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0" r:id="rId2"/>
    <p:sldId id="256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3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 smtClean="0">
                <a:latin typeface="+mn-lt"/>
              </a:rPr>
              <a:t>An</a:t>
            </a:r>
            <a:r>
              <a:rPr lang="en-US" sz="3600" baseline="0" dirty="0" smtClean="0">
                <a:latin typeface="+mn-lt"/>
              </a:rPr>
              <a:t> tri </a:t>
            </a:r>
            <a:r>
              <a:rPr lang="en-US" sz="3600" baseline="0" dirty="0" err="1" smtClean="0">
                <a:latin typeface="+mn-lt"/>
              </a:rPr>
              <a:t>doare</a:t>
            </a:r>
            <a:r>
              <a:rPr lang="en-US" sz="3600" baseline="0" dirty="0" smtClean="0">
                <a:latin typeface="+mn-lt"/>
              </a:rPr>
              <a:t> </a:t>
            </a:r>
            <a:r>
              <a:rPr lang="en-US" sz="3600" baseline="0" dirty="0" err="1" smtClean="0">
                <a:latin typeface="+mn-lt"/>
              </a:rPr>
              <a:t>deskiñ</a:t>
            </a:r>
            <a:endParaRPr lang="en-US" sz="3600" dirty="0">
              <a:latin typeface="+mn-lt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r-FR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21385684601924759"/>
                  <c:y val="-0.1065539014183609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rgbClr val="4F81BD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rgbClr val="4F81BD"/>
                        </a:solidFill>
                      </a:rPr>
                      <a:t>Dre</a:t>
                    </a:r>
                    <a:r>
                      <a:rPr lang="en-US" sz="2400" baseline="0" dirty="0" smtClean="0">
                        <a:solidFill>
                          <a:srgbClr val="4F81BD"/>
                        </a:solidFill>
                      </a:rPr>
                      <a:t> </a:t>
                    </a:r>
                    <a:r>
                      <a:rPr lang="en-US" sz="2400" baseline="0" dirty="0" smtClean="0">
                        <a:solidFill>
                          <a:srgbClr val="4F81BD"/>
                        </a:solidFill>
                      </a:rPr>
                      <a:t>sellout</a:t>
                    </a:r>
                  </a:p>
                  <a:p>
                    <a:pPr>
                      <a:defRPr>
                        <a:solidFill>
                          <a:srgbClr val="4F81BD"/>
                        </a:solidFill>
                      </a:defRPr>
                    </a:pPr>
                    <a:r>
                      <a:rPr lang="en-US" sz="2400" baseline="0" dirty="0" err="1" smtClean="0">
                        <a:solidFill>
                          <a:srgbClr val="4F81BD"/>
                        </a:solidFill>
                      </a:rPr>
                      <a:t>Dreist-holl</a:t>
                    </a:r>
                    <a:endParaRPr lang="en-US" sz="2400" dirty="0">
                      <a:solidFill>
                        <a:srgbClr val="4F81BD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rgbClr val="4F81BD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b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932644356955381"/>
                      <c:h val="0.1454753484180769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9232994313210847"/>
                  <c:y val="-9.207001691170116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0">
                    <a:no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330" b="0" i="0" u="none" strike="noStrike" kern="1200" baseline="0">
                        <a:solidFill>
                          <a:srgbClr val="41AEBD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/>
                      <a:t>Dre </a:t>
                    </a:r>
                    <a:r>
                      <a:rPr lang="en-US" sz="2400" dirty="0" err="1" smtClean="0"/>
                      <a:t>selaou</a:t>
                    </a:r>
                    <a:endParaRPr lang="en-US" sz="2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330" b="0" i="0" u="none" strike="noStrike" kern="1200" baseline="0">
                        <a:solidFill>
                          <a:srgbClr val="41AEBD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err="1" smtClean="0"/>
                      <a:t>Dreist-holl</a:t>
                    </a:r>
                    <a:endParaRPr lang="en-US" sz="240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0">
                  <a:noAutofit/>
                </a:bodyPr>
                <a:lstStyle/>
                <a:p>
                  <a:pPr marL="0" marR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330" b="0" i="0" u="none" strike="noStrike" kern="1200" baseline="0">
                      <a:solidFill>
                        <a:srgbClr val="41AEBD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b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51388888888889"/>
                      <c:h val="0.1533139836314483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5445264654418192"/>
                  <c:y val="0.1844798108852102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ED0758C-673F-44C3-90EB-A530666564F4}" type="CATEGORYNAME">
                      <a:rPr lang="en-US" smtClean="0"/>
                      <a:pPr>
                        <a:defRPr sz="2400"/>
                      </a:pPr>
                      <a:t>[NOM DE CATÉGORIE]</a:t>
                    </a:fld>
                    <a:endParaRPr lang="en-US" dirty="0" smtClean="0"/>
                  </a:p>
                  <a:p>
                    <a:pPr>
                      <a:defRPr sz="2400"/>
                    </a:pPr>
                    <a:r>
                      <a:rPr lang="en-US" dirty="0" err="1" smtClean="0"/>
                      <a:t>Dreist-holl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b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1111111111111"/>
                      <c:h val="0.14547534841807699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Dre selaou</c:v>
                </c:pt>
                <c:pt idx="1">
                  <c:v>Dre sellout</c:v>
                </c:pt>
                <c:pt idx="2">
                  <c:v>Kinestezek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55</c:v>
                </c:pt>
                <c:pt idx="1">
                  <c:v>25</c:v>
                </c:pt>
                <c:pt idx="2">
                  <c:v>15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20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07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482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140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80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091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913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191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116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709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068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6949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024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78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760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41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566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A309A6D-C09C-4548-B29A-6CF363A7E532}" type="datetimeFigureOut">
              <a:rPr lang="fr-FR" smtClean="0"/>
              <a:t>20/09/2015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91902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An 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doareoù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 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evit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 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deskiñ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 </a:t>
            </a:r>
            <a:b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</a:b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o 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sevel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 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ur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 « 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mind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 </a:t>
            </a:r>
            <a:r>
              <a:rPr lang="fr-FR" sz="7200" dirty="0" err="1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map</a:t>
            </a:r>
            <a:r>
              <a:rPr lang="fr-FR" sz="7200" dirty="0" smtClean="0">
                <a:solidFill>
                  <a:schemeClr val="accent6"/>
                </a:solidFill>
                <a:latin typeface="a song for jennifer" panose="02000000000000000000" pitchFamily="2" charset="0"/>
              </a:rPr>
              <a:t> »</a:t>
            </a:r>
            <a:endParaRPr lang="fr-FR" sz="7200" dirty="0">
              <a:solidFill>
                <a:schemeClr val="accent6"/>
              </a:solidFill>
              <a:latin typeface="a song for jennifer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68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661390085"/>
              </p:ext>
            </p:extLst>
          </p:nvPr>
        </p:nvGraphicFramePr>
        <p:xfrm>
          <a:off x="0" y="260648"/>
          <a:ext cx="9144000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295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263830" cy="4351338"/>
          </a:xfrm>
        </p:spPr>
        <p:txBody>
          <a:bodyPr>
            <a:noAutofit/>
          </a:bodyPr>
          <a:lstStyle/>
          <a:p>
            <a:r>
              <a:rPr lang="br-FR" sz="4000" dirty="0" smtClean="0">
                <a:solidFill>
                  <a:schemeClr val="accent6"/>
                </a:solidFill>
              </a:rPr>
              <a:t>Deskiñ dre selaou, dre sellet pe </a:t>
            </a:r>
            <a:r>
              <a:rPr lang="br-FR" sz="4000" dirty="0" err="1" smtClean="0">
                <a:solidFill>
                  <a:schemeClr val="accent6"/>
                </a:solidFill>
              </a:rPr>
              <a:t>kinestezek</a:t>
            </a:r>
            <a:r>
              <a:rPr lang="br-FR" sz="4000" dirty="0" smtClean="0">
                <a:solidFill>
                  <a:schemeClr val="accent6"/>
                </a:solidFill>
              </a:rPr>
              <a:t> met ...</a:t>
            </a:r>
          </a:p>
          <a:p>
            <a:endParaRPr lang="br-FR" sz="4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br-FR" sz="4000" dirty="0" smtClean="0">
                <a:solidFill>
                  <a:schemeClr val="accent6"/>
                </a:solidFill>
              </a:rPr>
              <a:t>...liamm ebet gant al live speredegezh</a:t>
            </a:r>
          </a:p>
          <a:p>
            <a:endParaRPr lang="br-FR" sz="4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br-FR" sz="4000" dirty="0" smtClean="0">
                <a:solidFill>
                  <a:schemeClr val="accent6"/>
                </a:solidFill>
              </a:rPr>
              <a:t>.. ha liamm ebet kennebeut gant ar fed bezañ </a:t>
            </a:r>
            <a:r>
              <a:rPr lang="br-FR" sz="4000" dirty="0" err="1" smtClean="0">
                <a:solidFill>
                  <a:schemeClr val="accent6"/>
                </a:solidFill>
              </a:rPr>
              <a:t>feneant</a:t>
            </a:r>
            <a:r>
              <a:rPr lang="br-FR" sz="4000" dirty="0" smtClean="0">
                <a:solidFill>
                  <a:schemeClr val="accent6"/>
                </a:solidFill>
              </a:rPr>
              <a:t> pe get!</a:t>
            </a:r>
            <a:endParaRPr lang="br-FR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66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7544" y="11663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r-FR" sz="3200" b="1" dirty="0" smtClean="0"/>
              <a:t>Grit an test war “</a:t>
            </a:r>
            <a:r>
              <a:rPr lang="br-FR" sz="3200" b="1" dirty="0" err="1" smtClean="0"/>
              <a:t>apprendre</a:t>
            </a:r>
            <a:r>
              <a:rPr lang="br-FR" sz="3200" b="1" dirty="0" smtClean="0"/>
              <a:t> à </a:t>
            </a:r>
            <a:r>
              <a:rPr lang="br-FR" sz="3200" b="1" dirty="0" err="1" smtClean="0"/>
              <a:t>apprendre</a:t>
            </a:r>
            <a:r>
              <a:rPr lang="br-FR" sz="3200" b="1" dirty="0" smtClean="0"/>
              <a:t>”</a:t>
            </a:r>
            <a:endParaRPr lang="br-FR" sz="3200" b="1" dirty="0"/>
          </a:p>
        </p:txBody>
      </p:sp>
      <p:pic>
        <p:nvPicPr>
          <p:cNvPr id="2" name="Picture 2" descr="http://reussir-en-math.com/blog/wp-content/uploads/2013/01/index_test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7" r="40858" b="24590"/>
          <a:stretch/>
        </p:blipFill>
        <p:spPr bwMode="auto">
          <a:xfrm>
            <a:off x="2591780" y="836712"/>
            <a:ext cx="3528392" cy="569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32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16400" t="13881" r="12726" b="8000"/>
          <a:stretch/>
        </p:blipFill>
        <p:spPr>
          <a:xfrm>
            <a:off x="17416" y="0"/>
            <a:ext cx="91265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2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74273"/>
              </p:ext>
            </p:extLst>
          </p:nvPr>
        </p:nvGraphicFramePr>
        <p:xfrm>
          <a:off x="395536" y="188640"/>
          <a:ext cx="8424936" cy="607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125"/>
                <a:gridCol w="5686811"/>
              </a:tblGrid>
              <a:tr h="676672">
                <a:tc>
                  <a:txBody>
                    <a:bodyPr/>
                    <a:lstStyle/>
                    <a:p>
                      <a:r>
                        <a:rPr lang="br-FR" sz="3200" dirty="0" smtClean="0"/>
                        <a:t>Doare deskiñ</a:t>
                      </a:r>
                      <a:endParaRPr lang="b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r-FR" sz="3200" dirty="0" smtClean="0"/>
                        <a:t>Penaos deskiñ ar “</a:t>
                      </a:r>
                      <a:r>
                        <a:rPr lang="br-FR" sz="3200" dirty="0" err="1" smtClean="0"/>
                        <a:t>mind</a:t>
                      </a:r>
                      <a:r>
                        <a:rPr lang="br-FR" sz="3200" dirty="0" smtClean="0"/>
                        <a:t> </a:t>
                      </a:r>
                      <a:r>
                        <a:rPr lang="br-FR" sz="3200" dirty="0" err="1" smtClean="0"/>
                        <a:t>map</a:t>
                      </a:r>
                      <a:r>
                        <a:rPr lang="br-FR" sz="3200" dirty="0" smtClean="0"/>
                        <a:t>” ?</a:t>
                      </a:r>
                      <a:endParaRPr lang="br-FR" sz="3200" dirty="0"/>
                    </a:p>
                  </a:txBody>
                  <a:tcPr/>
                </a:tc>
              </a:tr>
              <a:tr h="1826133">
                <a:tc>
                  <a:txBody>
                    <a:bodyPr/>
                    <a:lstStyle/>
                    <a:p>
                      <a:r>
                        <a:rPr lang="br-FR" sz="2400" b="1" dirty="0" smtClean="0"/>
                        <a:t>Evit ar</a:t>
                      </a:r>
                      <a:r>
                        <a:rPr lang="br-FR" sz="2400" b="1" baseline="0" dirty="0" smtClean="0"/>
                        <a:t> re a zesk </a:t>
                      </a:r>
                    </a:p>
                    <a:p>
                      <a:r>
                        <a:rPr lang="br-FR" sz="2400" b="1" baseline="0" dirty="0" smtClean="0"/>
                        <a:t>dre sellout</a:t>
                      </a:r>
                      <a:endParaRPr lang="b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r-FR" sz="2400" dirty="0" smtClean="0"/>
                        <a:t>Lec’h sioul</a:t>
                      </a:r>
                    </a:p>
                    <a:p>
                      <a:r>
                        <a:rPr lang="br-FR" sz="2400" dirty="0" err="1" smtClean="0"/>
                        <a:t>Fotografiañ</a:t>
                      </a:r>
                      <a:endParaRPr lang="br-FR" sz="2400" dirty="0" smtClean="0"/>
                    </a:p>
                    <a:p>
                      <a:r>
                        <a:rPr lang="br-FR" sz="2400" dirty="0" smtClean="0"/>
                        <a:t>Serriñ an daoulagad </a:t>
                      </a:r>
                    </a:p>
                    <a:p>
                      <a:r>
                        <a:rPr lang="br-FR" sz="2400" dirty="0" smtClean="0"/>
                        <a:t>Derc’hel soñj eus an arouezioù, al livioù</a:t>
                      </a:r>
                    </a:p>
                    <a:p>
                      <a:r>
                        <a:rPr lang="br-FR" sz="2400" dirty="0" smtClean="0"/>
                        <a:t>Fiñval</a:t>
                      </a:r>
                      <a:endParaRPr lang="br-FR" sz="2400" dirty="0"/>
                    </a:p>
                  </a:txBody>
                  <a:tcPr/>
                </a:tc>
              </a:tr>
              <a:tr h="740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r-FR" sz="2400" b="1" dirty="0" smtClean="0"/>
                        <a:t>Evit ar re a zesk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r-FR" sz="2400" b="1" dirty="0" smtClean="0"/>
                        <a:t>dre selaou</a:t>
                      </a:r>
                    </a:p>
                    <a:p>
                      <a:endParaRPr lang="b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r-FR" sz="2400" dirty="0" smtClean="0"/>
                        <a:t>Lec’h sioul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r-FR" sz="2400" baseline="0" dirty="0" smtClean="0"/>
                        <a:t>Ober en dro frazennoù adalek ar gerioù</a:t>
                      </a:r>
                      <a:endParaRPr lang="br-FR" sz="2400" dirty="0" smtClean="0"/>
                    </a:p>
                    <a:p>
                      <a:r>
                        <a:rPr lang="br-FR" sz="2400" dirty="0" smtClean="0"/>
                        <a:t>Lavarout meur a wech</a:t>
                      </a:r>
                      <a:r>
                        <a:rPr lang="br-FR" sz="2400" baseline="0" dirty="0" smtClean="0"/>
                        <a:t> a vouezh uhel</a:t>
                      </a:r>
                    </a:p>
                    <a:p>
                      <a:r>
                        <a:rPr lang="br-FR" sz="2400" baseline="0" dirty="0" smtClean="0"/>
                        <a:t>Ijin istorioù</a:t>
                      </a:r>
                    </a:p>
                    <a:p>
                      <a:r>
                        <a:rPr lang="br-FR" sz="2400" baseline="0" dirty="0" smtClean="0"/>
                        <a:t>En em enrollañ ha selaou</a:t>
                      </a:r>
                    </a:p>
                    <a:p>
                      <a:r>
                        <a:rPr lang="br-FR" sz="2400" baseline="0" dirty="0" smtClean="0"/>
                        <a:t>Fiñval</a:t>
                      </a:r>
                    </a:p>
                  </a:txBody>
                  <a:tcPr/>
                </a:tc>
              </a:tr>
              <a:tr h="740598">
                <a:tc>
                  <a:txBody>
                    <a:bodyPr/>
                    <a:lstStyle/>
                    <a:p>
                      <a:r>
                        <a:rPr lang="br-FR" sz="2400" b="1" dirty="0" smtClean="0"/>
                        <a:t>Evit ar re </a:t>
                      </a:r>
                      <a:r>
                        <a:rPr lang="br-FR" sz="2400" b="1" dirty="0" err="1" smtClean="0"/>
                        <a:t>ginestezek</a:t>
                      </a:r>
                      <a:endParaRPr lang="b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r-FR" sz="2400" dirty="0" smtClean="0"/>
                        <a:t>Heuliañ gant ar biz an tennoù</a:t>
                      </a:r>
                    </a:p>
                    <a:p>
                      <a:r>
                        <a:rPr lang="br-FR" sz="2400" dirty="0" smtClean="0"/>
                        <a:t>Touchañ </a:t>
                      </a:r>
                    </a:p>
                    <a:p>
                      <a:r>
                        <a:rPr lang="br-FR" sz="2400" dirty="0" smtClean="0"/>
                        <a:t>Fiñval</a:t>
                      </a:r>
                      <a:endParaRPr lang="br-F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69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93</TotalTime>
  <Words>130</Words>
  <Application>Microsoft Office PowerPoint</Application>
  <PresentationFormat>Affichage à l'écran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 song for jennifer</vt:lpstr>
      <vt:lpstr>Arial</vt:lpstr>
      <vt:lpstr>Corbel</vt:lpstr>
      <vt:lpstr>Profondeur</vt:lpstr>
      <vt:lpstr>An doareoù evit deskiñ  o sevel ur « mind map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Erwan</dc:creator>
  <cp:lastModifiedBy>Erwan Ar Berr</cp:lastModifiedBy>
  <cp:revision>11</cp:revision>
  <dcterms:created xsi:type="dcterms:W3CDTF">2015-09-16T13:36:42Z</dcterms:created>
  <dcterms:modified xsi:type="dcterms:W3CDTF">2015-09-20T13:22:40Z</dcterms:modified>
</cp:coreProperties>
</file>