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C3140A"/>
    <a:srgbClr val="2734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34545" autoAdjust="0"/>
    <p:restoredTop sz="86376" autoAdjust="0"/>
  </p:normalViewPr>
  <p:slideViewPr>
    <p:cSldViewPr snapToGrid="0" snapToObjects="1">
      <p:cViewPr>
        <p:scale>
          <a:sx n="60" d="100"/>
          <a:sy n="60" d="100"/>
        </p:scale>
        <p:origin x="-2030" y="-3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A347-BA49-C042-A63A-E32218DA18CA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FDB65-59ED-1E40-8222-114D7B0322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168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D861E-F4ED-B644-B33B-52095A6A9CDE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DFE59-CA6F-2F46-9B7F-F2C5B88762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671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6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5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1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3" y="838201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9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1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1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9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6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9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1"/>
            <a:ext cx="7232651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1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1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1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Rendez-vous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rapides</a:t>
            </a:r>
            <a:r>
              <a:rPr lang="en-US" dirty="0" smtClean="0">
                <a:solidFill>
                  <a:srgbClr val="0000FF"/>
                </a:solidFill>
              </a:rPr>
              <a:t>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b="1" dirty="0" err="1" smtClean="0"/>
              <a:t>Thème</a:t>
            </a:r>
            <a:r>
              <a:rPr lang="en-US" sz="4400" b="1" dirty="0" smtClean="0"/>
              <a:t>:  </a:t>
            </a:r>
            <a:r>
              <a:rPr lang="en-US" sz="4400" b="1" dirty="0" err="1" smtClean="0"/>
              <a:t>l’amour</a:t>
            </a:r>
            <a:r>
              <a:rPr lang="en-US" sz="4400" b="1" dirty="0" smtClean="0"/>
              <a:t> et </a:t>
            </a:r>
            <a:r>
              <a:rPr lang="en-US" sz="4400" b="1" dirty="0" err="1" smtClean="0"/>
              <a:t>l’amitié</a:t>
            </a:r>
            <a:endParaRPr lang="en-US" sz="4400" b="1" dirty="0"/>
          </a:p>
        </p:txBody>
      </p:sp>
    </p:spTree>
    <p:extLst>
      <p:ext uri="{BB962C8B-B14F-4D97-AF65-F5344CB8AC3E}">
        <p14:creationId xmlns="" xmlns:p14="http://schemas.microsoft.com/office/powerpoint/2010/main" val="17380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707056"/>
            <a:ext cx="7583488" cy="2540736"/>
          </a:xfrm>
        </p:spPr>
        <p:txBody>
          <a:bodyPr/>
          <a:lstStyle/>
          <a:p>
            <a:r>
              <a:rPr lang="en-US" dirty="0" err="1" smtClean="0"/>
              <a:t>L’amour</a:t>
            </a:r>
            <a:r>
              <a:rPr lang="en-US" dirty="0" smtClean="0"/>
              <a:t> </a:t>
            </a:r>
            <a:r>
              <a:rPr lang="en-US" dirty="0" err="1" smtClean="0"/>
              <a:t>peut-il</a:t>
            </a:r>
            <a:r>
              <a:rPr lang="en-US" dirty="0" smtClean="0"/>
              <a:t> </a:t>
            </a:r>
            <a:r>
              <a:rPr lang="en-US" dirty="0" err="1" smtClean="0"/>
              <a:t>exister</a:t>
            </a:r>
            <a:r>
              <a:rPr lang="en-US" dirty="0" smtClean="0"/>
              <a:t> sans </a:t>
            </a:r>
            <a:r>
              <a:rPr lang="en-US" dirty="0" err="1" smtClean="0"/>
              <a:t>amitié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378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707056"/>
            <a:ext cx="7583488" cy="2540736"/>
          </a:xfrm>
        </p:spPr>
        <p:txBody>
          <a:bodyPr/>
          <a:lstStyle/>
          <a:p>
            <a:r>
              <a:rPr lang="en-US" dirty="0" err="1" smtClean="0"/>
              <a:t>À</a:t>
            </a:r>
            <a:r>
              <a:rPr lang="en-US" dirty="0" smtClean="0"/>
              <a:t> qui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confiez-vous</a:t>
            </a:r>
            <a:r>
              <a:rPr lang="en-US" dirty="0" smtClean="0"/>
              <a:t> en premier?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2707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707056"/>
            <a:ext cx="7583488" cy="2540736"/>
          </a:xfrm>
        </p:spPr>
        <p:txBody>
          <a:bodyPr/>
          <a:lstStyle/>
          <a:p>
            <a:r>
              <a:rPr lang="en-US" dirty="0" err="1" smtClean="0"/>
              <a:t>Selon</a:t>
            </a:r>
            <a:r>
              <a:rPr lang="en-US" dirty="0" smtClean="0"/>
              <a:t> </a:t>
            </a:r>
            <a:r>
              <a:rPr lang="en-US" dirty="0" err="1" smtClean="0"/>
              <a:t>vos</a:t>
            </a:r>
            <a:r>
              <a:rPr lang="en-US" dirty="0" smtClean="0"/>
              <a:t> parents, qui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garçon</a:t>
            </a:r>
            <a:r>
              <a:rPr lang="en-US" dirty="0" smtClean="0"/>
              <a:t>/la </a:t>
            </a:r>
            <a:r>
              <a:rPr lang="en-US" dirty="0" err="1" smtClean="0"/>
              <a:t>fille</a:t>
            </a:r>
            <a:r>
              <a:rPr lang="en-US" dirty="0" smtClean="0"/>
              <a:t> </a:t>
            </a:r>
            <a:r>
              <a:rPr lang="en-US" dirty="0" err="1" smtClean="0"/>
              <a:t>idéal</a:t>
            </a:r>
            <a:r>
              <a:rPr lang="en-US" dirty="0" smtClean="0"/>
              <a:t>(e) pour </a:t>
            </a:r>
            <a:r>
              <a:rPr lang="en-US" dirty="0" err="1" smtClean="0"/>
              <a:t>vous</a:t>
            </a:r>
            <a:r>
              <a:rPr lang="en-US" dirty="0" smtClean="0"/>
              <a:t>?  </a:t>
            </a:r>
            <a:r>
              <a:rPr lang="en-US" dirty="0" err="1" smtClean="0"/>
              <a:t>Êtes-vous</a:t>
            </a:r>
            <a:r>
              <a:rPr lang="en-US" dirty="0" smtClean="0"/>
              <a:t> </a:t>
            </a:r>
            <a:r>
              <a:rPr lang="en-US" dirty="0" err="1" smtClean="0"/>
              <a:t>d’accord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224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667357"/>
            <a:ext cx="7583488" cy="3850803"/>
          </a:xfrm>
        </p:spPr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camarade</a:t>
            </a:r>
            <a:r>
              <a:rPr lang="en-US" dirty="0" smtClean="0"/>
              <a:t> </a:t>
            </a:r>
            <a:r>
              <a:rPr lang="en-US" dirty="0" err="1" smtClean="0"/>
              <a:t>d’enfance</a:t>
            </a:r>
            <a:r>
              <a:rPr lang="en-US" dirty="0" smtClean="0"/>
              <a:t> </a:t>
            </a:r>
            <a:r>
              <a:rPr lang="en-US" dirty="0" err="1" smtClean="0"/>
              <a:t>aimeriez-vous</a:t>
            </a:r>
            <a:r>
              <a:rPr lang="en-US" dirty="0" smtClean="0"/>
              <a:t> </a:t>
            </a:r>
            <a:r>
              <a:rPr lang="en-US" dirty="0" smtClean="0"/>
              <a:t>revoir le plus? </a:t>
            </a:r>
            <a:r>
              <a:rPr lang="en-US" dirty="0" err="1" smtClean="0"/>
              <a:t>Pourquoi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8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151272"/>
            <a:ext cx="7583488" cy="3850803"/>
          </a:xfrm>
        </p:spPr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personnalité</a:t>
            </a:r>
            <a:r>
              <a:rPr lang="en-US" dirty="0" smtClean="0"/>
              <a:t> </a:t>
            </a:r>
            <a:r>
              <a:rPr lang="en-US" dirty="0" err="1" smtClean="0"/>
              <a:t>aviez-vous</a:t>
            </a:r>
            <a:r>
              <a:rPr lang="en-US" dirty="0"/>
              <a:t> </a:t>
            </a:r>
            <a:r>
              <a:rPr lang="en-US" dirty="0" err="1" smtClean="0"/>
              <a:t>lorsque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étiez</a:t>
            </a:r>
            <a:r>
              <a:rPr lang="en-US" dirty="0" smtClean="0"/>
              <a:t> enfant? Elle </a:t>
            </a:r>
            <a:r>
              <a:rPr lang="en-US" dirty="0" err="1" smtClean="0"/>
              <a:t>reste</a:t>
            </a:r>
            <a:r>
              <a:rPr lang="en-US" dirty="0" smtClean="0"/>
              <a:t> la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aujourd’hui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73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151272"/>
            <a:ext cx="7583488" cy="3850803"/>
          </a:xfrm>
        </p:spPr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genre de secret </a:t>
            </a:r>
            <a:r>
              <a:rPr lang="en-US" dirty="0" err="1" smtClean="0"/>
              <a:t>n’arriveriez-vous</a:t>
            </a:r>
            <a:r>
              <a:rPr lang="en-US" dirty="0" smtClean="0"/>
              <a:t> pas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garder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317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"/>
            <a:ext cx="7583488" cy="3850803"/>
          </a:xfrm>
        </p:spPr>
        <p:txBody>
          <a:bodyPr/>
          <a:lstStyle/>
          <a:p>
            <a:r>
              <a:rPr lang="en-US" dirty="0" err="1" smtClean="0"/>
              <a:t>Qu’appréciez-vous</a:t>
            </a:r>
            <a:r>
              <a:rPr lang="en-US" dirty="0" smtClean="0"/>
              <a:t> le plus chez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864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230670"/>
            <a:ext cx="7583488" cy="3850803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étiez</a:t>
            </a:r>
            <a:r>
              <a:rPr lang="en-US" dirty="0" smtClean="0"/>
              <a:t> un </a:t>
            </a:r>
            <a:r>
              <a:rPr lang="en-US" dirty="0" err="1" smtClean="0"/>
              <a:t>ange</a:t>
            </a:r>
            <a:r>
              <a:rPr lang="en-US" dirty="0" smtClean="0"/>
              <a:t>, qui </a:t>
            </a:r>
            <a:r>
              <a:rPr lang="en-US" dirty="0" err="1" smtClean="0"/>
              <a:t>protégeriez-vous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45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667357"/>
            <a:ext cx="7583488" cy="3850803"/>
          </a:xfrm>
        </p:spPr>
        <p:txBody>
          <a:bodyPr/>
          <a:lstStyle/>
          <a:p>
            <a:r>
              <a:rPr lang="en-US" dirty="0" smtClean="0"/>
              <a:t>À </a:t>
            </a:r>
            <a:r>
              <a:rPr lang="en-US" dirty="0" smtClean="0"/>
              <a:t>propos de quoi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taquinait</a:t>
            </a:r>
            <a:r>
              <a:rPr lang="en-US" dirty="0" smtClean="0"/>
              <a:t>-on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étiez</a:t>
            </a:r>
            <a:r>
              <a:rPr lang="en-US" dirty="0" smtClean="0"/>
              <a:t> </a:t>
            </a:r>
            <a:r>
              <a:rPr lang="en-US" dirty="0" smtClean="0"/>
              <a:t>plus </a:t>
            </a:r>
            <a:r>
              <a:rPr lang="en-US" dirty="0" err="1" smtClean="0"/>
              <a:t>jeune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976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667357"/>
            <a:ext cx="7583488" cy="3850803"/>
          </a:xfrm>
        </p:spPr>
        <p:txBody>
          <a:bodyPr/>
          <a:lstStyle/>
          <a:p>
            <a:r>
              <a:rPr lang="en-US" dirty="0" err="1" smtClean="0"/>
              <a:t>Quelles</a:t>
            </a:r>
            <a:r>
              <a:rPr lang="en-US" dirty="0" smtClean="0"/>
              <a:t> habitudes de vie </a:t>
            </a:r>
            <a:r>
              <a:rPr lang="en-US" dirty="0" err="1" smtClean="0"/>
              <a:t>avez-vous</a:t>
            </a:r>
            <a:r>
              <a:rPr lang="en-US" dirty="0" smtClean="0"/>
              <a:t> qui </a:t>
            </a:r>
            <a:r>
              <a:rPr lang="en-US" dirty="0" err="1" smtClean="0"/>
              <a:t>plairaient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ou</a:t>
            </a:r>
            <a:r>
              <a:rPr lang="en-US" dirty="0" smtClean="0"/>
              <a:t> qui </a:t>
            </a:r>
            <a:r>
              <a:rPr lang="en-US" dirty="0" smtClean="0"/>
              <a:t>ne </a:t>
            </a:r>
            <a:r>
              <a:rPr lang="en-US" dirty="0" err="1" smtClean="0"/>
              <a:t>plairaient</a:t>
            </a:r>
            <a:r>
              <a:rPr lang="en-US" dirty="0" smtClean="0"/>
              <a:t> pas) à </a:t>
            </a:r>
            <a:r>
              <a:rPr lang="en-US" dirty="0" smtClean="0"/>
              <a:t>un </a:t>
            </a:r>
            <a:r>
              <a:rPr lang="en-US" dirty="0" err="1" smtClean="0"/>
              <a:t>colocataire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090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707056"/>
            <a:ext cx="7583488" cy="2540736"/>
          </a:xfrm>
        </p:spPr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définiriez-vous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vraie</a:t>
            </a:r>
            <a:r>
              <a:rPr lang="en-US" dirty="0" smtClean="0"/>
              <a:t> </a:t>
            </a:r>
            <a:r>
              <a:rPr lang="en-US" dirty="0" err="1" smtClean="0"/>
              <a:t>amitié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18175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131</TotalTime>
  <Words>126</Words>
  <Application>Microsoft Office PowerPoint</Application>
  <PresentationFormat>Presentación en pantalla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Summer</vt:lpstr>
      <vt:lpstr>Rendez-vous rapides!</vt:lpstr>
      <vt:lpstr>Quel ou quelle camarade d’enfance aimeriez-vous revoir le plus? Pourquoi?</vt:lpstr>
      <vt:lpstr>Quelle personnalité aviez-vous lorsque vous étiez enfant? Elle reste la même aujourd’hui?</vt:lpstr>
      <vt:lpstr>Quel genre de secret n’arriveriez-vous pas à garder?</vt:lpstr>
      <vt:lpstr>Qu’appréciez-vous le plus chez vos amis?</vt:lpstr>
      <vt:lpstr>Si tu vous étiez un ange, qui protégeriez-vous?</vt:lpstr>
      <vt:lpstr>À propos de quoi vous taquinait-on quand vous étiez plus jeune?</vt:lpstr>
      <vt:lpstr>Quelles habitudes de vie avez-vous qui plairaient (ou qui ne plairaient pas) à un colocataire?</vt:lpstr>
      <vt:lpstr>Comment définiriez-vous une vraie amitié?</vt:lpstr>
      <vt:lpstr>L’amour peut-il exister sans amitié?</vt:lpstr>
      <vt:lpstr>À qui vous confiez-vous en premier?</vt:lpstr>
      <vt:lpstr>Selon vos parents, qui est le garçon/la fille idéal(e) pour vous?  Êtes-vous d’accord?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Rendez-vous rapides!</dc:title>
  <dc:creator>anna foxen</dc:creator>
  <cp:lastModifiedBy>Dip</cp:lastModifiedBy>
  <cp:revision>8</cp:revision>
  <cp:lastPrinted>2015-06-26T11:58:58Z</cp:lastPrinted>
  <dcterms:created xsi:type="dcterms:W3CDTF">2015-06-26T09:59:18Z</dcterms:created>
  <dcterms:modified xsi:type="dcterms:W3CDTF">2015-07-10T23:35:58Z</dcterms:modified>
</cp:coreProperties>
</file>