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F5049-8C85-CC43-9280-67785A957D38}" type="datetimeFigureOut">
              <a:rPr lang="fr-FR" smtClean="0"/>
              <a:pPr/>
              <a:t>27/04/2021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7645-832B-7145-A5DC-34503EE42B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3669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B7645-832B-7145-A5DC-34503EE42B9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2136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E3F6ED-B045-4449-9884-70BEF6046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Œuf coqu’o abricot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4EC5C5EA-7E89-744D-ABD3-3AD896E1B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/>
          <a:lstStyle/>
          <a:p>
            <a:r>
              <a:rPr lang="fr-FR" u="sng" dirty="0"/>
              <a:t>Ma recette </a:t>
            </a:r>
            <a:r>
              <a:rPr lang="fr-FR" u="sng" dirty="0" smtClean="0"/>
              <a:t>étape par </a:t>
            </a:r>
            <a:r>
              <a:rPr lang="fr-FR" u="sng" dirty="0"/>
              <a:t>étape</a:t>
            </a:r>
            <a:r>
              <a:rPr lang="fr-FR" dirty="0"/>
              <a:t> :</a:t>
            </a:r>
          </a:p>
          <a:p>
            <a:r>
              <a:rPr lang="fr-FR" dirty="0"/>
              <a:t>Pour 9 œufs environ </a:t>
            </a:r>
          </a:p>
        </p:txBody>
      </p:sp>
    </p:spTree>
    <p:extLst>
      <p:ext uri="{BB962C8B-B14F-4D97-AF65-F5344CB8AC3E}">
        <p14:creationId xmlns:p14="http://schemas.microsoft.com/office/powerpoint/2010/main" xmlns="" val="71754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51844E3-1DA7-EC42-8052-F688739D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/>
              <a:t>Mes ingrédients et ustensils</a:t>
            </a:r>
            <a:r>
              <a:rPr lang="fr-FR"/>
              <a:t> 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D8B86ED4-2CEE-2C40-8477-320287468A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Noix de coco </a:t>
            </a:r>
            <a:r>
              <a:rPr lang="fr-FR" dirty="0" smtClean="0"/>
              <a:t>râpée </a:t>
            </a:r>
            <a:r>
              <a:rPr lang="fr-FR" dirty="0"/>
              <a:t>170g                         </a:t>
            </a:r>
          </a:p>
          <a:p>
            <a:r>
              <a:rPr lang="fr-FR" dirty="0"/>
              <a:t>1 tablette de chocolat noir </a:t>
            </a:r>
          </a:p>
          <a:p>
            <a:r>
              <a:rPr lang="fr-FR" dirty="0" smtClean="0"/>
              <a:t>5 c. à s. </a:t>
            </a:r>
            <a:r>
              <a:rPr lang="fr-FR" dirty="0"/>
              <a:t>de lait concentré sucré </a:t>
            </a:r>
          </a:p>
          <a:p>
            <a:r>
              <a:rPr lang="fr-FR" dirty="0"/>
              <a:t>100g d’abricot  </a:t>
            </a:r>
            <a:r>
              <a:rPr lang="fr-FR" dirty="0" smtClean="0"/>
              <a:t>(frais ou au sirop)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0B28C05-6312-CB47-B0EE-10BE7FB4E874}"/>
              </a:ext>
            </a:extLst>
          </p:cNvPr>
          <p:cNvSpPr txBox="1"/>
          <p:nvPr/>
        </p:nvSpPr>
        <p:spPr>
          <a:xfrm>
            <a:off x="7404848" y="2171700"/>
            <a:ext cx="4410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/>
              <a:t>1 mixeur plongeant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/>
              <a:t>1 moule a glaçon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/>
              <a:t>1 grille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/>
              <a:t>1 récipient et une balance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/>
              <a:t>1 cuillère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01F756C-87FB-9944-AF67-610AF1473F7A}"/>
              </a:ext>
            </a:extLst>
          </p:cNvPr>
          <p:cNvSpPr txBox="1"/>
          <p:nvPr/>
        </p:nvSpPr>
        <p:spPr>
          <a:xfrm>
            <a:off x="5257799" y="4667071"/>
            <a:ext cx="263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/>
              <a:t>Congélateur : 2h30 </a:t>
            </a:r>
          </a:p>
          <a:p>
            <a:pPr algn="l"/>
            <a:r>
              <a:rPr lang="fr-FR"/>
              <a:t>Réfrigérateur : 30 min </a:t>
            </a:r>
          </a:p>
        </p:txBody>
      </p:sp>
    </p:spTree>
    <p:extLst>
      <p:ext uri="{BB962C8B-B14F-4D97-AF65-F5344CB8AC3E}">
        <p14:creationId xmlns:p14="http://schemas.microsoft.com/office/powerpoint/2010/main" xmlns="" val="97310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802D32-63BB-7340-9FC7-4F52297A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/>
              <a:t>Première étape :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B0FF632E-A1F1-3043-AFD9-07EBB6012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739" y="2171700"/>
            <a:ext cx="2686050" cy="35814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14B5AB1-E2B5-4643-BFD0-C03CFBC94D5F}"/>
              </a:ext>
            </a:extLst>
          </p:cNvPr>
          <p:cNvSpPr txBox="1"/>
          <p:nvPr/>
        </p:nvSpPr>
        <p:spPr>
          <a:xfrm>
            <a:off x="5181600" y="2171700"/>
            <a:ext cx="340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J’ai commencé par </a:t>
            </a:r>
            <a:r>
              <a:rPr lang="fr-FR" dirty="0" smtClean="0"/>
              <a:t>peser </a:t>
            </a:r>
            <a:r>
              <a:rPr lang="fr-FR" dirty="0"/>
              <a:t>mes abricots </a:t>
            </a:r>
            <a:r>
              <a:rPr lang="fr-FR" dirty="0" smtClean="0"/>
              <a:t>et par </a:t>
            </a:r>
            <a:r>
              <a:rPr lang="fr-FR" dirty="0"/>
              <a:t>les mixer afin d’obtenir une purée. </a:t>
            </a: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xmlns="" id="{351F624A-75EF-2F4F-AFE6-7664A11F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517" y="2312893"/>
            <a:ext cx="2525245" cy="34402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8F3F2F4-83F4-794F-8870-962380753054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F1B9D32-619E-6A45-8D9D-DC5291C31161}"/>
              </a:ext>
            </a:extLst>
          </p:cNvPr>
          <p:cNvSpPr txBox="1"/>
          <p:nvPr/>
        </p:nvSpPr>
        <p:spPr>
          <a:xfrm rot="7402788">
            <a:off x="5618049" y="3624560"/>
            <a:ext cx="1888230" cy="2062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C890941-E55A-C342-8040-D174595134B0}"/>
              </a:ext>
            </a:extLst>
          </p:cNvPr>
          <p:cNvSpPr txBox="1"/>
          <p:nvPr/>
        </p:nvSpPr>
        <p:spPr>
          <a:xfrm>
            <a:off x="5257799" y="3886217"/>
            <a:ext cx="2761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Il a </a:t>
            </a:r>
            <a:r>
              <a:rPr lang="fr-FR" dirty="0" smtClean="0"/>
              <a:t>fallu que </a:t>
            </a:r>
            <a:r>
              <a:rPr lang="fr-FR" dirty="0"/>
              <a:t>la purée soit assez lisse pour faire de </a:t>
            </a:r>
            <a:r>
              <a:rPr lang="fr-FR" dirty="0" smtClean="0"/>
              <a:t>jolis </a:t>
            </a:r>
            <a:r>
              <a:rPr lang="fr-FR" dirty="0"/>
              <a:t>jaune </a:t>
            </a:r>
            <a:r>
              <a:rPr lang="fr-FR" dirty="0" smtClean="0"/>
              <a:t>d’œufs.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4676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E1C57A-FE01-2B43-905D-1DAC26FA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/>
              <a:t>Deuxième étape :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C3FC7B94-F8E9-584E-8A60-3FBAD984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94" y="2046194"/>
            <a:ext cx="3071906" cy="3966633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xmlns="" id="{AC5386ED-894C-E848-ACE6-F77A87D51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54" y="3429000"/>
            <a:ext cx="4831647" cy="29807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12400D3-6F9B-2148-B229-A6EE883B828A}"/>
              </a:ext>
            </a:extLst>
          </p:cNvPr>
          <p:cNvSpPr txBox="1"/>
          <p:nvPr/>
        </p:nvSpPr>
        <p:spPr>
          <a:xfrm>
            <a:off x="5471459" y="1525369"/>
            <a:ext cx="593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N’ayant pas de bac à </a:t>
            </a:r>
            <a:r>
              <a:rPr lang="fr-FR" dirty="0" smtClean="0"/>
              <a:t>glaçons, </a:t>
            </a:r>
            <a:r>
              <a:rPr lang="fr-FR" dirty="0"/>
              <a:t>on a utilisé un moule à </a:t>
            </a:r>
            <a:r>
              <a:rPr lang="fr-FR" dirty="0" smtClean="0"/>
              <a:t>madeleines 😅!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07E742F-B3A0-9840-B905-E6C1E5E29FEF}"/>
              </a:ext>
            </a:extLst>
          </p:cNvPr>
          <p:cNvSpPr txBox="1"/>
          <p:nvPr/>
        </p:nvSpPr>
        <p:spPr>
          <a:xfrm>
            <a:off x="5471459" y="247718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On les as remplis à moitié puis </a:t>
            </a:r>
            <a:r>
              <a:rPr lang="fr-FR" dirty="0" smtClean="0"/>
              <a:t>nous les </a:t>
            </a:r>
            <a:r>
              <a:rPr lang="fr-FR" dirty="0"/>
              <a:t>avons </a:t>
            </a:r>
            <a:r>
              <a:rPr lang="fr-FR" dirty="0" smtClean="0"/>
              <a:t>placés </a:t>
            </a:r>
            <a:r>
              <a:rPr lang="fr-FR" dirty="0"/>
              <a:t>2h au congélateur. </a:t>
            </a:r>
          </a:p>
        </p:txBody>
      </p:sp>
    </p:spTree>
    <p:extLst>
      <p:ext uri="{BB962C8B-B14F-4D97-AF65-F5344CB8AC3E}">
        <p14:creationId xmlns:p14="http://schemas.microsoft.com/office/powerpoint/2010/main" xmlns="" val="323388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71536C5-4C17-5849-AAA6-AE81274B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/>
              <a:t>Troisième étape :</a:t>
            </a:r>
            <a:r>
              <a:rPr lang="fr-FR"/>
              <a:t> 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83C4D6C3-AAE9-594A-8F79-27E3C33FE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1" y="1752600"/>
            <a:ext cx="3089835" cy="4527176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xmlns="" id="{463A3406-4D7D-3942-8BFF-4FC531B16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17" y="3808879"/>
            <a:ext cx="3263154" cy="23353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A5E45F5-EAE9-F648-8C77-40F535E643B3}"/>
              </a:ext>
            </a:extLst>
          </p:cNvPr>
          <p:cNvSpPr txBox="1"/>
          <p:nvPr/>
        </p:nvSpPr>
        <p:spPr>
          <a:xfrm>
            <a:off x="4858870" y="1905247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On a </a:t>
            </a:r>
            <a:r>
              <a:rPr lang="fr-FR" dirty="0" smtClean="0"/>
              <a:t>préparé le mélange</a:t>
            </a:r>
            <a:r>
              <a:rPr lang="fr-FR" dirty="0" smtClean="0"/>
              <a:t> </a:t>
            </a:r>
            <a:r>
              <a:rPr lang="fr-FR" dirty="0"/>
              <a:t>lait concentré sucré + noix de coco </a:t>
            </a:r>
            <a:r>
              <a:rPr lang="fr-FR" dirty="0" smtClean="0"/>
              <a:t>râpée </a:t>
            </a:r>
            <a:r>
              <a:rPr lang="fr-FR" dirty="0"/>
              <a:t>dans un récipient 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FE5E5A2-2FF3-B745-9924-A5827617E68D}"/>
              </a:ext>
            </a:extLst>
          </p:cNvPr>
          <p:cNvSpPr txBox="1"/>
          <p:nvPr/>
        </p:nvSpPr>
        <p:spPr>
          <a:xfrm>
            <a:off x="5181599" y="2519082"/>
            <a:ext cx="5827059" cy="53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0299A5A-6D07-FE4C-91D5-1A85BC402499}"/>
              </a:ext>
            </a:extLst>
          </p:cNvPr>
          <p:cNvSpPr txBox="1"/>
          <p:nvPr/>
        </p:nvSpPr>
        <p:spPr>
          <a:xfrm>
            <a:off x="4912659" y="2898960"/>
            <a:ext cx="727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Pendant ce temps nous avons sorti nos </a:t>
            </a:r>
            <a:r>
              <a:rPr lang="fr-FR" dirty="0" smtClean="0"/>
              <a:t>jaunes </a:t>
            </a:r>
            <a:r>
              <a:rPr lang="fr-FR" dirty="0"/>
              <a:t>d’œuf </a:t>
            </a:r>
            <a:r>
              <a:rPr lang="fr-FR" dirty="0" smtClean="0"/>
              <a:t> </a:t>
            </a:r>
            <a:r>
              <a:rPr lang="fr-FR" dirty="0" smtClean="0"/>
              <a:t>d’</a:t>
            </a:r>
            <a:r>
              <a:rPr lang="fr-FR" dirty="0" smtClean="0"/>
              <a:t>abricot </a:t>
            </a:r>
            <a:r>
              <a:rPr lang="fr-FR" dirty="0"/>
              <a:t>du congélateur.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EF29F80-791B-8249-8DB7-6B51C868090E}"/>
              </a:ext>
            </a:extLst>
          </p:cNvPr>
          <p:cNvSpPr txBox="1"/>
          <p:nvPr/>
        </p:nvSpPr>
        <p:spPr>
          <a:xfrm>
            <a:off x="4912659" y="3892673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Le mélange </a:t>
            </a:r>
            <a:r>
              <a:rPr lang="fr-FR" dirty="0" smtClean="0"/>
              <a:t>était </a:t>
            </a:r>
            <a:r>
              <a:rPr lang="fr-FR" dirty="0"/>
              <a:t>assez compact. </a:t>
            </a:r>
          </a:p>
        </p:txBody>
      </p:sp>
    </p:spTree>
    <p:extLst>
      <p:ext uri="{BB962C8B-B14F-4D97-AF65-F5344CB8AC3E}">
        <p14:creationId xmlns:p14="http://schemas.microsoft.com/office/powerpoint/2010/main" xmlns="" val="243741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4FD4702-2D95-EA46-9DC2-377990F3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Quatrième étape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32BA641-2395-5A4B-B0CD-D4209D26B94E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xmlns="" id="{9926AEFD-424D-A74A-B1C8-A81B666C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024032"/>
            <a:ext cx="2946400" cy="4148168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6B75DF39-BB33-8143-999F-8229DEC25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144" y="3554506"/>
            <a:ext cx="4265041" cy="2743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340D223-764A-E14E-A15C-382A0C5BD4D5}"/>
              </a:ext>
            </a:extLst>
          </p:cNvPr>
          <p:cNvSpPr txBox="1"/>
          <p:nvPr/>
        </p:nvSpPr>
        <p:spPr>
          <a:xfrm>
            <a:off x="4823011" y="2022226"/>
            <a:ext cx="398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/>
              <a:t>On a enrobé les jaunes en formant un œuf avec du blanc 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1E0129F-6B3F-2941-8B87-9EAE3B92CA45}"/>
              </a:ext>
            </a:extLst>
          </p:cNvPr>
          <p:cNvSpPr txBox="1"/>
          <p:nvPr/>
        </p:nvSpPr>
        <p:spPr>
          <a:xfrm>
            <a:off x="4823011" y="2692773"/>
            <a:ext cx="362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On les a </a:t>
            </a:r>
            <a:r>
              <a:rPr lang="fr-FR" dirty="0" smtClean="0"/>
              <a:t>posés </a:t>
            </a:r>
            <a:r>
              <a:rPr lang="fr-FR" dirty="0"/>
              <a:t>sur une grille avec du papier sulfurisé 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6D42C7A-BB03-DD4F-8E74-2C0CEF9E171F}"/>
              </a:ext>
            </a:extLst>
          </p:cNvPr>
          <p:cNvSpPr txBox="1"/>
          <p:nvPr/>
        </p:nvSpPr>
        <p:spPr>
          <a:xfrm>
            <a:off x="9126071" y="2118364"/>
            <a:ext cx="2238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Et on les a </a:t>
            </a:r>
            <a:r>
              <a:rPr lang="fr-FR" dirty="0" smtClean="0"/>
              <a:t>laissés </a:t>
            </a:r>
            <a:r>
              <a:rPr lang="fr-FR" dirty="0"/>
              <a:t>30 minutes au congélateur. </a:t>
            </a:r>
          </a:p>
        </p:txBody>
      </p:sp>
    </p:spTree>
    <p:extLst>
      <p:ext uri="{BB962C8B-B14F-4D97-AF65-F5344CB8AC3E}">
        <p14:creationId xmlns:p14="http://schemas.microsoft.com/office/powerpoint/2010/main" xmlns="" val="120403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B0DB8C0-00D0-9F4E-985C-F4F3A1DEA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/>
              <a:t>Cinquième étape :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0F2A256E-9C35-0A44-AADF-A821E19D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341" y="1862667"/>
            <a:ext cx="3251200" cy="43095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7179E9A-44C9-4149-90DA-7B98960FA690}"/>
              </a:ext>
            </a:extLst>
          </p:cNvPr>
          <p:cNvSpPr txBox="1"/>
          <p:nvPr/>
        </p:nvSpPr>
        <p:spPr>
          <a:xfrm>
            <a:off x="5952563" y="2752164"/>
            <a:ext cx="4446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Durant les 30 </a:t>
            </a:r>
            <a:r>
              <a:rPr lang="fr-FR" dirty="0" smtClean="0"/>
              <a:t>minutes de durcissement </a:t>
            </a:r>
            <a:r>
              <a:rPr lang="fr-FR" dirty="0" smtClean="0"/>
              <a:t>des œufs </a:t>
            </a:r>
            <a:r>
              <a:rPr lang="fr-FR" dirty="0" smtClean="0"/>
              <a:t>dans </a:t>
            </a:r>
            <a:r>
              <a:rPr lang="fr-FR" dirty="0"/>
              <a:t>le congélateur,  on a </a:t>
            </a:r>
            <a:r>
              <a:rPr lang="fr-FR" dirty="0" smtClean="0"/>
              <a:t>fait </a:t>
            </a:r>
            <a:r>
              <a:rPr lang="fr-FR" dirty="0"/>
              <a:t>fondre notre chocolat au </a:t>
            </a:r>
            <a:r>
              <a:rPr lang="fr-FR" dirty="0" smtClean="0"/>
              <a:t>bain-marie.</a:t>
            </a:r>
            <a:endParaRPr lang="fr-FR" dirty="0"/>
          </a:p>
          <a:p>
            <a:pPr algn="l"/>
            <a:r>
              <a:rPr lang="fr-FR" dirty="0"/>
              <a:t>Le chocolat était lisse et brillant .</a:t>
            </a:r>
          </a:p>
        </p:txBody>
      </p:sp>
    </p:spTree>
    <p:extLst>
      <p:ext uri="{BB962C8B-B14F-4D97-AF65-F5344CB8AC3E}">
        <p14:creationId xmlns:p14="http://schemas.microsoft.com/office/powerpoint/2010/main" xmlns="" val="219698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1E8E84-3844-C147-95CD-9639252A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fr-FR" u="sng"/>
              <a:t>Sixième étape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330311A-5C3D-1B41-A0E7-70CDA5817961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xmlns="" id="{5935D7D5-824A-3540-A1C3-108D8CDAA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30" y="1721224"/>
            <a:ext cx="3376706" cy="42378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D572DC0-E2F4-8244-AD9C-04289ADC5469}"/>
              </a:ext>
            </a:extLst>
          </p:cNvPr>
          <p:cNvSpPr txBox="1"/>
          <p:nvPr/>
        </p:nvSpPr>
        <p:spPr>
          <a:xfrm>
            <a:off x="5402729" y="2368432"/>
            <a:ext cx="5952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Une fois </a:t>
            </a:r>
            <a:r>
              <a:rPr lang="fr-FR" dirty="0" smtClean="0"/>
              <a:t>sortis </a:t>
            </a:r>
            <a:r>
              <a:rPr lang="fr-FR" dirty="0"/>
              <a:t>du </a:t>
            </a:r>
            <a:r>
              <a:rPr lang="fr-FR" dirty="0" smtClean="0"/>
              <a:t>congélateur, </a:t>
            </a:r>
            <a:r>
              <a:rPr lang="fr-FR" dirty="0"/>
              <a:t>on a enrobé les œufs de chocolat </a:t>
            </a:r>
            <a:r>
              <a:rPr lang="fr-FR" dirty="0" smtClean="0"/>
              <a:t>: </a:t>
            </a:r>
            <a:r>
              <a:rPr lang="fr-FR" dirty="0"/>
              <a:t>on les a </a:t>
            </a:r>
            <a:r>
              <a:rPr lang="fr-FR" dirty="0" smtClean="0"/>
              <a:t>trempés </a:t>
            </a:r>
            <a:r>
              <a:rPr lang="fr-FR" dirty="0"/>
              <a:t>dedans avec les doigts car avec le pic </a:t>
            </a:r>
            <a:r>
              <a:rPr lang="fr-FR" dirty="0" smtClean="0"/>
              <a:t>à </a:t>
            </a:r>
            <a:r>
              <a:rPr lang="fr-FR" dirty="0"/>
              <a:t>brochette les œufs se sont </a:t>
            </a:r>
            <a:r>
              <a:rPr lang="fr-FR" dirty="0" smtClean="0"/>
              <a:t>cassés.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201D0A1-F8B8-EF46-9E43-C2325C00D0BF}"/>
              </a:ext>
            </a:extLst>
          </p:cNvPr>
          <p:cNvSpPr txBox="1"/>
          <p:nvPr/>
        </p:nvSpPr>
        <p:spPr>
          <a:xfrm>
            <a:off x="5486400" y="3511371"/>
            <a:ext cx="546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On les a </a:t>
            </a:r>
            <a:r>
              <a:rPr lang="fr-FR" dirty="0" smtClean="0"/>
              <a:t>ensuite replacés </a:t>
            </a:r>
            <a:r>
              <a:rPr lang="fr-FR" dirty="0"/>
              <a:t>sur la plaque.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F62CAC8-6A4C-4346-A168-A6A2601EE00F}"/>
              </a:ext>
            </a:extLst>
          </p:cNvPr>
          <p:cNvSpPr txBox="1"/>
          <p:nvPr/>
        </p:nvSpPr>
        <p:spPr>
          <a:xfrm>
            <a:off x="5486400" y="3927366"/>
            <a:ext cx="414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Et ils sont </a:t>
            </a:r>
            <a:r>
              <a:rPr lang="fr-FR" dirty="0" smtClean="0"/>
              <a:t>repartis </a:t>
            </a:r>
            <a:r>
              <a:rPr lang="fr-FR" dirty="0"/>
              <a:t>30 </a:t>
            </a:r>
            <a:r>
              <a:rPr lang="fr-FR" dirty="0" smtClean="0"/>
              <a:t>minutes </a:t>
            </a:r>
            <a:r>
              <a:rPr lang="fr-FR" dirty="0"/>
              <a:t>au réfrigérateur afin de figer le chocolat .</a:t>
            </a:r>
          </a:p>
        </p:txBody>
      </p:sp>
    </p:spTree>
    <p:extLst>
      <p:ext uri="{BB962C8B-B14F-4D97-AF65-F5344CB8AC3E}">
        <p14:creationId xmlns:p14="http://schemas.microsoft.com/office/powerpoint/2010/main" xmlns="" val="41623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0DB30A-C8A6-D447-A617-61620B1D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fr-FR" u="sng"/>
              <a:t>Dernière étape :</a:t>
            </a:r>
            <a:endParaRPr lang="fr-FR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F92E8D49-3A63-0A4D-81F3-2803D5CA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1" y="1936146"/>
            <a:ext cx="3376706" cy="4363321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xmlns="" id="{7AC55982-8736-E541-9FCB-4EEC9A14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259" y="1701303"/>
            <a:ext cx="2979270" cy="44708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462225E-3437-864B-8901-4BD4BF3A571E}"/>
              </a:ext>
            </a:extLst>
          </p:cNvPr>
          <p:cNvSpPr txBox="1"/>
          <p:nvPr/>
        </p:nvSpPr>
        <p:spPr>
          <a:xfrm>
            <a:off x="5181600" y="2519082"/>
            <a:ext cx="315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On les a </a:t>
            </a:r>
            <a:r>
              <a:rPr lang="fr-FR" dirty="0" smtClean="0"/>
              <a:t>sortis </a:t>
            </a:r>
            <a:r>
              <a:rPr lang="fr-FR" dirty="0"/>
              <a:t>du frigo puis </a:t>
            </a:r>
            <a:r>
              <a:rPr lang="fr-FR" dirty="0" smtClean="0"/>
              <a:t>dégustés </a:t>
            </a:r>
            <a:r>
              <a:rPr lang="fr-FR" dirty="0"/>
              <a:t>sur le moment 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D4ACDCE-2664-694A-8941-678BDA528A1D}"/>
              </a:ext>
            </a:extLst>
          </p:cNvPr>
          <p:cNvSpPr txBox="1"/>
          <p:nvPr/>
        </p:nvSpPr>
        <p:spPr>
          <a:xfrm>
            <a:off x="5217459" y="3387431"/>
            <a:ext cx="2979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Le résultat est assez </a:t>
            </a:r>
            <a:r>
              <a:rPr lang="fr-FR" dirty="0" smtClean="0"/>
              <a:t>satisfaisant.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E3466ED-B034-5B46-B922-A71C52A87213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7322A3F-20AD-9747-9892-E22524D6217F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CF0BCA7-2105-0C4E-9534-9E13298FE28D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9AE59DD-BA9C-7548-86D5-5FA0E719B801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B0BB82F-8117-8942-BE75-5F9693CB08FD}"/>
              </a:ext>
            </a:extLst>
          </p:cNvPr>
          <p:cNvSpPr txBox="1"/>
          <p:nvPr/>
        </p:nvSpPr>
        <p:spPr>
          <a:xfrm>
            <a:off x="5181600" y="25190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763CB9B-58C9-4947-A36D-6622BD218D31}"/>
              </a:ext>
            </a:extLst>
          </p:cNvPr>
          <p:cNvSpPr txBox="1"/>
          <p:nvPr/>
        </p:nvSpPr>
        <p:spPr>
          <a:xfrm>
            <a:off x="5289176" y="4424795"/>
            <a:ext cx="197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mtClean="0"/>
              <a:t>C’était </a:t>
            </a:r>
            <a:r>
              <a:rPr lang="fr-FR"/>
              <a:t>délicieux </a:t>
            </a:r>
            <a:r>
              <a:rPr lang="fr-FR" smtClean="0"/>
              <a:t>😋!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080891615"/>
      </p:ext>
    </p:extLst>
  </p:cSld>
  <p:clrMapOvr>
    <a:masterClrMapping/>
  </p:clrMapOvr>
</p:sld>
</file>

<file path=ppt/theme/theme1.xml><?xml version="1.0" encoding="utf-8"?>
<a:theme xmlns:a="http://schemas.openxmlformats.org/drawingml/2006/main" name="TF10001025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10001025" id="{F9915BBD-9749-466F-995C-8C8D6A938EC0}" vid="{CF1D1A65-FC75-42D2-B7EF-D2991382DC6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331</Words>
  <Application>Microsoft Office PowerPoint</Application>
  <PresentationFormat>Personnalisé</PresentationFormat>
  <Paragraphs>41</Paragraphs>
  <Slides>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TF10001025</vt:lpstr>
      <vt:lpstr>Œuf coqu’o abricot </vt:lpstr>
      <vt:lpstr>Mes ingrédients et ustensils .</vt:lpstr>
      <vt:lpstr>Première étape :</vt:lpstr>
      <vt:lpstr>Deuxième étape :</vt:lpstr>
      <vt:lpstr>Troisième étape : </vt:lpstr>
      <vt:lpstr>Quatrième étape :</vt:lpstr>
      <vt:lpstr>Cinquième étape :</vt:lpstr>
      <vt:lpstr>Sixième étape :</vt:lpstr>
      <vt:lpstr>Dernière étape 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Œuf coqu’o abricot</dc:title>
  <dc:creator>angelina.colin2004@gmail.com</dc:creator>
  <cp:lastModifiedBy>Maison</cp:lastModifiedBy>
  <cp:revision>6</cp:revision>
  <dcterms:created xsi:type="dcterms:W3CDTF">2021-04-26T16:13:59Z</dcterms:created>
  <dcterms:modified xsi:type="dcterms:W3CDTF">2021-04-27T14:50:54Z</dcterms:modified>
</cp:coreProperties>
</file>