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62" r:id="rId4"/>
    <p:sldId id="260" r:id="rId5"/>
    <p:sldId id="261" r:id="rId6"/>
    <p:sldId id="266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1" autoAdjust="0"/>
  </p:normalViewPr>
  <p:slideViewPr>
    <p:cSldViewPr>
      <p:cViewPr varScale="1">
        <p:scale>
          <a:sx n="74" d="100"/>
          <a:sy n="74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7D56D-5778-4347-8E26-91F0F5257F6D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8E045-6DA1-40C9-BF04-9787C122D2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552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1download-universal-soundbank.com/mp3/sounds/1483.mp3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http://m.universal-soundbank.com/fr/bruitages-cloches2.htm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8E045-6DA1-40C9-BF04-9787C122D22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4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http://s1download-universal-soundbank.com/mp3/sounds/7739.mp3 = ouvrir un tiroir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8E045-6DA1-40C9-BF04-9787C122D22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43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>
                <a:hlinkClick r:id="rId3"/>
              </a:rPr>
              <a:t>Applaudissements</a:t>
            </a:r>
            <a:r>
              <a:rPr lang="fr-FR" sz="1200" dirty="0" smtClean="0"/>
              <a:t>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8E045-6DA1-40C9-BF04-9787C122D22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707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8E045-6DA1-40C9-BF04-9787C122D22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047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492B-885D-4222-915A-C169FF900287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0CC2-FF5F-4101-9F7C-EECF36DB1C41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492B-885D-4222-915A-C169FF900287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0CC2-FF5F-4101-9F7C-EECF36DB1C4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492B-885D-4222-915A-C169FF900287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0CC2-FF5F-4101-9F7C-EECF36DB1C4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492B-885D-4222-915A-C169FF900287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0CC2-FF5F-4101-9F7C-EECF36DB1C4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492B-885D-4222-915A-C169FF900287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2D10CC2-FF5F-4101-9F7C-EECF36DB1C41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492B-885D-4222-915A-C169FF900287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0CC2-FF5F-4101-9F7C-EECF36DB1C4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492B-885D-4222-915A-C169FF900287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0CC2-FF5F-4101-9F7C-EECF36DB1C4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492B-885D-4222-915A-C169FF900287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0CC2-FF5F-4101-9F7C-EECF36DB1C4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492B-885D-4222-915A-C169FF900287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0CC2-FF5F-4101-9F7C-EECF36DB1C4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492B-885D-4222-915A-C169FF900287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0CC2-FF5F-4101-9F7C-EECF36DB1C4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492B-885D-4222-915A-C169FF900287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0CC2-FF5F-4101-9F7C-EECF36DB1C4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7C492B-885D-4222-915A-C169FF900287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2D10CC2-FF5F-4101-9F7C-EECF36DB1C41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jour1actu.com/wp-content/themes/1jour1actuV2/milan/page-terrorisme/1J1A_attentats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m.universal-soundbank.com/f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jour1actu.com/wp-content/themes/1jour1actuV2/milan/page-terrorisme/1J1A_attentat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1download-universal-soundbank.com/mp3/sounds/7739.mp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s1download-universal-soundbank.com/mp3/sounds/1483.mp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m.universal-soundbank.com/fr/bruitages-cloches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solidFill>
                  <a:srgbClr val="00B0F0"/>
                </a:solidFill>
              </a:rPr>
              <a:t>VENDREDI 13 NOVEMBRE 2015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3573016"/>
            <a:ext cx="7632848" cy="1752600"/>
          </a:xfrm>
        </p:spPr>
        <p:txBody>
          <a:bodyPr/>
          <a:lstStyle/>
          <a:p>
            <a:pPr algn="l"/>
            <a:r>
              <a:rPr lang="fr-FR" dirty="0" smtClean="0"/>
              <a:t>PARIS... IL EST UN PEU PLUS DE 21 HEURES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Au BATACLAN 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et </a:t>
            </a:r>
            <a:r>
              <a:rPr lang="fr-FR" dirty="0" smtClean="0">
                <a:solidFill>
                  <a:srgbClr val="FF0000"/>
                </a:solidFill>
              </a:rPr>
              <a:t>à la terrasse des cafés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86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47664" y="1988840"/>
            <a:ext cx="6120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i="0" dirty="0" smtClean="0">
                <a:effectLst/>
                <a:latin typeface="Source Sans Pro"/>
              </a:rPr>
              <a:t>Trois jours après les attentats, les élèves  reprennent le chemin du collège.  Et pour beaucoup, les questions restent sans réponses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15473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143000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rgbClr val="00B0F0"/>
                </a:solidFill>
              </a:rPr>
              <a:t>Ce travail va t’aider à comprendre l’essentiel</a:t>
            </a:r>
            <a:endParaRPr lang="fr-FR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61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Utilise ces 2 </a:t>
            </a:r>
            <a:r>
              <a:rPr lang="fr-FR" dirty="0" smtClean="0">
                <a:solidFill>
                  <a:srgbClr val="FF0000"/>
                </a:solidFill>
              </a:rPr>
              <a:t>sources 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7544" y="1844824"/>
            <a:ext cx="4038600" cy="4525963"/>
          </a:xfrm>
        </p:spPr>
        <p:txBody>
          <a:bodyPr>
            <a:normAutofit/>
          </a:bodyPr>
          <a:lstStyle/>
          <a:p>
            <a:endParaRPr lang="fr-FR" dirty="0">
              <a:hlinkClick r:id="rId3"/>
            </a:endParaRPr>
          </a:p>
          <a:p>
            <a:endParaRPr lang="fr-FR" dirty="0" smtClean="0">
              <a:hlinkClick r:id="rId3"/>
            </a:endParaRPr>
          </a:p>
          <a:p>
            <a:r>
              <a:rPr lang="fr-FR" sz="4000" i="1" u="sng" dirty="0" smtClean="0">
                <a:solidFill>
                  <a:srgbClr val="00B0F0"/>
                </a:solidFill>
                <a:hlinkClick r:id="rId3"/>
              </a:rPr>
              <a:t>Le dossier spécial attentats d’1Jour1actu</a:t>
            </a:r>
            <a:endParaRPr lang="fr-FR" sz="4000" i="1" u="sng" dirty="0">
              <a:solidFill>
                <a:srgbClr val="00B0F0"/>
              </a:solidFill>
              <a:hlinkClick r:id="rId3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4008" y="1844824"/>
            <a:ext cx="4038600" cy="4525963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fr-FR" dirty="0"/>
          </a:p>
          <a:p>
            <a:endParaRPr lang="fr-FR" dirty="0" smtClean="0"/>
          </a:p>
          <a:p>
            <a:r>
              <a:rPr lang="fr-FR" sz="4000" dirty="0" smtClean="0"/>
              <a:t>Un </a:t>
            </a:r>
            <a:r>
              <a:rPr lang="fr-FR" sz="4000" dirty="0" smtClean="0"/>
              <a:t>site qui propose toute une série de  </a:t>
            </a:r>
            <a:r>
              <a:rPr lang="fr-FR" sz="4000" i="1" dirty="0" smtClean="0">
                <a:hlinkClick r:id="rId4"/>
              </a:rPr>
              <a:t>banques de sons</a:t>
            </a:r>
            <a:endParaRPr lang="fr-FR" sz="4000" i="1" dirty="0"/>
          </a:p>
          <a:p>
            <a:pPr marL="13716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32393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F0"/>
                </a:solidFill>
              </a:rPr>
              <a:t>Consignes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0916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fr-FR" i="1" dirty="0" smtClean="0">
                <a:solidFill>
                  <a:srgbClr val="FF0000"/>
                </a:solidFill>
              </a:rPr>
              <a:t>Tourne les pages du  </a:t>
            </a:r>
            <a:r>
              <a:rPr lang="fr-FR" i="1" u="sng" dirty="0" smtClean="0">
                <a:solidFill>
                  <a:srgbClr val="00B0F0"/>
                </a:solidFill>
                <a:hlinkClick r:id="rId2"/>
              </a:rPr>
              <a:t>dossier </a:t>
            </a:r>
            <a:r>
              <a:rPr lang="fr-FR" i="1" u="sng" dirty="0">
                <a:solidFill>
                  <a:srgbClr val="00B0F0"/>
                </a:solidFill>
                <a:hlinkClick r:id="rId2"/>
              </a:rPr>
              <a:t>spécial attentats d’1Jour1actu</a:t>
            </a:r>
          </a:p>
          <a:p>
            <a:pPr marL="137160" indent="0">
              <a:buNone/>
            </a:pPr>
            <a:r>
              <a:rPr lang="fr-FR" i="1" dirty="0" smtClean="0">
                <a:solidFill>
                  <a:srgbClr val="FF0000"/>
                </a:solidFill>
              </a:rPr>
              <a:t>Sélectionne </a:t>
            </a:r>
            <a:r>
              <a:rPr lang="fr-FR" i="1" dirty="0" smtClean="0">
                <a:solidFill>
                  <a:srgbClr val="FF0000"/>
                </a:solidFill>
              </a:rPr>
              <a:t>les phrases, les mots, les dessins qui évoquent une des réponses faite par les Parisiens aux terroristes : continuer à vivre le plus normalement possible.</a:t>
            </a:r>
          </a:p>
          <a:p>
            <a:r>
              <a:rPr lang="fr-FR" dirty="0" smtClean="0">
                <a:solidFill>
                  <a:srgbClr val="00B0F0"/>
                </a:solidFill>
              </a:rPr>
              <a:t>Bouger, voyager, faire la </a:t>
            </a:r>
            <a:r>
              <a:rPr lang="fr-FR" dirty="0" smtClean="0">
                <a:solidFill>
                  <a:srgbClr val="00B0F0"/>
                </a:solidFill>
              </a:rPr>
              <a:t>fête c’est ainsi que les  Français veulent vivre. </a:t>
            </a:r>
            <a:endParaRPr lang="fr-FR" dirty="0" smtClean="0">
              <a:solidFill>
                <a:srgbClr val="00B0F0"/>
              </a:solidFill>
            </a:endParaRPr>
          </a:p>
          <a:p>
            <a:r>
              <a:rPr lang="fr-FR" dirty="0" smtClean="0"/>
              <a:t>Associe les mots, phrases ou images à un son, une musique qui évoquent la volonté de rester </a:t>
            </a:r>
            <a:r>
              <a:rPr lang="fr-FR" dirty="0" smtClean="0"/>
              <a:t>vivants en parcourant  les banques de sons.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34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« Enregistre sous » dans tes documents 3 images </a:t>
            </a:r>
          </a:p>
          <a:p>
            <a:endParaRPr lang="fr-FR" b="1" dirty="0">
              <a:solidFill>
                <a:srgbClr val="00B0F0"/>
              </a:solidFill>
            </a:endParaRPr>
          </a:p>
          <a:p>
            <a:r>
              <a:rPr lang="fr-FR" b="1" dirty="0" smtClean="0">
                <a:solidFill>
                  <a:srgbClr val="00B0F0"/>
                </a:solidFill>
              </a:rPr>
              <a:t>Grâce à la petite icône insère tes images dans 3 diapositives. </a:t>
            </a:r>
          </a:p>
          <a:p>
            <a:endParaRPr lang="fr-FR" b="1" dirty="0">
              <a:solidFill>
                <a:srgbClr val="00B0F0"/>
              </a:solidFill>
            </a:endParaRPr>
          </a:p>
          <a:p>
            <a:r>
              <a:rPr lang="fr-FR" b="1" dirty="0" smtClean="0">
                <a:solidFill>
                  <a:srgbClr val="00B0F0"/>
                </a:solidFill>
              </a:rPr>
              <a:t>Saisis les mots importants </a:t>
            </a:r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sz="2000" b="1" dirty="0" smtClean="0"/>
              <a:t>Dans les banques de sons choisis 3 sons ou musiques qui évoquent la façon dont les Parisiens et les français veulent continuer à vivre</a:t>
            </a:r>
          </a:p>
          <a:p>
            <a:endParaRPr lang="fr-FR" sz="2000" b="1" dirty="0"/>
          </a:p>
          <a:p>
            <a:r>
              <a:rPr lang="fr-FR" sz="2000" b="1" dirty="0" err="1" smtClean="0">
                <a:solidFill>
                  <a:srgbClr val="FF0000"/>
                </a:solidFill>
              </a:rPr>
              <a:t>Copie-colle</a:t>
            </a:r>
            <a:r>
              <a:rPr lang="fr-FR" sz="2000" b="1" dirty="0" smtClean="0">
                <a:solidFill>
                  <a:srgbClr val="FF0000"/>
                </a:solidFill>
              </a:rPr>
              <a:t> les adresses dans une diapositive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Va dans Insertion – Lien hypertexte – Colle une adresse et saisis les mots qui correspondent au son</a:t>
            </a:r>
            <a:endParaRPr lang="fr-FR" sz="2000" b="1" dirty="0"/>
          </a:p>
          <a:p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13249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3008313" cy="1162050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00B0F0"/>
                </a:solidFill>
              </a:rPr>
              <a:t>Car pour les Islamistes </a:t>
            </a:r>
            <a:endParaRPr lang="fr-FR" sz="24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solidFill>
                  <a:srgbClr val="00B0F0"/>
                </a:solidFill>
              </a:rPr>
              <a:t>t</a:t>
            </a:r>
            <a:r>
              <a:rPr lang="fr-FR" sz="2800" b="1" dirty="0" smtClean="0">
                <a:solidFill>
                  <a:srgbClr val="00B0F0"/>
                </a:solidFill>
              </a:rPr>
              <a:t>ous les arts </a:t>
            </a:r>
          </a:p>
          <a:p>
            <a:endParaRPr lang="fr-FR" sz="2800" b="1" dirty="0" smtClean="0">
              <a:solidFill>
                <a:srgbClr val="00B0F0"/>
              </a:solidFill>
            </a:endParaRPr>
          </a:p>
          <a:p>
            <a:r>
              <a:rPr lang="fr-FR" sz="2800" b="1" dirty="0"/>
              <a:t>t</a:t>
            </a:r>
            <a:r>
              <a:rPr lang="fr-FR" sz="2800" b="1" dirty="0" smtClean="0"/>
              <a:t>ous les sports</a:t>
            </a:r>
          </a:p>
          <a:p>
            <a:r>
              <a:rPr lang="fr-FR" sz="2800" b="1" dirty="0"/>
              <a:t>t</a:t>
            </a:r>
            <a:r>
              <a:rPr lang="fr-FR" sz="2800" b="1" dirty="0" smtClean="0"/>
              <a:t>ous les plaisirs </a:t>
            </a:r>
          </a:p>
          <a:p>
            <a:endParaRPr lang="fr-FR" sz="2800" b="1" dirty="0">
              <a:solidFill>
                <a:srgbClr val="FF0000"/>
              </a:solidFill>
            </a:endParaRPr>
          </a:p>
          <a:p>
            <a:r>
              <a:rPr lang="fr-FR" sz="2800" b="1" dirty="0" smtClean="0">
                <a:solidFill>
                  <a:srgbClr val="FF0000"/>
                </a:solidFill>
              </a:rPr>
              <a:t>de la vie doivent être interdits</a:t>
            </a:r>
          </a:p>
          <a:p>
            <a:endParaRPr lang="fr-FR" sz="2800" b="1" dirty="0">
              <a:solidFill>
                <a:srgbClr val="FF0000"/>
              </a:solidFill>
            </a:endParaRPr>
          </a:p>
          <a:p>
            <a:endParaRPr lang="fr-FR" sz="2800" dirty="0"/>
          </a:p>
        </p:txBody>
      </p:sp>
      <p:pic>
        <p:nvPicPr>
          <p:cNvPr id="5" name="Espace réservé du contenu 4">
            <a:hlinkClick r:id="rId3"/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494812"/>
            <a:ext cx="5111750" cy="3409589"/>
          </a:xfrm>
        </p:spPr>
      </p:pic>
      <p:sp>
        <p:nvSpPr>
          <p:cNvPr id="9" name="ZoneTexte 8"/>
          <p:cNvSpPr txBox="1"/>
          <p:nvPr/>
        </p:nvSpPr>
        <p:spPr>
          <a:xfrm>
            <a:off x="4647254" y="450912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linkClick r:id="rId3"/>
              </a:rPr>
              <a:t>Ouvrir un tiroir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0987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F0"/>
                </a:solidFill>
              </a:rPr>
              <a:t>Une capitale connue dans la monde entier</a:t>
            </a:r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p</a:t>
            </a:r>
            <a:r>
              <a:rPr lang="fr-FR" sz="4000" dirty="0" smtClean="0"/>
              <a:t>our sa joie de vivre </a:t>
            </a:r>
          </a:p>
          <a:p>
            <a:endParaRPr lang="fr-FR" sz="4000" dirty="0"/>
          </a:p>
          <a:p>
            <a:r>
              <a:rPr lang="fr-FR" sz="4000" dirty="0" smtClean="0"/>
              <a:t>et sa culture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594" y="1772816"/>
            <a:ext cx="4644516" cy="3096344"/>
          </a:xfrm>
        </p:spPr>
      </p:pic>
      <p:sp>
        <p:nvSpPr>
          <p:cNvPr id="8" name="ZoneTexte 7"/>
          <p:cNvSpPr txBox="1"/>
          <p:nvPr/>
        </p:nvSpPr>
        <p:spPr>
          <a:xfrm>
            <a:off x="4372983" y="508518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linkClick r:id="rId4"/>
              </a:rPr>
              <a:t>Applaudissements</a:t>
            </a:r>
            <a:r>
              <a:rPr lang="fr-FR" dirty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558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3008313" cy="1162050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rgbClr val="00B0F0"/>
                </a:solidFill>
              </a:rPr>
              <a:t>Les terroristes veulent s’en prendre </a:t>
            </a:r>
            <a:endParaRPr lang="fr-FR" sz="2400" dirty="0">
              <a:solidFill>
                <a:srgbClr val="00B0F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67544" y="2060848"/>
            <a:ext cx="3008313" cy="4137248"/>
          </a:xfrm>
        </p:spPr>
        <p:txBody>
          <a:bodyPr>
            <a:normAutofit fontScale="85000" lnSpcReduction="20000"/>
          </a:bodyPr>
          <a:lstStyle/>
          <a:p>
            <a:r>
              <a:rPr lang="fr-FR" sz="3200" b="1" dirty="0"/>
              <a:t>à</a:t>
            </a:r>
            <a:r>
              <a:rPr lang="fr-FR" sz="3200" b="1" dirty="0" smtClean="0"/>
              <a:t> la liberté d’expression</a:t>
            </a:r>
          </a:p>
          <a:p>
            <a:endParaRPr lang="fr-FR" sz="3200" b="1" dirty="0" smtClean="0"/>
          </a:p>
          <a:p>
            <a:r>
              <a:rPr lang="fr-FR" sz="3200" b="1" dirty="0"/>
              <a:t>e</a:t>
            </a:r>
            <a:r>
              <a:rPr lang="fr-FR" sz="3200" b="1" dirty="0" smtClean="0"/>
              <a:t>t à la liberté de culte</a:t>
            </a:r>
          </a:p>
          <a:p>
            <a:endParaRPr lang="fr-FR" sz="3200" b="1" dirty="0" smtClean="0"/>
          </a:p>
          <a:p>
            <a:r>
              <a:rPr lang="fr-FR" sz="3200" b="1" dirty="0">
                <a:solidFill>
                  <a:srgbClr val="FF0000"/>
                </a:solidFill>
              </a:rPr>
              <a:t>d</a:t>
            </a:r>
            <a:r>
              <a:rPr lang="fr-FR" sz="3200" b="1" dirty="0" smtClean="0">
                <a:solidFill>
                  <a:srgbClr val="FF0000"/>
                </a:solidFill>
              </a:rPr>
              <a:t>eux valeurs importantes en France</a:t>
            </a:r>
          </a:p>
          <a:p>
            <a:endParaRPr lang="fr-FR" sz="2400" b="1" dirty="0"/>
          </a:p>
          <a:p>
            <a:r>
              <a:rPr lang="fr-FR" sz="2400" b="1" dirty="0" smtClean="0">
                <a:solidFill>
                  <a:srgbClr val="FF0000"/>
                </a:solidFill>
              </a:rPr>
              <a:t> </a:t>
            </a:r>
          </a:p>
          <a:p>
            <a:endParaRPr lang="fr-FR" sz="2400" b="1" dirty="0">
              <a:solidFill>
                <a:srgbClr val="FF0000"/>
              </a:solidFill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412776"/>
            <a:ext cx="5111750" cy="4000500"/>
          </a:xfrm>
        </p:spPr>
      </p:pic>
      <p:sp>
        <p:nvSpPr>
          <p:cNvPr id="8" name="ZoneTexte 7"/>
          <p:cNvSpPr txBox="1"/>
          <p:nvPr/>
        </p:nvSpPr>
        <p:spPr>
          <a:xfrm>
            <a:off x="4355976" y="566124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fr-FR" sz="2400" b="1" dirty="0">
                <a:solidFill>
                  <a:srgbClr val="FF0000"/>
                </a:solidFill>
                <a:hlinkClick r:id="rId4"/>
              </a:rPr>
              <a:t>Cloches de Notre-Dame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50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192</TotalTime>
  <Words>279</Words>
  <Application>Microsoft Office PowerPoint</Application>
  <PresentationFormat>Affichage à l'écran (4:3)</PresentationFormat>
  <Paragraphs>58</Paragraphs>
  <Slides>9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Apex</vt:lpstr>
      <vt:lpstr>VENDREDI 13 NOVEMBRE 2015</vt:lpstr>
      <vt:lpstr>Présentation PowerPoint</vt:lpstr>
      <vt:lpstr>Ce travail va t’aider à comprendre l’essentiel</vt:lpstr>
      <vt:lpstr>Utilise ces 2 sources  </vt:lpstr>
      <vt:lpstr>Consignes</vt:lpstr>
      <vt:lpstr>Méthodologie </vt:lpstr>
      <vt:lpstr>Car pour les Islamistes </vt:lpstr>
      <vt:lpstr>Une capitale connue dans la monde entier</vt:lpstr>
      <vt:lpstr>Les terroristes veulent s’en prendre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VENDREDI 13 NOVEMBRE 2015</dc:title>
  <dc:creator>extrem</dc:creator>
  <cp:lastModifiedBy>extrem</cp:lastModifiedBy>
  <cp:revision>15</cp:revision>
  <dcterms:created xsi:type="dcterms:W3CDTF">2015-11-18T16:46:12Z</dcterms:created>
  <dcterms:modified xsi:type="dcterms:W3CDTF">2015-11-18T22:56:13Z</dcterms:modified>
</cp:coreProperties>
</file>