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88F8B-9CB5-4D1A-86E3-D2A65B54A93F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B31E-9C2D-4BC9-A2A8-6A2BE02F4B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66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DB31E-9C2D-4BC9-A2A8-6A2BE02F4BA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81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AD51-2099-4857-9F8C-8FDD81A58CFA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348-7B78-4B5A-9BCB-CD3BB29D3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75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AD51-2099-4857-9F8C-8FDD81A58CFA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348-7B78-4B5A-9BCB-CD3BB29D3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1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AD51-2099-4857-9F8C-8FDD81A58CFA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348-7B78-4B5A-9BCB-CD3BB29D3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7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AD51-2099-4857-9F8C-8FDD81A58CFA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348-7B78-4B5A-9BCB-CD3BB29D3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26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AD51-2099-4857-9F8C-8FDD81A58CFA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348-7B78-4B5A-9BCB-CD3BB29D3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91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AD51-2099-4857-9F8C-8FDD81A58CFA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348-7B78-4B5A-9BCB-CD3BB29D3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44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AD51-2099-4857-9F8C-8FDD81A58CFA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348-7B78-4B5A-9BCB-CD3BB29D3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1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AD51-2099-4857-9F8C-8FDD81A58CFA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348-7B78-4B5A-9BCB-CD3BB29D3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67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AD51-2099-4857-9F8C-8FDD81A58CFA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348-7B78-4B5A-9BCB-CD3BB29D3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21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AD51-2099-4857-9F8C-8FDD81A58CFA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348-7B78-4B5A-9BCB-CD3BB29D3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AD51-2099-4857-9F8C-8FDD81A58CFA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348-7B78-4B5A-9BCB-CD3BB29D3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26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7AD51-2099-4857-9F8C-8FDD81A58CFA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A348-7B78-4B5A-9BCB-CD3BB29D3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11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21.gouv.fr/wp-content/uploads/2015/10/ecogestes_print.pdf" TargetMode="External"/><Relationship Id="rId2" Type="http://schemas.openxmlformats.org/officeDocument/2006/relationships/hyperlink" Target="http://www.abc-citations.com/auteurs/pierre-rabh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3008313" cy="1162050"/>
          </a:xfrm>
        </p:spPr>
        <p:txBody>
          <a:bodyPr>
            <a:normAutofit/>
          </a:bodyPr>
          <a:lstStyle/>
          <a:p>
            <a:r>
              <a:rPr lang="fr-FR" sz="4800" b="0" dirty="0">
                <a:solidFill>
                  <a:srgbClr val="00B050"/>
                </a:solidFill>
              </a:rPr>
              <a:t>LA COP21</a:t>
            </a:r>
            <a:endParaRPr lang="fr-FR" sz="4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2230363" cy="4176464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55576" y="1916832"/>
            <a:ext cx="4176464" cy="3744416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fr-FR" sz="3200" dirty="0">
                <a:solidFill>
                  <a:srgbClr val="0070C0"/>
                </a:solidFill>
              </a:rPr>
              <a:t>10 gestes simples </a:t>
            </a:r>
            <a:r>
              <a:rPr lang="fr-FR" sz="3200" dirty="0" smtClean="0">
                <a:solidFill>
                  <a:srgbClr val="0070C0"/>
                </a:solidFill>
              </a:rPr>
              <a:t>adoptés </a:t>
            </a:r>
            <a:r>
              <a:rPr lang="fr-FR" sz="3200" dirty="0">
                <a:solidFill>
                  <a:srgbClr val="0070C0"/>
                </a:solidFill>
              </a:rPr>
              <a:t>individuellement pourraient permettre de réduire nos émissions de gaz à effet de serre.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88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92D050"/>
                </a:solidFill>
              </a:rPr>
              <a:t>Agir à la manière du colibri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76872"/>
            <a:ext cx="3675562" cy="2792288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Avec les efforts consentis par chacun on peut agir sur le climat. On peut s’équiper d’appareils économes en énergie, éteindre la lumière quand on quitte une pièce...</a:t>
            </a:r>
            <a:endParaRPr lang="fr-FR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0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 rot="10800000" flipV="1">
            <a:off x="1043605" y="3096411"/>
            <a:ext cx="6840761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solidFill>
                  <a:srgbClr val="00B050"/>
                </a:solidFill>
              </a:rPr>
              <a:t>La </a:t>
            </a:r>
            <a:r>
              <a:rPr lang="fr-FR" sz="2800" dirty="0">
                <a:solidFill>
                  <a:srgbClr val="00B050"/>
                </a:solidFill>
              </a:rPr>
              <a:t>déforestation est à l’origine de près de 20% des émissions mondiales et la fabrication du papier nécessite énormément d’énergie. </a:t>
            </a:r>
            <a:r>
              <a:rPr lang="fr-FR" sz="2800" dirty="0" smtClean="0">
                <a:solidFill>
                  <a:srgbClr val="00B050"/>
                </a:solidFill>
              </a:rPr>
              <a:t>Je privilégie </a:t>
            </a:r>
            <a:r>
              <a:rPr lang="fr-FR" sz="2800" dirty="0">
                <a:solidFill>
                  <a:srgbClr val="00B050"/>
                </a:solidFill>
              </a:rPr>
              <a:t>les</a:t>
            </a:r>
          </a:p>
          <a:p>
            <a:pPr algn="just"/>
            <a:r>
              <a:rPr lang="fr-FR" sz="2800" dirty="0">
                <a:solidFill>
                  <a:srgbClr val="00B050"/>
                </a:solidFill>
              </a:rPr>
              <a:t>papiers issus de </a:t>
            </a:r>
            <a:r>
              <a:rPr lang="fr-FR" sz="2800" dirty="0" smtClean="0">
                <a:solidFill>
                  <a:srgbClr val="00B050"/>
                </a:solidFill>
              </a:rPr>
              <a:t>forêts gérées </a:t>
            </a:r>
            <a:r>
              <a:rPr lang="fr-FR" sz="2800" dirty="0">
                <a:solidFill>
                  <a:srgbClr val="00B050"/>
                </a:solidFill>
              </a:rPr>
              <a:t>durablement.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63686" y="1006213"/>
            <a:ext cx="54006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Je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réduis l’usage du papier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Program Files\Microsoft Office\MEDIA\CAGCAT10\j028700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95" y="532121"/>
            <a:ext cx="1358020" cy="233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35314"/>
            <a:ext cx="1776679" cy="1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5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B050"/>
                </a:solidFill>
              </a:rPr>
              <a:t>PIERRE RABHI, agriculteur, philosophe </a:t>
            </a:r>
            <a:br>
              <a:rPr lang="fr-FR" sz="3200" dirty="0" smtClean="0">
                <a:solidFill>
                  <a:srgbClr val="00B050"/>
                </a:solidFill>
              </a:rPr>
            </a:br>
            <a:r>
              <a:rPr lang="fr-FR" sz="3200" dirty="0" smtClean="0">
                <a:solidFill>
                  <a:srgbClr val="00B050"/>
                </a:solidFill>
              </a:rPr>
              <a:t>Expert en </a:t>
            </a:r>
            <a:r>
              <a:rPr lang="fr-FR" sz="3200" dirty="0" err="1" smtClean="0">
                <a:solidFill>
                  <a:srgbClr val="00B050"/>
                </a:solidFill>
              </a:rPr>
              <a:t>agroécologie</a:t>
            </a:r>
            <a:endParaRPr lang="fr-FR" sz="3200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 Nous passons notre temps à oublier, oublier que nous vivons sur planète limitée à laquelle nous appliquons un principe illimité, ce qui accélère le processus d'épuisement des ressources et d'accroissement des inégalités structurelles, source de mécontentements, de frustrations et de conflits. "</a:t>
            </a:r>
          </a:p>
          <a:p>
            <a:endParaRPr lang="fr-FR" dirty="0"/>
          </a:p>
          <a:p>
            <a:pPr marL="0" indent="0" algn="r">
              <a:buNone/>
            </a:pPr>
            <a:r>
              <a:rPr lang="fr-F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part du colibri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Ed. de l'Aube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6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fr-FR" i="1" dirty="0" smtClean="0">
                <a:solidFill>
                  <a:srgbClr val="00B050"/>
                </a:solidFill>
              </a:rPr>
              <a:t>a</a:t>
            </a:r>
            <a:r>
              <a:rPr lang="fr-FR" i="1" dirty="0" smtClean="0"/>
              <a:t> </a:t>
            </a:r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fr-FR" i="1" dirty="0" smtClean="0">
                <a:solidFill>
                  <a:srgbClr val="00B050"/>
                </a:solidFill>
              </a:rPr>
              <a:t>oi</a:t>
            </a:r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fr-FR" i="1" dirty="0" smtClean="0"/>
              <a:t> </a:t>
            </a:r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fr-FR" i="1" dirty="0" smtClean="0">
                <a:solidFill>
                  <a:srgbClr val="00B050"/>
                </a:solidFill>
              </a:rPr>
              <a:t>e</a:t>
            </a:r>
            <a:r>
              <a:rPr lang="fr-FR" i="1" dirty="0" smtClean="0"/>
              <a:t> </a:t>
            </a:r>
            <a:r>
              <a:rPr lang="fr-FR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fr-FR" i="1" smtClean="0">
                <a:solidFill>
                  <a:srgbClr val="00B050"/>
                </a:solidFill>
              </a:rPr>
              <a:t>a</a:t>
            </a:r>
            <a:r>
              <a:rPr lang="fr-FR" i="1" smtClean="0"/>
              <a:t> </a:t>
            </a:r>
            <a:r>
              <a:rPr lang="fr-FR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fr-FR" i="1" smtClean="0">
                <a:solidFill>
                  <a:srgbClr val="00B050"/>
                </a:solidFill>
              </a:rPr>
              <a:t>e</a:t>
            </a:r>
            <a:r>
              <a:rPr lang="fr-FR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rr</a:t>
            </a:r>
            <a:r>
              <a:rPr lang="fr-FR" i="1" smtClean="0">
                <a:solidFill>
                  <a:srgbClr val="00B050"/>
                </a:solidFill>
              </a:rPr>
              <a:t>e  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i="1" dirty="0">
                <a:solidFill>
                  <a:srgbClr val="00B050"/>
                </a:solidFill>
              </a:rPr>
              <a:t>C’est la voix de la terre pour que l’on soit plus solidaire entre nous. </a:t>
            </a:r>
          </a:p>
          <a:p>
            <a:endParaRPr lang="fr-FR" dirty="0"/>
          </a:p>
          <a:p>
            <a:r>
              <a:rPr lang="fr-F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C'est le cri des glaciers, les larmes des forêts, la complainte des marées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La voix de la terre.mp3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27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558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>
                <a:hlinkClick r:id="rId2"/>
              </a:rPr>
              <a:t>10 bons gestes pour le climat</a:t>
            </a:r>
          </a:p>
          <a:p>
            <a:r>
              <a:rPr lang="fr-FR" dirty="0">
                <a:hlinkClick r:id="rId2"/>
              </a:rPr>
              <a:t>https://www.google.fr/search?q=colibri&amp;espv=2&amp;biw=1440&amp;bih=766&amp;site=webhp&amp;tbm=isch&amp;tbo=u&amp;source=univ&amp;sa=X&amp;ved=0ahUKEwiUoLiq-r3JAhUDBBoKHcm_DPIQsAQILQ</a:t>
            </a:r>
            <a:endParaRPr lang="fr-FR" dirty="0" smtClean="0">
              <a:hlinkClick r:id="rId2"/>
            </a:endParaRPr>
          </a:p>
          <a:p>
            <a:pPr marL="0" indent="0">
              <a:buNone/>
            </a:pPr>
            <a:endParaRPr lang="fr-FR" dirty="0" smtClean="0">
              <a:hlinkClick r:id="rId3"/>
            </a:endParaRPr>
          </a:p>
          <a:p>
            <a:r>
              <a:rPr lang="fr-FR" dirty="0">
                <a:hlinkClick r:id="rId3"/>
              </a:rPr>
              <a:t>http://www.abc-citations.com/auteurs/pierre-rabhi</a:t>
            </a:r>
            <a:r>
              <a:rPr lang="fr-FR" dirty="0" smtClean="0">
                <a:hlinkClick r:id="rId3"/>
              </a:rPr>
              <a:t>/</a:t>
            </a:r>
          </a:p>
          <a:p>
            <a:endParaRPr lang="fr-FR" dirty="0">
              <a:hlinkClick r:id="rId3"/>
            </a:endParaRPr>
          </a:p>
          <a:p>
            <a:r>
              <a:rPr lang="fr-FR" dirty="0">
                <a:hlinkClick r:id="rId3"/>
              </a:rPr>
              <a:t>http://www.greatsong.net/PAROLES-LES-VOIX-DE-DAIA,LA-VOIX-DE-LA-TERRE,105950919.html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75578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209</Words>
  <Application>Microsoft Office PowerPoint</Application>
  <PresentationFormat>Affichage à l'écran (4:3)</PresentationFormat>
  <Paragraphs>24</Paragraphs>
  <Slides>6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LA COP21</vt:lpstr>
      <vt:lpstr>Agir à la manière du colibri</vt:lpstr>
      <vt:lpstr>Présentation PowerPoint</vt:lpstr>
      <vt:lpstr>PIERRE RABHI, agriculteur, philosophe  Expert en agroécologie</vt:lpstr>
      <vt:lpstr>La voix de la terre  </vt:lpstr>
      <vt:lpstr>SITOGRAPHIE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COP21</dc:title>
  <dc:creator>extrem</dc:creator>
  <cp:lastModifiedBy>extrem</cp:lastModifiedBy>
  <cp:revision>8</cp:revision>
  <dcterms:created xsi:type="dcterms:W3CDTF">2015-12-02T16:55:10Z</dcterms:created>
  <dcterms:modified xsi:type="dcterms:W3CDTF">2015-12-02T20:21:39Z</dcterms:modified>
</cp:coreProperties>
</file>