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4" d="100"/>
          <a:sy n="34" d="100"/>
        </p:scale>
        <p:origin x="-133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0AB53-B25B-47B3-8FF7-DBD004A7276B}" type="datetimeFigureOut">
              <a:rPr lang="fr-FR" smtClean="0"/>
              <a:t>16/06/2016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A80A5-CE7D-40B2-9338-BF52A8CD45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4031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0AB53-B25B-47B3-8FF7-DBD004A7276B}" type="datetimeFigureOut">
              <a:rPr lang="fr-FR" smtClean="0"/>
              <a:t>16/06/2016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A80A5-CE7D-40B2-9338-BF52A8CD45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4418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0AB53-B25B-47B3-8FF7-DBD004A7276B}" type="datetimeFigureOut">
              <a:rPr lang="fr-FR" smtClean="0"/>
              <a:t>16/06/2016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A80A5-CE7D-40B2-9338-BF52A8CD45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617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0AB53-B25B-47B3-8FF7-DBD004A7276B}" type="datetimeFigureOut">
              <a:rPr lang="fr-FR" smtClean="0"/>
              <a:t>16/06/2016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A80A5-CE7D-40B2-9338-BF52A8CD45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3990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0AB53-B25B-47B3-8FF7-DBD004A7276B}" type="datetimeFigureOut">
              <a:rPr lang="fr-FR" smtClean="0"/>
              <a:t>16/06/2016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A80A5-CE7D-40B2-9338-BF52A8CD45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7893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0AB53-B25B-47B3-8FF7-DBD004A7276B}" type="datetimeFigureOut">
              <a:rPr lang="fr-FR" smtClean="0"/>
              <a:t>16/06/2016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A80A5-CE7D-40B2-9338-BF52A8CD45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8414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0AB53-B25B-47B3-8FF7-DBD004A7276B}" type="datetimeFigureOut">
              <a:rPr lang="fr-FR" smtClean="0"/>
              <a:t>16/06/2016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A80A5-CE7D-40B2-9338-BF52A8CD45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0281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0AB53-B25B-47B3-8FF7-DBD004A7276B}" type="datetimeFigureOut">
              <a:rPr lang="fr-FR" smtClean="0"/>
              <a:t>16/06/2016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A80A5-CE7D-40B2-9338-BF52A8CD45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0865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0AB53-B25B-47B3-8FF7-DBD004A7276B}" type="datetimeFigureOut">
              <a:rPr lang="fr-FR" smtClean="0"/>
              <a:t>16/06/2016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A80A5-CE7D-40B2-9338-BF52A8CD45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0055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0AB53-B25B-47B3-8FF7-DBD004A7276B}" type="datetimeFigureOut">
              <a:rPr lang="fr-FR" smtClean="0"/>
              <a:t>16/06/2016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A80A5-CE7D-40B2-9338-BF52A8CD45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6623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0AB53-B25B-47B3-8FF7-DBD004A7276B}" type="datetimeFigureOut">
              <a:rPr lang="fr-FR" smtClean="0"/>
              <a:t>16/06/2016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A80A5-CE7D-40B2-9338-BF52A8CD45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317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0AB53-B25B-47B3-8FF7-DBD004A7276B}" type="datetimeFigureOut">
              <a:rPr lang="fr-FR" smtClean="0"/>
              <a:t>16/06/2016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A80A5-CE7D-40B2-9338-BF52A8CD45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5868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LA GRANDE GUERRE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CIVILS ET JOUETS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6707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JOUETS D’ENFANTS</a:t>
            </a:r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63866"/>
            <a:ext cx="8229600" cy="2198631"/>
          </a:xfrm>
        </p:spPr>
      </p:pic>
    </p:spTree>
    <p:extLst>
      <p:ext uri="{BB962C8B-B14F-4D97-AF65-F5344CB8AC3E}">
        <p14:creationId xmlns:p14="http://schemas.microsoft.com/office/powerpoint/2010/main" val="2446125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SOLDATS DONNANT A BOIRE A DES CIVILS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947" y="1600200"/>
            <a:ext cx="6016106" cy="4525963"/>
          </a:xfrm>
        </p:spPr>
      </p:pic>
    </p:spTree>
    <p:extLst>
      <p:ext uri="{BB962C8B-B14F-4D97-AF65-F5344CB8AC3E}">
        <p14:creationId xmlns:p14="http://schemas.microsoft.com/office/powerpoint/2010/main" val="2991673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UN ETRANGE ESCALIER DANS ARRAS EN RUINES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351" y="1600200"/>
            <a:ext cx="6315297" cy="4525963"/>
          </a:xfrm>
        </p:spPr>
      </p:pic>
    </p:spTree>
    <p:extLst>
      <p:ext uri="{BB962C8B-B14F-4D97-AF65-F5344CB8AC3E}">
        <p14:creationId xmlns:p14="http://schemas.microsoft.com/office/powerpoint/2010/main" val="1134771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SOLDATS BLESSES 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907381"/>
            <a:ext cx="8128000" cy="3911600"/>
          </a:xfrm>
        </p:spPr>
      </p:pic>
    </p:spTree>
    <p:extLst>
      <p:ext uri="{BB962C8B-B14F-4D97-AF65-F5344CB8AC3E}">
        <p14:creationId xmlns:p14="http://schemas.microsoft.com/office/powerpoint/2010/main" val="1583562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GRAND PLACE EN RUINES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12993"/>
            <a:ext cx="8229600" cy="2300377"/>
          </a:xfrm>
        </p:spPr>
      </p:pic>
    </p:spTree>
    <p:extLst>
      <p:ext uri="{BB962C8B-B14F-4D97-AF65-F5344CB8AC3E}">
        <p14:creationId xmlns:p14="http://schemas.microsoft.com/office/powerpoint/2010/main" val="2883345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ARRAS DURANT LA BATAILLE DE 1917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175" y="1772444"/>
            <a:ext cx="5581650" cy="4181475"/>
          </a:xfrm>
        </p:spPr>
      </p:pic>
    </p:spTree>
    <p:extLst>
      <p:ext uri="{BB962C8B-B14F-4D97-AF65-F5344CB8AC3E}">
        <p14:creationId xmlns:p14="http://schemas.microsoft.com/office/powerpoint/2010/main" val="4212711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COMBATTRE DANS LES AIRS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988840"/>
            <a:ext cx="5544616" cy="4175163"/>
          </a:xfrm>
        </p:spPr>
      </p:pic>
    </p:spTree>
    <p:extLst>
      <p:ext uri="{BB962C8B-B14F-4D97-AF65-F5344CB8AC3E}">
        <p14:creationId xmlns:p14="http://schemas.microsoft.com/office/powerpoint/2010/main" val="2433290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CHASSEUR CYCLISTE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984" y="1600200"/>
            <a:ext cx="4448032" cy="4525963"/>
          </a:xfrm>
        </p:spPr>
      </p:pic>
    </p:spTree>
    <p:extLst>
      <p:ext uri="{BB962C8B-B14F-4D97-AF65-F5344CB8AC3E}">
        <p14:creationId xmlns:p14="http://schemas.microsoft.com/office/powerpoint/2010/main" val="1995465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SOLDATS ET UNIFORMES - figurines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2062956"/>
            <a:ext cx="4800600" cy="3600450"/>
          </a:xfrm>
        </p:spPr>
      </p:pic>
    </p:spTree>
    <p:extLst>
      <p:ext uri="{BB962C8B-B14F-4D97-AF65-F5344CB8AC3E}">
        <p14:creationId xmlns:p14="http://schemas.microsoft.com/office/powerpoint/2010/main" val="99644311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47</Words>
  <Application>Microsoft Office PowerPoint</Application>
  <PresentationFormat>Affichage à l'écran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LA GRANDE GUERRE</vt:lpstr>
      <vt:lpstr>SOLDATS DONNANT A BOIRE A DES CIVILS</vt:lpstr>
      <vt:lpstr>UN ETRANGE ESCALIER DANS ARRAS EN RUINES</vt:lpstr>
      <vt:lpstr>SOLDATS BLESSES </vt:lpstr>
      <vt:lpstr>LA GRAND PLACE EN RUINES</vt:lpstr>
      <vt:lpstr>ARRAS DURANT LA BATAILLE DE 1917</vt:lpstr>
      <vt:lpstr>COMBATTRE DANS LES AIRS</vt:lpstr>
      <vt:lpstr>LE CHASSEUR CYCLISTE</vt:lpstr>
      <vt:lpstr>SOLDATS ET UNIFORMES - figurines</vt:lpstr>
      <vt:lpstr>JOUETS D’ENFANTS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GRANDE GUERRE</dc:title>
  <dc:creator>netease</dc:creator>
  <cp:lastModifiedBy>netease</cp:lastModifiedBy>
  <cp:revision>2</cp:revision>
  <dcterms:created xsi:type="dcterms:W3CDTF">2016-06-16T14:21:30Z</dcterms:created>
  <dcterms:modified xsi:type="dcterms:W3CDTF">2016-06-16T14:33:17Z</dcterms:modified>
</cp:coreProperties>
</file>