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9" r:id="rId10"/>
    <p:sldId id="265" r:id="rId11"/>
    <p:sldId id="266" r:id="rId12"/>
    <p:sldId id="263" r:id="rId13"/>
    <p:sldId id="268" r:id="rId14"/>
    <p:sldId id="267" r:id="rId15"/>
    <p:sldId id="264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4979-4E67-4FE7-8347-82FEEE2CEC9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8931-FDB3-4972-AACB-B5D22550E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8931-FDB3-4972-AACB-B5D22550E13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25/08/2016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Enregistrer un DOCUMENTAIRE, un  spécimen, un livre de fiction dans PMB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50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Ouvrir PMB</a:t>
            </a:r>
            <a:br>
              <a:rPr lang="fr-FR" dirty="0" smtClean="0"/>
            </a:br>
            <a:r>
              <a:rPr lang="fr-FR" dirty="0" smtClean="0"/>
              <a:t>stjo / tine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1041"/>
            <a:ext cx="8229600" cy="3124280"/>
          </a:xfrm>
        </p:spPr>
      </p:pic>
    </p:spTree>
    <p:extLst>
      <p:ext uri="{BB962C8B-B14F-4D97-AF65-F5344CB8AC3E}">
        <p14:creationId xmlns:p14="http://schemas.microsoft.com/office/powerpoint/2010/main" val="47986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Ouvrir l’onglet « Administration » et cliquer sur « </a:t>
            </a:r>
            <a:r>
              <a:rPr lang="fr-FR" u="sng" dirty="0" smtClean="0"/>
              <a:t>Imports </a:t>
            </a:r>
            <a:r>
              <a:rPr lang="fr-FR" dirty="0" smtClean="0"/>
              <a:t>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11" y="1600200"/>
            <a:ext cx="4407577" cy="4525963"/>
          </a:xfrm>
        </p:spPr>
      </p:pic>
    </p:spTree>
    <p:extLst>
      <p:ext uri="{BB962C8B-B14F-4D97-AF65-F5344CB8AC3E}">
        <p14:creationId xmlns:p14="http://schemas.microsoft.com/office/powerpoint/2010/main" val="23269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Cliquer sur « Notices UNIMARC » 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7056"/>
            <a:ext cx="8229600" cy="2892251"/>
          </a:xfrm>
        </p:spPr>
      </p:pic>
    </p:spTree>
    <p:extLst>
      <p:ext uri="{BB962C8B-B14F-4D97-AF65-F5344CB8AC3E}">
        <p14:creationId xmlns:p14="http://schemas.microsoft.com/office/powerpoint/2010/main" val="23625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Clic sur « Téléchargement de votre fichier »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34" y="1600200"/>
            <a:ext cx="4983131" cy="4525963"/>
          </a:xfrm>
        </p:spPr>
      </p:pic>
    </p:spTree>
    <p:extLst>
      <p:ext uri="{BB962C8B-B14F-4D97-AF65-F5344CB8AC3E}">
        <p14:creationId xmlns:p14="http://schemas.microsoft.com/office/powerpoint/2010/main" val="398261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Clic sur « Choisissez un fichier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47" y="1600200"/>
            <a:ext cx="6590105" cy="4525963"/>
          </a:xfrm>
        </p:spPr>
      </p:pic>
    </p:spTree>
    <p:extLst>
      <p:ext uri="{BB962C8B-B14F-4D97-AF65-F5344CB8AC3E}">
        <p14:creationId xmlns:p14="http://schemas.microsoft.com/office/powerpoint/2010/main" val="399482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Ouvrir l’onglet « Catalogue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039"/>
            <a:ext cx="8229600" cy="4328284"/>
          </a:xfrm>
        </p:spPr>
      </p:pic>
    </p:spTree>
    <p:extLst>
      <p:ext uri="{BB962C8B-B14F-4D97-AF65-F5344CB8AC3E}">
        <p14:creationId xmlns:p14="http://schemas.microsoft.com/office/powerpoint/2010/main" val="47239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prstClr val="black"/>
                </a:solidFill>
              </a:rPr>
              <a:t>Ouvrir les «  </a:t>
            </a:r>
            <a:r>
              <a:rPr lang="fr-FR" sz="4000" u="sng" dirty="0">
                <a:solidFill>
                  <a:prstClr val="black"/>
                </a:solidFill>
              </a:rPr>
              <a:t>Dernières notices</a:t>
            </a:r>
            <a:r>
              <a:rPr lang="fr-FR" sz="4000" dirty="0">
                <a:solidFill>
                  <a:prstClr val="black"/>
                </a:solidFill>
              </a:rPr>
              <a:t> »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6" y="2391363"/>
            <a:ext cx="5458587" cy="2943636"/>
          </a:xfrm>
        </p:spPr>
      </p:pic>
    </p:spTree>
    <p:extLst>
      <p:ext uri="{BB962C8B-B14F-4D97-AF65-F5344CB8AC3E}">
        <p14:creationId xmlns:p14="http://schemas.microsoft.com/office/powerpoint/2010/main" val="126657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Cliquer sur SVT manuel de cycle 4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0" y="2615232"/>
            <a:ext cx="7582959" cy="2495899"/>
          </a:xfrm>
        </p:spPr>
      </p:pic>
    </p:spTree>
    <p:extLst>
      <p:ext uri="{BB962C8B-B14F-4D97-AF65-F5344CB8AC3E}">
        <p14:creationId xmlns:p14="http://schemas.microsoft.com/office/powerpoint/2010/main" val="281201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sur « Modifier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58" y="1600200"/>
            <a:ext cx="5053084" cy="4525963"/>
          </a:xfrm>
        </p:spPr>
      </p:pic>
    </p:spTree>
    <p:extLst>
      <p:ext uri="{BB962C8B-B14F-4D97-AF65-F5344CB8AC3E}">
        <p14:creationId xmlns:p14="http://schemas.microsoft.com/office/powerpoint/2010/main" val="387727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Ouvrir « Champs personnalisés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7" y="1800731"/>
            <a:ext cx="7983065" cy="4124901"/>
          </a:xfrm>
        </p:spPr>
      </p:pic>
    </p:spTree>
    <p:extLst>
      <p:ext uri="{BB962C8B-B14F-4D97-AF65-F5344CB8AC3E}">
        <p14:creationId xmlns:p14="http://schemas.microsoft.com/office/powerpoint/2010/main" val="9752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Rechercher une notice  sur </a:t>
            </a:r>
            <a:r>
              <a:rPr lang="fr-FR" dirty="0" err="1"/>
              <a:t>C</a:t>
            </a:r>
            <a:r>
              <a:rPr lang="fr-FR" dirty="0" err="1" smtClean="0"/>
              <a:t>itédoc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2" y="1600200"/>
            <a:ext cx="7825335" cy="4525963"/>
          </a:xfrm>
        </p:spPr>
      </p:pic>
    </p:spTree>
    <p:extLst>
      <p:ext uri="{BB962C8B-B14F-4D97-AF65-F5344CB8AC3E}">
        <p14:creationId xmlns:p14="http://schemas.microsoft.com/office/powerpoint/2010/main" val="38769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Cliquer sur la croix « Documentaire »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4" y="2381837"/>
            <a:ext cx="5706272" cy="2962689"/>
          </a:xfrm>
        </p:spPr>
      </p:pic>
    </p:spTree>
    <p:extLst>
      <p:ext uri="{BB962C8B-B14F-4D97-AF65-F5344CB8AC3E}">
        <p14:creationId xmlns:p14="http://schemas.microsoft.com/office/powerpoint/2010/main" val="319388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Mettre « Spécimen » dans « Nature du document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4" y="2277047"/>
            <a:ext cx="5706272" cy="3172268"/>
          </a:xfrm>
        </p:spPr>
      </p:pic>
    </p:spTree>
    <p:extLst>
      <p:ext uri="{BB962C8B-B14F-4D97-AF65-F5344CB8AC3E}">
        <p14:creationId xmlns:p14="http://schemas.microsoft.com/office/powerpoint/2010/main" val="93275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Générer « Spécimen » à l’aide des « …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53" y="2562837"/>
            <a:ext cx="6582694" cy="2600688"/>
          </a:xfrm>
        </p:spPr>
      </p:pic>
    </p:spTree>
    <p:extLst>
      <p:ext uri="{BB962C8B-B14F-4D97-AF65-F5344CB8AC3E}">
        <p14:creationId xmlns:p14="http://schemas.microsoft.com/office/powerpoint/2010/main" val="334520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Enregistrer la modification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69" y="1600200"/>
            <a:ext cx="5677861" cy="4525963"/>
          </a:xfrm>
        </p:spPr>
      </p:pic>
    </p:spTree>
    <p:extLst>
      <p:ext uri="{BB962C8B-B14F-4D97-AF65-F5344CB8AC3E}">
        <p14:creationId xmlns:p14="http://schemas.microsoft.com/office/powerpoint/2010/main" val="139618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Cliquer sur « Ajouter « un exemplaire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86" y="1600200"/>
            <a:ext cx="5009227" cy="4525963"/>
          </a:xfrm>
        </p:spPr>
      </p:pic>
    </p:spTree>
    <p:extLst>
      <p:ext uri="{BB962C8B-B14F-4D97-AF65-F5344CB8AC3E}">
        <p14:creationId xmlns:p14="http://schemas.microsoft.com/office/powerpoint/2010/main" val="31247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Ajouter une </a:t>
            </a:r>
            <a:r>
              <a:rPr lang="fr-FR" sz="2800" dirty="0" smtClean="0">
                <a:solidFill>
                  <a:prstClr val="black"/>
                </a:solidFill>
              </a:rPr>
              <a:t>cote. </a:t>
            </a:r>
            <a:r>
              <a:rPr lang="fr-FR" sz="2800" dirty="0" smtClean="0"/>
              <a:t>A la main noter le N° d’ex dans le livre / Mettre tampon et </a:t>
            </a:r>
            <a:r>
              <a:rPr lang="fr-FR" sz="2800" dirty="0" smtClean="0"/>
              <a:t>cote / Clic sur Enregistrer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68" y="1600200"/>
            <a:ext cx="4800263" cy="4525963"/>
          </a:xfrm>
        </p:spPr>
      </p:pic>
    </p:spTree>
    <p:extLst>
      <p:ext uri="{BB962C8B-B14F-4D97-AF65-F5344CB8AC3E}">
        <p14:creationId xmlns:p14="http://schemas.microsoft.com/office/powerpoint/2010/main" val="408591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Rechercher un ISBN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042595" cy="4525963"/>
          </a:xfrm>
        </p:spPr>
      </p:pic>
    </p:spTree>
    <p:extLst>
      <p:ext uri="{BB962C8B-B14F-4D97-AF65-F5344CB8AC3E}">
        <p14:creationId xmlns:p14="http://schemas.microsoft.com/office/powerpoint/2010/main" val="151273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SAISIR l’ISBN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6" y="1600200"/>
            <a:ext cx="7662307" cy="4525963"/>
          </a:xfrm>
        </p:spPr>
      </p:pic>
    </p:spTree>
    <p:extLst>
      <p:ext uri="{BB962C8B-B14F-4D97-AF65-F5344CB8AC3E}">
        <p14:creationId xmlns:p14="http://schemas.microsoft.com/office/powerpoint/2010/main" val="377352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Entrer l’ISBN sans séparation et cliquer sur « Rechercher ».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0760"/>
            <a:ext cx="8229600" cy="2824842"/>
          </a:xfrm>
        </p:spPr>
      </p:pic>
    </p:spTree>
    <p:extLst>
      <p:ext uri="{BB962C8B-B14F-4D97-AF65-F5344CB8AC3E}">
        <p14:creationId xmlns:p14="http://schemas.microsoft.com/office/powerpoint/2010/main" val="384544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OUVRIR LA PETITE CROIX DU MANUEL DE SVT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4290"/>
            <a:ext cx="8229600" cy="2737783"/>
          </a:xfrm>
        </p:spPr>
      </p:pic>
    </p:spTree>
    <p:extLst>
      <p:ext uri="{BB962C8B-B14F-4D97-AF65-F5344CB8AC3E}">
        <p14:creationId xmlns:p14="http://schemas.microsoft.com/office/powerpoint/2010/main" val="11399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CLIQUER SUR LE PANIER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7678"/>
            <a:ext cx="8229600" cy="4471006"/>
          </a:xfrm>
        </p:spPr>
      </p:pic>
    </p:spTree>
    <p:extLst>
      <p:ext uri="{BB962C8B-B14F-4D97-AF65-F5344CB8AC3E}">
        <p14:creationId xmlns:p14="http://schemas.microsoft.com/office/powerpoint/2010/main" val="378012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Cliquer sur « votre panier contient » ou saisir un nouvel ISBN pour une nouvelle recherche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8731"/>
            <a:ext cx="8229600" cy="4368900"/>
          </a:xfrm>
        </p:spPr>
      </p:pic>
    </p:spTree>
    <p:extLst>
      <p:ext uri="{BB962C8B-B14F-4D97-AF65-F5344CB8AC3E}">
        <p14:creationId xmlns:p14="http://schemas.microsoft.com/office/powerpoint/2010/main" val="403817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Exporter toutes les notices + clic sur OK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8352"/>
            <a:ext cx="8229600" cy="3329658"/>
          </a:xfrm>
        </p:spPr>
      </p:pic>
    </p:spTree>
    <p:extLst>
      <p:ext uri="{BB962C8B-B14F-4D97-AF65-F5344CB8AC3E}">
        <p14:creationId xmlns:p14="http://schemas.microsoft.com/office/powerpoint/2010/main" val="37186921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126</Words>
  <Application>Microsoft Office PowerPoint</Application>
  <PresentationFormat>Affichage à l'écran (4:3)</PresentationFormat>
  <Paragraphs>26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Enregistrer un DOCUMENTAIRE, un  spécimen, un livre de fiction dans PMB </vt:lpstr>
      <vt:lpstr>Rechercher une notice  sur Citédoc</vt:lpstr>
      <vt:lpstr>Rechercher un ISBN</vt:lpstr>
      <vt:lpstr>SAISIR l’ISBN</vt:lpstr>
      <vt:lpstr>Entrer l’ISBN sans séparation et cliquer sur « Rechercher ». </vt:lpstr>
      <vt:lpstr>OUVRIR LA PETITE CROIX DU MANUEL DE SVT</vt:lpstr>
      <vt:lpstr>CLIQUER SUR LE PANIER</vt:lpstr>
      <vt:lpstr>Cliquer sur « votre panier contient » ou saisir un nouvel ISBN pour une nouvelle recherche</vt:lpstr>
      <vt:lpstr>Exporter toutes les notices + clic sur OK</vt:lpstr>
      <vt:lpstr>Ouvrir PMB stjo / tine</vt:lpstr>
      <vt:lpstr>Ouvrir l’onglet « Administration » et cliquer sur « Imports »</vt:lpstr>
      <vt:lpstr>Cliquer sur « Notices UNIMARC »  </vt:lpstr>
      <vt:lpstr>Clic sur « Téléchargement de votre fichier »</vt:lpstr>
      <vt:lpstr>Clic sur « Choisissez un fichier »</vt:lpstr>
      <vt:lpstr>Ouvrir l’onglet « Catalogue »</vt:lpstr>
      <vt:lpstr>Ouvrir les «  Dernières notices »</vt:lpstr>
      <vt:lpstr>Cliquer sur SVT manuel de cycle 4</vt:lpstr>
      <vt:lpstr>Cliquez sur « Modifier »</vt:lpstr>
      <vt:lpstr>Ouvrir « Champs personnalisés »</vt:lpstr>
      <vt:lpstr>Cliquer sur la croix « Documentaire »</vt:lpstr>
      <vt:lpstr>Mettre « Spécimen » dans « Nature du document »</vt:lpstr>
      <vt:lpstr>Générer « Spécimen » à l’aide des « … »</vt:lpstr>
      <vt:lpstr>Enregistrer la modification</vt:lpstr>
      <vt:lpstr>Cliquer sur « Ajouter « un exemplaire »</vt:lpstr>
      <vt:lpstr>Ajouter une cote. A la main noter le N° d’ex dans le livre / Mettre tampon et cote / Clic sur Enregistrer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Enregistrer un specimen dans PMB</dc:title>
  <dc:creator>stjo</dc:creator>
  <cp:lastModifiedBy>extrem</cp:lastModifiedBy>
  <cp:revision>10</cp:revision>
  <dcterms:created xsi:type="dcterms:W3CDTF">2016-06-24T10:42:07Z</dcterms:created>
  <dcterms:modified xsi:type="dcterms:W3CDTF">2016-08-25T19:38:21Z</dcterms:modified>
</cp:coreProperties>
</file>