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97D37-ECD0-426F-8C02-5C971D94FD24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F46E4-FE62-4F4F-8479-A25B989133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72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46E4-FE62-4F4F-8479-A25B9891335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36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52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471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95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04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31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36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17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10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88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62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86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5DDBF-BAB2-4AB6-A702-A61040457051}" type="datetimeFigureOut">
              <a:rPr lang="fr-FR" smtClean="0"/>
              <a:t>28/05/2017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1F60C-896E-4440-9753-A155416AD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88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7776864" cy="1152128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Die Beethoven Familie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504" y="1700808"/>
            <a:ext cx="8784976" cy="50405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Ludwig Van Beethoven 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96344" cy="371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0387"/>
            <a:ext cx="7048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0387"/>
            <a:ext cx="7048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96" y="6021288"/>
            <a:ext cx="3810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31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fade/>
        <p:sndAc>
          <p:stSnd>
            <p:snd r:embed="rId3" name="Beethoven Fur Elise.wav"/>
          </p:stSnd>
        </p:sndAc>
      </p:transition>
    </mc:Choice>
    <mc:Fallback>
      <p:transition spd="slow">
        <p:fade/>
        <p:sndAc>
          <p:stSnd>
            <p:snd r:embed="rId3" name="Beethoven Fur Eli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467544" y="412549"/>
            <a:ext cx="8496944" cy="1648299"/>
            <a:chOff x="395536" y="412549"/>
            <a:chExt cx="8496944" cy="1648299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395536" y="476672"/>
              <a:ext cx="8496944" cy="158417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651038" y="950095"/>
              <a:ext cx="1728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Anna Clara</a:t>
              </a:r>
            </a:p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Westorff</a:t>
              </a:r>
            </a:p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1707-1768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755576" y="945594"/>
              <a:ext cx="1791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accent5"/>
                  </a:solidFill>
                </a:rPr>
                <a:t>Ludovicus</a:t>
              </a:r>
            </a:p>
            <a:p>
              <a:pPr algn="ctr"/>
              <a:r>
                <a:rPr lang="fr-FR" dirty="0" smtClean="0">
                  <a:solidFill>
                    <a:schemeClr val="accent5"/>
                  </a:solidFill>
                </a:rPr>
                <a:t>Van Beethoven</a:t>
              </a:r>
            </a:p>
            <a:p>
              <a:pPr algn="ctr"/>
              <a:r>
                <a:rPr lang="fr-FR" dirty="0" smtClean="0">
                  <a:solidFill>
                    <a:schemeClr val="accent5"/>
                  </a:solidFill>
                </a:rPr>
                <a:t>1712-1773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547392" y="950095"/>
              <a:ext cx="1791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Maria Josepha</a:t>
              </a:r>
            </a:p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Poll</a:t>
              </a:r>
            </a:p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1714-1775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868416" y="931098"/>
              <a:ext cx="1791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accent5"/>
                  </a:solidFill>
                </a:rPr>
                <a:t>Johann Heinrich</a:t>
              </a:r>
            </a:p>
            <a:p>
              <a:pPr algn="ctr"/>
              <a:r>
                <a:rPr lang="fr-FR" dirty="0" smtClean="0">
                  <a:solidFill>
                    <a:schemeClr val="accent5"/>
                  </a:solidFill>
                </a:rPr>
                <a:t>Keverich</a:t>
              </a:r>
            </a:p>
            <a:p>
              <a:pPr algn="ctr"/>
              <a:r>
                <a:rPr lang="fr-FR" dirty="0" smtClean="0">
                  <a:solidFill>
                    <a:schemeClr val="accent5"/>
                  </a:solidFill>
                </a:rPr>
                <a:t>1702-1759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453218" y="412549"/>
              <a:ext cx="2198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Grosseltern</a:t>
              </a:r>
              <a:endPara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467544" y="2446103"/>
            <a:ext cx="8496944" cy="1586347"/>
            <a:chOff x="395536" y="474501"/>
            <a:chExt cx="8496944" cy="1586347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395536" y="476672"/>
              <a:ext cx="8496944" cy="158417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791571" y="807095"/>
              <a:ext cx="1925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Maria Magdalena</a:t>
              </a:r>
            </a:p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Keverich</a:t>
              </a:r>
              <a:endParaRPr lang="fr-FR" dirty="0">
                <a:solidFill>
                  <a:srgbClr val="C00000"/>
                </a:solidFill>
              </a:endParaRPr>
            </a:p>
            <a:p>
              <a:pPr algn="ctr"/>
              <a:r>
                <a:rPr lang="fr-FR" dirty="0" smtClean="0">
                  <a:solidFill>
                    <a:srgbClr val="C00000"/>
                  </a:solidFill>
                </a:rPr>
                <a:t>1746-1787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704332" y="807095"/>
              <a:ext cx="1791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accent5"/>
                  </a:solidFill>
                </a:rPr>
                <a:t>Johann</a:t>
              </a:r>
            </a:p>
            <a:p>
              <a:pPr algn="ctr"/>
              <a:r>
                <a:rPr lang="fr-FR" dirty="0" smtClean="0">
                  <a:solidFill>
                    <a:schemeClr val="accent5"/>
                  </a:solidFill>
                </a:rPr>
                <a:t>Van Beethoven</a:t>
              </a:r>
            </a:p>
            <a:p>
              <a:pPr algn="ctr"/>
              <a:r>
                <a:rPr lang="fr-FR" dirty="0" smtClean="0">
                  <a:solidFill>
                    <a:schemeClr val="accent5"/>
                  </a:solidFill>
                </a:rPr>
                <a:t>1740-1792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645899" y="474501"/>
              <a:ext cx="1849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fr-FR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ltern</a:t>
              </a:r>
              <a:endPara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356675" y="4418166"/>
            <a:ext cx="8679325" cy="2035171"/>
            <a:chOff x="393912" y="4418165"/>
            <a:chExt cx="8536363" cy="2179184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395536" y="4418165"/>
              <a:ext cx="8496944" cy="217918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475509" y="4494412"/>
              <a:ext cx="2592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Kinder</a:t>
              </a:r>
              <a:endPara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93912" y="5676953"/>
              <a:ext cx="1458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C00000"/>
                  </a:solidFill>
                </a:rPr>
                <a:t>Ludwig Maria</a:t>
              </a:r>
            </a:p>
            <a:p>
              <a:pPr algn="ctr"/>
              <a:r>
                <a:rPr lang="fr-FR" sz="1600" dirty="0" smtClean="0">
                  <a:solidFill>
                    <a:srgbClr val="C00000"/>
                  </a:solidFill>
                </a:rPr>
                <a:t>1769-1769</a:t>
              </a:r>
              <a:endParaRPr lang="fr-FR" sz="1600" dirty="0">
                <a:solidFill>
                  <a:srgbClr val="C000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478658" y="5422366"/>
              <a:ext cx="1649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5"/>
                  </a:solidFill>
                </a:rPr>
                <a:t>Ludwig Van Beethoven</a:t>
              </a:r>
            </a:p>
            <a:p>
              <a:pPr algn="ctr"/>
              <a:r>
                <a:rPr lang="fr-FR" sz="1600" b="1" dirty="0" smtClean="0">
                  <a:solidFill>
                    <a:schemeClr val="accent5"/>
                  </a:solidFill>
                </a:rPr>
                <a:t>1770-1827</a:t>
              </a:r>
              <a:endParaRPr lang="fr-FR" sz="1600" b="1" dirty="0">
                <a:solidFill>
                  <a:schemeClr val="accent5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862340" y="5662340"/>
              <a:ext cx="1458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accent5"/>
                  </a:solidFill>
                </a:rPr>
                <a:t>Nikolaus</a:t>
              </a:r>
            </a:p>
            <a:p>
              <a:pPr algn="ctr"/>
              <a:r>
                <a:rPr lang="fr-FR" sz="1600" dirty="0" smtClean="0">
                  <a:solidFill>
                    <a:schemeClr val="accent5"/>
                  </a:solidFill>
                </a:rPr>
                <a:t>1776-1848</a:t>
              </a:r>
              <a:endParaRPr lang="fr-FR" sz="1600" dirty="0">
                <a:solidFill>
                  <a:schemeClr val="accent5"/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943681" y="5641631"/>
              <a:ext cx="1458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C00000"/>
                  </a:solidFill>
                </a:rPr>
                <a:t>Anna Maria</a:t>
              </a:r>
            </a:p>
            <a:p>
              <a:pPr algn="ctr"/>
              <a:r>
                <a:rPr lang="fr-FR" sz="1600" dirty="0" smtClean="0">
                  <a:solidFill>
                    <a:srgbClr val="C00000"/>
                  </a:solidFill>
                </a:rPr>
                <a:t>1779-1779</a:t>
              </a:r>
              <a:endParaRPr lang="fr-FR" sz="1600" dirty="0">
                <a:solidFill>
                  <a:srgbClr val="C00000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785241" y="5628811"/>
              <a:ext cx="13906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accent5"/>
                  </a:solidFill>
                </a:rPr>
                <a:t>Kaspar Carl</a:t>
              </a:r>
            </a:p>
            <a:p>
              <a:pPr algn="ctr"/>
              <a:r>
                <a:rPr lang="fr-FR" sz="1600" dirty="0" smtClean="0">
                  <a:solidFill>
                    <a:schemeClr val="accent5"/>
                  </a:solidFill>
                </a:rPr>
                <a:t>1774-1815</a:t>
              </a:r>
              <a:endParaRPr lang="fr-FR" sz="1600" dirty="0">
                <a:solidFill>
                  <a:schemeClr val="accent5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000813" y="5628810"/>
              <a:ext cx="1458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accent5"/>
                  </a:solidFill>
                </a:rPr>
                <a:t>Franz Georg</a:t>
              </a:r>
            </a:p>
            <a:p>
              <a:pPr algn="ctr"/>
              <a:r>
                <a:rPr lang="fr-FR" sz="1600" dirty="0" smtClean="0">
                  <a:solidFill>
                    <a:schemeClr val="accent5"/>
                  </a:solidFill>
                </a:rPr>
                <a:t>1781-1783</a:t>
              </a:r>
              <a:endParaRPr lang="fr-FR" sz="1600" dirty="0">
                <a:solidFill>
                  <a:schemeClr val="accent5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7231037" y="5641631"/>
              <a:ext cx="1699238" cy="62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C00000"/>
                  </a:solidFill>
                </a:rPr>
                <a:t>Maria Margaretha</a:t>
              </a:r>
            </a:p>
            <a:p>
              <a:pPr algn="ctr"/>
              <a:r>
                <a:rPr lang="fr-FR" sz="1600" dirty="0" smtClean="0">
                  <a:solidFill>
                    <a:srgbClr val="C00000"/>
                  </a:solidFill>
                </a:rPr>
                <a:t>1786-1787</a:t>
              </a:r>
              <a:endParaRPr lang="fr-FR" sz="1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Accolade fermante 38"/>
          <p:cNvSpPr/>
          <p:nvPr/>
        </p:nvSpPr>
        <p:spPr>
          <a:xfrm rot="5400000">
            <a:off x="2255104" y="1285068"/>
            <a:ext cx="834289" cy="2011003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Accolade fermante 39"/>
          <p:cNvSpPr/>
          <p:nvPr/>
        </p:nvSpPr>
        <p:spPr>
          <a:xfrm rot="5400000">
            <a:off x="6381820" y="1350135"/>
            <a:ext cx="834289" cy="2011003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Accolade fermante 40"/>
          <p:cNvSpPr/>
          <p:nvPr/>
        </p:nvSpPr>
        <p:spPr>
          <a:xfrm rot="5400000">
            <a:off x="4437869" y="2111375"/>
            <a:ext cx="751166" cy="4050799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55" y="4733695"/>
            <a:ext cx="747904" cy="79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264" y="5015403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78697"/>
            <a:ext cx="94042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08" y="2650672"/>
            <a:ext cx="959056" cy="117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96" y="4492366"/>
            <a:ext cx="812952" cy="88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02" y="4950835"/>
            <a:ext cx="513452" cy="65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70" y="4949020"/>
            <a:ext cx="5127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4255"/>
            <a:ext cx="5127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42" y="4920787"/>
            <a:ext cx="538020" cy="64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47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ésultat de recherche d'images pour &quot;smiley dankeschön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63867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339752" y="5669664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fr-FR" sz="2000" b="1" dirty="0" smtClean="0"/>
              <a:t>geschrieben von Qassim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fr-FR" sz="2000" b="1" dirty="0" smtClean="0"/>
              <a:t>Musik piano – Für Elise von Ludwig Van Beethove</a:t>
            </a:r>
            <a:r>
              <a:rPr lang="fr-FR" sz="2000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14986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67</Words>
  <Application>Microsoft Office PowerPoint</Application>
  <PresentationFormat>Affichage à l'écran (4:3)</PresentationFormat>
  <Paragraphs>40</Paragraphs>
  <Slides>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Thème Office</vt:lpstr>
      <vt:lpstr>Die Beethoven Familie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Beethoven Familie</dc:title>
  <dc:creator>Ané</dc:creator>
  <cp:lastModifiedBy>Portable</cp:lastModifiedBy>
  <cp:revision>36</cp:revision>
  <dcterms:created xsi:type="dcterms:W3CDTF">2017-05-21T16:56:48Z</dcterms:created>
  <dcterms:modified xsi:type="dcterms:W3CDTF">2017-05-28T18:22:26Z</dcterms:modified>
</cp:coreProperties>
</file>