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57" r:id="rId3"/>
    <p:sldId id="259" r:id="rId4"/>
    <p:sldId id="258" r:id="rId5"/>
    <p:sldId id="256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DD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23734-FB5B-46FB-A71A-94E1C0F01AAF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7F2D6-441D-4E59-B093-C3A72864A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70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7F2D6-441D-4E59-B093-C3A72864A0C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50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1EEB50-6C4E-43A2-BC70-F8E5F9A01712}" type="datetimeFigureOut">
              <a:rPr lang="fr-FR" smtClean="0"/>
              <a:t>31/05/2017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D2247A-6E16-4142-9104-81147D62397E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FF0000"/>
                </a:solidFill>
              </a:rPr>
              <a:t>Die Müller </a:t>
            </a:r>
            <a:r>
              <a:rPr lang="fr-FR" b="1" u="sng" dirty="0" err="1">
                <a:solidFill>
                  <a:srgbClr val="FF0000"/>
                </a:solidFill>
              </a:rPr>
              <a:t>Familie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882808"/>
            <a:ext cx="7211144" cy="4572000"/>
          </a:xfrm>
        </p:spPr>
        <p:txBody>
          <a:bodyPr/>
          <a:lstStyle/>
          <a:p>
            <a:pPr marL="64008" indent="0">
              <a:buNone/>
            </a:pPr>
            <a:r>
              <a:rPr lang="fr-FR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Thomas Müller:</a:t>
            </a:r>
          </a:p>
          <a:p>
            <a:pPr marL="64008" indent="0">
              <a:buNone/>
            </a:pPr>
            <a:r>
              <a:rPr lang="fr-FR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36 </a:t>
            </a:r>
            <a:r>
              <a:rPr lang="fr-FR" b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Jahre</a:t>
            </a:r>
            <a:r>
              <a:rPr lang="fr-FR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alt</a:t>
            </a:r>
            <a:r>
              <a:rPr lang="fr-FR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</a:t>
            </a:r>
          </a:p>
          <a:p>
            <a:pPr marL="64008" indent="0">
              <a:buNone/>
            </a:pPr>
            <a:r>
              <a:rPr lang="fr-FR" b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Beruf</a:t>
            </a:r>
            <a:r>
              <a:rPr lang="fr-FR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 </a:t>
            </a:r>
            <a:r>
              <a:rPr lang="de-DE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Fußballer</a:t>
            </a:r>
          </a:p>
          <a:p>
            <a:pPr marL="64008" indent="0">
              <a:buNone/>
            </a:pPr>
            <a:r>
              <a:rPr lang="de-DE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Bayern München</a:t>
            </a:r>
          </a:p>
          <a:p>
            <a:pPr marL="64008" indent="0">
              <a:buNone/>
            </a:pPr>
            <a:r>
              <a:rPr lang="de-DE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Deutchland</a:t>
            </a:r>
            <a:r>
              <a:rPr lang="de-DE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endParaRPr lang="fr-FR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64008" indent="0">
              <a:buNone/>
            </a:pPr>
            <a:endParaRPr lang="fr-FR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132856"/>
            <a:ext cx="3511302" cy="232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2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>
                <a:solidFill>
                  <a:srgbClr val="FF0000"/>
                </a:solidFill>
              </a:rPr>
              <a:t>Die Müller </a:t>
            </a:r>
            <a:r>
              <a:rPr lang="fr-FR" b="1" u="sng" dirty="0" err="1">
                <a:solidFill>
                  <a:srgbClr val="FF0000"/>
                </a:solidFill>
              </a:rPr>
              <a:t>Familie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700809"/>
            <a:ext cx="7283152" cy="3672408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00CC00"/>
                </a:solidFill>
              </a:rPr>
              <a:t>Gerhard Müller: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00CC00"/>
                </a:solidFill>
              </a:rPr>
              <a:t>Müllers</a:t>
            </a:r>
            <a:r>
              <a:rPr lang="fr-FR" b="1" dirty="0">
                <a:solidFill>
                  <a:srgbClr val="00CC00"/>
                </a:solidFill>
              </a:rPr>
              <a:t> Vater,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CC00"/>
                </a:solidFill>
              </a:rPr>
              <a:t>71 </a:t>
            </a:r>
            <a:r>
              <a:rPr lang="fr-FR" b="1" dirty="0" err="1">
                <a:solidFill>
                  <a:srgbClr val="00CC00"/>
                </a:solidFill>
              </a:rPr>
              <a:t>Jahre</a:t>
            </a:r>
            <a:r>
              <a:rPr lang="fr-FR" b="1" dirty="0">
                <a:solidFill>
                  <a:srgbClr val="00CC00"/>
                </a:solidFill>
              </a:rPr>
              <a:t> </a:t>
            </a:r>
            <a:r>
              <a:rPr lang="fr-FR" b="1" dirty="0" err="1">
                <a:solidFill>
                  <a:srgbClr val="00CC00"/>
                </a:solidFill>
              </a:rPr>
              <a:t>alt</a:t>
            </a:r>
            <a:r>
              <a:rPr lang="fr-FR" b="1" dirty="0">
                <a:solidFill>
                  <a:srgbClr val="00CC00"/>
                </a:solidFill>
              </a:rPr>
              <a:t>,</a:t>
            </a:r>
          </a:p>
          <a:p>
            <a:pPr marL="0" indent="0">
              <a:buNone/>
            </a:pPr>
            <a:r>
              <a:rPr lang="de-DE" b="1" dirty="0">
                <a:solidFill>
                  <a:srgbClr val="00CC00"/>
                </a:solidFill>
              </a:rPr>
              <a:t>Beruf: Fußballer und Trainer.</a:t>
            </a:r>
            <a:endParaRPr lang="fr-FR" b="1" dirty="0">
              <a:solidFill>
                <a:srgbClr val="00CC00"/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rgbClr val="00CC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677" y="1700808"/>
            <a:ext cx="1507206" cy="20162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383" y="4149080"/>
            <a:ext cx="1590500" cy="239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>
                <a:solidFill>
                  <a:srgbClr val="FF0000"/>
                </a:solidFill>
              </a:rPr>
              <a:t>Die Müller </a:t>
            </a:r>
            <a:r>
              <a:rPr lang="fr-FR" b="1" u="sng" dirty="0" err="1">
                <a:solidFill>
                  <a:srgbClr val="FF0000"/>
                </a:solidFill>
              </a:rPr>
              <a:t>Familie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5312" y="2276872"/>
            <a:ext cx="7283152" cy="3829445"/>
          </a:xfrm>
        </p:spPr>
        <p:txBody>
          <a:bodyPr/>
          <a:lstStyle/>
          <a:p>
            <a:pPr marL="64008" indent="0">
              <a:buNone/>
            </a:pPr>
            <a:r>
              <a:rPr lang="fr-FR" b="1" dirty="0">
                <a:solidFill>
                  <a:srgbClr val="FFC000"/>
                </a:solidFill>
              </a:rPr>
              <a:t>Klaudia Müller:</a:t>
            </a:r>
          </a:p>
          <a:p>
            <a:pPr marL="64008" indent="0">
              <a:buNone/>
            </a:pPr>
            <a:r>
              <a:rPr lang="fr-FR" b="1" dirty="0" err="1">
                <a:solidFill>
                  <a:srgbClr val="FFC000"/>
                </a:solidFill>
              </a:rPr>
              <a:t>Müllers</a:t>
            </a:r>
            <a:r>
              <a:rPr lang="fr-FR" b="1" dirty="0">
                <a:solidFill>
                  <a:srgbClr val="FFC000"/>
                </a:solidFill>
              </a:rPr>
              <a:t> </a:t>
            </a:r>
            <a:r>
              <a:rPr lang="fr-FR" b="1" dirty="0" err="1">
                <a:solidFill>
                  <a:srgbClr val="FFC000"/>
                </a:solidFill>
              </a:rPr>
              <a:t>Mutter</a:t>
            </a:r>
            <a:r>
              <a:rPr lang="fr-FR" b="1" dirty="0">
                <a:solidFill>
                  <a:srgbClr val="FFC000"/>
                </a:solidFill>
              </a:rPr>
              <a:t>,</a:t>
            </a:r>
          </a:p>
          <a:p>
            <a:pPr marL="64008" indent="0">
              <a:buNone/>
            </a:pPr>
            <a:r>
              <a:rPr lang="fr-FR" b="1" dirty="0">
                <a:solidFill>
                  <a:srgbClr val="FFC000"/>
                </a:solidFill>
              </a:rPr>
              <a:t>67 </a:t>
            </a:r>
            <a:r>
              <a:rPr lang="fr-FR" b="1" dirty="0" err="1">
                <a:solidFill>
                  <a:srgbClr val="FFC000"/>
                </a:solidFill>
              </a:rPr>
              <a:t>Jahre</a:t>
            </a:r>
            <a:r>
              <a:rPr lang="fr-FR" b="1" dirty="0">
                <a:solidFill>
                  <a:srgbClr val="FFC000"/>
                </a:solidFill>
              </a:rPr>
              <a:t> </a:t>
            </a:r>
            <a:r>
              <a:rPr lang="fr-FR" b="1" dirty="0" err="1">
                <a:solidFill>
                  <a:srgbClr val="FFC000"/>
                </a:solidFill>
              </a:rPr>
              <a:t>alt</a:t>
            </a:r>
            <a:r>
              <a:rPr lang="fr-FR" b="1" dirty="0">
                <a:solidFill>
                  <a:srgbClr val="FFC000"/>
                </a:solidFill>
              </a:rPr>
              <a:t>,</a:t>
            </a:r>
          </a:p>
          <a:p>
            <a:pPr marL="64008" indent="0">
              <a:buNone/>
            </a:pPr>
            <a:r>
              <a:rPr lang="de-DE" b="1" dirty="0">
                <a:solidFill>
                  <a:srgbClr val="FFC000"/>
                </a:solidFill>
              </a:rPr>
              <a:t>Beruf: Fußballspieler.</a:t>
            </a:r>
            <a:endParaRPr lang="fr-FR" b="1" dirty="0">
              <a:solidFill>
                <a:srgbClr val="FFC000"/>
              </a:solidFill>
            </a:endParaRPr>
          </a:p>
          <a:p>
            <a:endParaRPr lang="fr-FR" b="1" dirty="0">
              <a:solidFill>
                <a:srgbClr val="FFC000"/>
              </a:solidFill>
            </a:endParaRPr>
          </a:p>
          <a:p>
            <a:endParaRPr lang="fr-FR" b="1" dirty="0">
              <a:solidFill>
                <a:srgbClr val="FFC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364060"/>
            <a:ext cx="2016224" cy="238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22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>
                <a:solidFill>
                  <a:srgbClr val="FF0000"/>
                </a:solidFill>
              </a:rPr>
              <a:t>Die Müller </a:t>
            </a:r>
            <a:r>
              <a:rPr lang="fr-FR" b="1" u="sng" dirty="0" err="1">
                <a:solidFill>
                  <a:srgbClr val="FF0000"/>
                </a:solidFill>
              </a:rPr>
              <a:t>Familie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2132856"/>
            <a:ext cx="7427168" cy="3993307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Simon Müller:</a:t>
            </a:r>
          </a:p>
          <a:p>
            <a:pPr marL="0" indent="0">
              <a:buNone/>
            </a:pPr>
            <a:r>
              <a:rPr lang="fr-FR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Müllers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Bruder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40 </a:t>
            </a:r>
            <a:r>
              <a:rPr lang="fr-FR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Jahre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alt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fr-FR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Beruf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Actor.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04864"/>
            <a:ext cx="238809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1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FF0000"/>
                </a:solidFill>
              </a:rPr>
              <a:t>Die Müller </a:t>
            </a:r>
            <a:r>
              <a:rPr lang="fr-FR" b="1" u="sng" dirty="0" err="1">
                <a:solidFill>
                  <a:srgbClr val="FF0000"/>
                </a:solidFill>
              </a:rPr>
              <a:t>Familie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pPr algn="l"/>
            <a:r>
              <a:rPr lang="fr-FR" b="1" dirty="0">
                <a:solidFill>
                  <a:srgbClr val="F51DD6"/>
                </a:solidFill>
              </a:rPr>
              <a:t>Lisa Müller:</a:t>
            </a:r>
          </a:p>
          <a:p>
            <a:pPr algn="l"/>
            <a:r>
              <a:rPr lang="fr-FR" b="1" dirty="0" err="1">
                <a:solidFill>
                  <a:srgbClr val="F51DD6"/>
                </a:solidFill>
              </a:rPr>
              <a:t>Müllers</a:t>
            </a:r>
            <a:r>
              <a:rPr lang="fr-FR" b="1" dirty="0">
                <a:solidFill>
                  <a:srgbClr val="F51DD6"/>
                </a:solidFill>
              </a:rPr>
              <a:t> </a:t>
            </a:r>
            <a:r>
              <a:rPr lang="fr-FR" b="1" dirty="0" err="1">
                <a:solidFill>
                  <a:srgbClr val="F51DD6"/>
                </a:solidFill>
              </a:rPr>
              <a:t>Ehefrau</a:t>
            </a:r>
            <a:r>
              <a:rPr lang="fr-FR" b="1" dirty="0">
                <a:solidFill>
                  <a:srgbClr val="F51DD6"/>
                </a:solidFill>
              </a:rPr>
              <a:t>,</a:t>
            </a:r>
          </a:p>
          <a:p>
            <a:pPr algn="l"/>
            <a:r>
              <a:rPr lang="de-DE" b="1" dirty="0">
                <a:solidFill>
                  <a:srgbClr val="F51DD6"/>
                </a:solidFill>
              </a:rPr>
              <a:t>25 Jahre alt,</a:t>
            </a:r>
            <a:endParaRPr lang="fr-FR" b="1" dirty="0">
              <a:solidFill>
                <a:srgbClr val="F51DD6"/>
              </a:solidFill>
            </a:endParaRPr>
          </a:p>
          <a:p>
            <a:pPr algn="l"/>
            <a:r>
              <a:rPr lang="de-DE" b="1" dirty="0">
                <a:solidFill>
                  <a:srgbClr val="F51DD6"/>
                </a:solidFill>
              </a:rPr>
              <a:t>Beruf: Autor.</a:t>
            </a:r>
            <a:endParaRPr lang="fr-FR" b="1" dirty="0">
              <a:solidFill>
                <a:srgbClr val="F51DD6"/>
              </a:solidFill>
            </a:endParaRPr>
          </a:p>
          <a:p>
            <a:pPr algn="l"/>
            <a:endParaRPr lang="fr-FR" b="1" dirty="0">
              <a:solidFill>
                <a:srgbClr val="F51DD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7" y="2348880"/>
            <a:ext cx="2592288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2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>
                <a:solidFill>
                  <a:srgbClr val="FF0000"/>
                </a:solidFill>
              </a:rPr>
              <a:t>Die Müller </a:t>
            </a:r>
            <a:r>
              <a:rPr lang="fr-FR" b="1" u="sng" dirty="0" err="1">
                <a:solidFill>
                  <a:srgbClr val="FF0000"/>
                </a:solidFill>
              </a:rPr>
              <a:t>Familie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20177" y="1628799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00CC00"/>
                </a:solidFill>
              </a:rPr>
              <a:t>Gerhard Müller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4860032" y="1628799"/>
            <a:ext cx="0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860032" y="1628799"/>
            <a:ext cx="30684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7928489" y="1628799"/>
            <a:ext cx="0" cy="720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860032" y="2285583"/>
            <a:ext cx="306845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403648" y="170080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FFC000"/>
                </a:solidFill>
              </a:rPr>
              <a:t>Klaudia Müller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4139952" y="1628799"/>
            <a:ext cx="0" cy="720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1259632" y="1628799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259632" y="1628799"/>
            <a:ext cx="0" cy="656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1331640" y="2285584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1979712" y="364502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Thomas Müller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4716016" y="3616967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0070C0"/>
                </a:solidFill>
              </a:rPr>
              <a:t>Simon Müller</a:t>
            </a:r>
          </a:p>
        </p:txBody>
      </p:sp>
      <p:cxnSp>
        <p:nvCxnSpPr>
          <p:cNvPr id="54" name="Connecteur droit 53"/>
          <p:cNvCxnSpPr/>
          <p:nvPr/>
        </p:nvCxnSpPr>
        <p:spPr>
          <a:xfrm>
            <a:off x="4716016" y="3616967"/>
            <a:ext cx="0" cy="523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4716016" y="3573016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>
            <a:off x="4716016" y="4140187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4499992" y="3616967"/>
            <a:ext cx="0" cy="523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H="1">
            <a:off x="1979712" y="3616967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1979712" y="3616967"/>
            <a:ext cx="0" cy="523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flipH="1">
            <a:off x="1979712" y="4140187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7164288" y="3573016"/>
            <a:ext cx="0" cy="567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251520" y="3401523"/>
            <a:ext cx="132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F51DD6"/>
                </a:solidFill>
              </a:rPr>
              <a:t>Lisa Müller</a:t>
            </a:r>
          </a:p>
        </p:txBody>
      </p:sp>
      <p:cxnSp>
        <p:nvCxnSpPr>
          <p:cNvPr id="84" name="Connecteur droit 83"/>
          <p:cNvCxnSpPr/>
          <p:nvPr/>
        </p:nvCxnSpPr>
        <p:spPr>
          <a:xfrm>
            <a:off x="1403648" y="3379547"/>
            <a:ext cx="0" cy="954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 flipH="1">
            <a:off x="98585" y="3404753"/>
            <a:ext cx="1233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144016" y="3387768"/>
            <a:ext cx="0" cy="954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flipH="1">
            <a:off x="144016" y="4354211"/>
            <a:ext cx="1259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2771800" y="2285584"/>
            <a:ext cx="0" cy="567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>
            <a:off x="6394260" y="2285583"/>
            <a:ext cx="0" cy="567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 flipH="1">
            <a:off x="2771800" y="2865690"/>
            <a:ext cx="3622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>
            <a:off x="2987824" y="2852936"/>
            <a:ext cx="0" cy="764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6156176" y="2865690"/>
            <a:ext cx="0" cy="707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>
            <a:stCxn id="51" idx="1"/>
          </p:cNvCxnSpPr>
          <p:nvPr/>
        </p:nvCxnSpPr>
        <p:spPr>
          <a:xfrm flipH="1" flipV="1">
            <a:off x="1403648" y="3856600"/>
            <a:ext cx="576064" cy="19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61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253</TotalTime>
  <Words>102</Words>
  <Application>Microsoft Office PowerPoint</Application>
  <PresentationFormat>Affichage à l'écran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Verve</vt:lpstr>
      <vt:lpstr>Die Müller Familie</vt:lpstr>
      <vt:lpstr>Die Müller Familie</vt:lpstr>
      <vt:lpstr>Die Müller Familie</vt:lpstr>
      <vt:lpstr>Die Müller Familie</vt:lpstr>
      <vt:lpstr>Die Müller Familie</vt:lpstr>
      <vt:lpstr>Die Müller Familie</vt:lpstr>
    </vt:vector>
  </TitlesOfParts>
  <Company>Danone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Müller Familie</dc:title>
  <dc:creator>BEKLI Djamel</dc:creator>
  <cp:lastModifiedBy>BEKLI Djamel</cp:lastModifiedBy>
  <cp:revision>21</cp:revision>
  <dcterms:created xsi:type="dcterms:W3CDTF">2017-05-14T15:03:15Z</dcterms:created>
  <dcterms:modified xsi:type="dcterms:W3CDTF">2017-05-31T15:39:13Z</dcterms:modified>
</cp:coreProperties>
</file>