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4F44-6AF4-8642-9EC1-2CB294FA303F}" type="datetimeFigureOut">
              <a:rPr lang="fr-FR" smtClean="0"/>
              <a:t>23/05/2017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4816-EE85-F54A-B9AA-E1C1D0DCD9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3974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4F44-6AF4-8642-9EC1-2CB294FA303F}" type="datetimeFigureOut">
              <a:rPr lang="fr-FR" smtClean="0"/>
              <a:t>23/05/2017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4816-EE85-F54A-B9AA-E1C1D0DCD9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9676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4F44-6AF4-8642-9EC1-2CB294FA303F}" type="datetimeFigureOut">
              <a:rPr lang="fr-FR" smtClean="0"/>
              <a:t>23/05/2017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4816-EE85-F54A-B9AA-E1C1D0DCD9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5087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4F44-6AF4-8642-9EC1-2CB294FA303F}" type="datetimeFigureOut">
              <a:rPr lang="fr-FR" smtClean="0"/>
              <a:t>23/05/2017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4816-EE85-F54A-B9AA-E1C1D0DCD9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6348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4F44-6AF4-8642-9EC1-2CB294FA303F}" type="datetimeFigureOut">
              <a:rPr lang="fr-FR" smtClean="0"/>
              <a:t>23/05/2017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4816-EE85-F54A-B9AA-E1C1D0DCD9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3484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4F44-6AF4-8642-9EC1-2CB294FA303F}" type="datetimeFigureOut">
              <a:rPr lang="fr-FR" smtClean="0"/>
              <a:t>23/05/2017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4816-EE85-F54A-B9AA-E1C1D0DCD9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9460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4F44-6AF4-8642-9EC1-2CB294FA303F}" type="datetimeFigureOut">
              <a:rPr lang="fr-FR" smtClean="0"/>
              <a:t>23/05/2017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4816-EE85-F54A-B9AA-E1C1D0DCD9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8315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4F44-6AF4-8642-9EC1-2CB294FA303F}" type="datetimeFigureOut">
              <a:rPr lang="fr-FR" smtClean="0"/>
              <a:t>23/05/2017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4816-EE85-F54A-B9AA-E1C1D0DCD9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14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4F44-6AF4-8642-9EC1-2CB294FA303F}" type="datetimeFigureOut">
              <a:rPr lang="fr-FR" smtClean="0"/>
              <a:t>23/05/2017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4816-EE85-F54A-B9AA-E1C1D0DCD9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4864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4F44-6AF4-8642-9EC1-2CB294FA303F}" type="datetimeFigureOut">
              <a:rPr lang="fr-FR" smtClean="0"/>
              <a:t>23/05/2017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4816-EE85-F54A-B9AA-E1C1D0DCD9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181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4F44-6AF4-8642-9EC1-2CB294FA303F}" type="datetimeFigureOut">
              <a:rPr lang="fr-FR" smtClean="0"/>
              <a:t>23/05/2017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4816-EE85-F54A-B9AA-E1C1D0DCD9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47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44F44-6AF4-8642-9EC1-2CB294FA303F}" type="datetimeFigureOut">
              <a:rPr lang="fr-FR" smtClean="0"/>
              <a:t>23/05/2017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44816-EE85-F54A-B9AA-E1C1D0DCD9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645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52218" y="1011749"/>
            <a:ext cx="9887565" cy="3394331"/>
          </a:xfrm>
        </p:spPr>
        <p:txBody>
          <a:bodyPr>
            <a:normAutofit/>
          </a:bodyPr>
          <a:lstStyle/>
          <a:p>
            <a:r>
              <a:rPr lang="fr-FR" sz="8800" b="1" dirty="0" smtClean="0">
                <a:solidFill>
                  <a:srgbClr val="FF0000"/>
                </a:solidFill>
              </a:rPr>
              <a:t>Rogers</a:t>
            </a:r>
            <a:r>
              <a:rPr lang="fr-FR" sz="8800" b="1" dirty="0">
                <a:solidFill>
                  <a:srgbClr val="FF0000"/>
                </a:solidFill>
              </a:rPr>
              <a:t> </a:t>
            </a:r>
            <a:r>
              <a:rPr lang="fr-FR" sz="8800" b="1" dirty="0" err="1" smtClean="0">
                <a:solidFill>
                  <a:srgbClr val="FF0000"/>
                </a:solidFill>
              </a:rPr>
              <a:t>Familie</a:t>
            </a:r>
            <a:endParaRPr lang="fr-FR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68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2335575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                          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> </a:t>
            </a:r>
            <a:r>
              <a:rPr lang="fr-FR" dirty="0" smtClean="0"/>
              <a:t>                                    </a:t>
            </a:r>
            <a:r>
              <a:rPr lang="fr-FR" sz="4900" b="1" u="sng" dirty="0" smtClean="0"/>
              <a:t>Roger Federer (35)</a:t>
            </a:r>
            <a:br>
              <a:rPr lang="fr-FR" sz="4900" b="1" u="sng" dirty="0" smtClean="0"/>
            </a:br>
            <a:r>
              <a:rPr lang="fr-FR" dirty="0" smtClean="0"/>
              <a:t>- Schweizer</a:t>
            </a:r>
            <a:br>
              <a:rPr lang="fr-FR" dirty="0" smtClean="0"/>
            </a:br>
            <a:r>
              <a:rPr lang="fr-FR" dirty="0" smtClean="0"/>
              <a:t>-</a:t>
            </a:r>
            <a:r>
              <a:rPr lang="fr-FR" dirty="0" err="1" smtClean="0"/>
              <a:t>Tennisspieler</a:t>
            </a:r>
            <a:r>
              <a:rPr lang="fr-FR" dirty="0" smtClean="0"/>
              <a:t> (</a:t>
            </a:r>
            <a:r>
              <a:rPr lang="fr-FR" dirty="0" err="1" smtClean="0"/>
              <a:t>beruf</a:t>
            </a:r>
            <a:r>
              <a:rPr lang="fr-FR" dirty="0" smtClean="0"/>
              <a:t>)</a:t>
            </a:r>
            <a:r>
              <a:rPr lang="fr-FR" b="1" u="sng" dirty="0" smtClean="0"/>
              <a:t/>
            </a:r>
            <a:br>
              <a:rPr lang="fr-FR" b="1" u="sng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4" name="Image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5"/>
          <a:stretch/>
        </p:blipFill>
        <p:spPr>
          <a:xfrm>
            <a:off x="3341228" y="2335575"/>
            <a:ext cx="5884119" cy="425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49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b="1" dirty="0"/>
              <a:t>                           </a:t>
            </a:r>
            <a:r>
              <a:rPr lang="fr-FR" b="1" dirty="0" err="1"/>
              <a:t>Mutter</a:t>
            </a:r>
            <a:r>
              <a:rPr lang="fr-FR" b="1" dirty="0"/>
              <a:t>: </a:t>
            </a:r>
            <a:r>
              <a:rPr lang="fr-FR" b="1" dirty="0" smtClean="0"/>
              <a:t>Lynette (65) </a:t>
            </a:r>
            <a:endParaRPr lang="fr-FR" b="1" dirty="0"/>
          </a:p>
        </p:txBody>
      </p:sp>
      <p:pic>
        <p:nvPicPr>
          <p:cNvPr id="4" name="Image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" t="5335" r="-170" b="453"/>
          <a:stretch/>
        </p:blipFill>
        <p:spPr>
          <a:xfrm>
            <a:off x="2856000" y="1983036"/>
            <a:ext cx="6480000" cy="4578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0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b="1" dirty="0"/>
              <a:t>                             </a:t>
            </a:r>
            <a:r>
              <a:rPr lang="fr-FR" b="1" dirty="0" smtClean="0"/>
              <a:t> Vater</a:t>
            </a:r>
            <a:r>
              <a:rPr lang="fr-FR" b="1" dirty="0"/>
              <a:t>: </a:t>
            </a:r>
            <a:r>
              <a:rPr lang="fr-FR" b="1" dirty="0" smtClean="0"/>
              <a:t>Robert (70)</a:t>
            </a:r>
            <a:endParaRPr lang="fr-FR" b="1" dirty="0"/>
          </a:p>
        </p:txBody>
      </p:sp>
      <p:pic>
        <p:nvPicPr>
          <p:cNvPr id="4" name="Image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67"/>
          <a:stretch/>
        </p:blipFill>
        <p:spPr>
          <a:xfrm>
            <a:off x="2856000" y="1740664"/>
            <a:ext cx="6480000" cy="4570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85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b="1" dirty="0"/>
              <a:t>                    </a:t>
            </a:r>
            <a:r>
              <a:rPr lang="fr-FR" b="1" dirty="0" smtClean="0"/>
              <a:t>      </a:t>
            </a:r>
            <a:r>
              <a:rPr lang="fr-FR" b="1" dirty="0" err="1" smtClean="0"/>
              <a:t>Schwester</a:t>
            </a:r>
            <a:r>
              <a:rPr lang="fr-FR" b="1" dirty="0"/>
              <a:t>: </a:t>
            </a:r>
            <a:r>
              <a:rPr lang="fr-FR" b="1" dirty="0" smtClean="0"/>
              <a:t>Diana (37)</a:t>
            </a:r>
            <a:endParaRPr lang="fr-FR" b="1" dirty="0"/>
          </a:p>
        </p:txBody>
      </p:sp>
      <p:pic>
        <p:nvPicPr>
          <p:cNvPr id="4" name="Image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16"/>
          <a:stretch/>
        </p:blipFill>
        <p:spPr>
          <a:xfrm>
            <a:off x="4234442" y="1850834"/>
            <a:ext cx="3852000" cy="4655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41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b="1" dirty="0"/>
              <a:t>                      </a:t>
            </a:r>
            <a:r>
              <a:rPr lang="fr-FR" b="1" dirty="0" smtClean="0"/>
              <a:t>  </a:t>
            </a:r>
            <a:r>
              <a:rPr lang="fr-FR" b="1" dirty="0" err="1" smtClean="0"/>
              <a:t>Ehefrau</a:t>
            </a:r>
            <a:r>
              <a:rPr lang="fr-FR" b="1" dirty="0"/>
              <a:t>: </a:t>
            </a:r>
            <a:r>
              <a:rPr lang="fr-FR" b="1" dirty="0" err="1" smtClean="0"/>
              <a:t>Miroslava</a:t>
            </a:r>
            <a:r>
              <a:rPr lang="fr-FR" b="1" dirty="0" smtClean="0"/>
              <a:t> (39)</a:t>
            </a:r>
            <a:endParaRPr lang="fr-FR" b="1" dirty="0"/>
          </a:p>
        </p:txBody>
      </p:sp>
      <p:pic>
        <p:nvPicPr>
          <p:cNvPr id="4" name="Image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76" b="-736"/>
          <a:stretch/>
        </p:blipFill>
        <p:spPr>
          <a:xfrm>
            <a:off x="2734815" y="2137273"/>
            <a:ext cx="6480000" cy="415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80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dirty="0"/>
              <a:t>              </a:t>
            </a:r>
            <a:r>
              <a:rPr lang="fr-FR" b="1" dirty="0" err="1" smtClean="0"/>
              <a:t>Töchter</a:t>
            </a:r>
            <a:r>
              <a:rPr lang="fr-FR" b="1" dirty="0" smtClean="0"/>
              <a:t>: Charlène </a:t>
            </a:r>
            <a:r>
              <a:rPr lang="fr-FR" b="1" dirty="0" err="1"/>
              <a:t>und</a:t>
            </a:r>
            <a:r>
              <a:rPr lang="fr-FR" b="1" dirty="0"/>
              <a:t> </a:t>
            </a:r>
            <a:r>
              <a:rPr lang="fr-FR" b="1" dirty="0" smtClean="0"/>
              <a:t>Myla (8)</a:t>
            </a:r>
            <a:endParaRPr lang="fr-FR" dirty="0"/>
          </a:p>
        </p:txBody>
      </p:sp>
      <p:pic>
        <p:nvPicPr>
          <p:cNvPr id="12" name="Image 1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531" y="1437553"/>
            <a:ext cx="3370939" cy="48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98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r-FR" b="1" dirty="0"/>
              <a:t>             </a:t>
            </a:r>
            <a:r>
              <a:rPr lang="fr-FR" b="1" dirty="0" smtClean="0"/>
              <a:t>        </a:t>
            </a:r>
            <a:r>
              <a:rPr lang="fr-FR" b="1" dirty="0" err="1" smtClean="0"/>
              <a:t>Söhne</a:t>
            </a:r>
            <a:r>
              <a:rPr lang="fr-FR" b="1" dirty="0" smtClean="0"/>
              <a:t>: </a:t>
            </a:r>
            <a:r>
              <a:rPr lang="fr-FR" b="1" dirty="0"/>
              <a:t>Leo </a:t>
            </a:r>
            <a:r>
              <a:rPr lang="fr-FR" b="1" dirty="0" err="1"/>
              <a:t>und</a:t>
            </a:r>
            <a:r>
              <a:rPr lang="fr-FR" b="1" dirty="0"/>
              <a:t> </a:t>
            </a:r>
            <a:r>
              <a:rPr lang="fr-FR" b="1" dirty="0" smtClean="0"/>
              <a:t>Lenny (3)</a:t>
            </a:r>
            <a:endParaRPr lang="fr-FR" b="1" dirty="0"/>
          </a:p>
        </p:txBody>
      </p:sp>
      <p:pic>
        <p:nvPicPr>
          <p:cNvPr id="6" name="Image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383" y="1451027"/>
            <a:ext cx="5205234" cy="5205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7200" b="1" i="1" u="sng" dirty="0"/>
          </a:p>
          <a:p>
            <a:pPr marL="0" indent="0">
              <a:buNone/>
            </a:pPr>
            <a:r>
              <a:rPr lang="fr-FR" sz="7200" b="1" i="1" dirty="0"/>
              <a:t> </a:t>
            </a:r>
            <a:r>
              <a:rPr lang="fr-FR" sz="7200" b="1" i="1" dirty="0" smtClean="0"/>
              <a:t>           </a:t>
            </a:r>
            <a:r>
              <a:rPr lang="fr-FR" sz="7200" b="1" i="1" u="sng" dirty="0" smtClean="0">
                <a:solidFill>
                  <a:srgbClr val="FF0000"/>
                </a:solidFill>
              </a:rPr>
              <a:t>Ende ! </a:t>
            </a:r>
            <a:r>
              <a:rPr lang="fr-FR" sz="7200" b="1" i="1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</a:t>
            </a:r>
            <a:endParaRPr lang="fr-FR" sz="7200" b="1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26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53</Words>
  <Application>Microsoft Office PowerPoint</Application>
  <PresentationFormat>Grand écran</PresentationFormat>
  <Paragraphs>10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Thème Office</vt:lpstr>
      <vt:lpstr>Rogers Familie</vt:lpstr>
      <vt:lpstr>                                                                   Roger Federer (35) - Schweizer -Tennisspieler (beruf)   </vt:lpstr>
      <vt:lpstr>                           Mutter: Lynette (65) </vt:lpstr>
      <vt:lpstr>                              Vater: Robert (70)</vt:lpstr>
      <vt:lpstr>                          Schwester: Diana (37)</vt:lpstr>
      <vt:lpstr>                        Ehefrau: Miroslava (39)</vt:lpstr>
      <vt:lpstr>              Töchter: Charlène und Myla (8)</vt:lpstr>
      <vt:lpstr>                     Söhne: Leo und Lenny (3)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Rogers Familie</dc:title>
  <cp:lastModifiedBy>Anthony Bougeault</cp:lastModifiedBy>
  <cp:revision>7</cp:revision>
  <dcterms:modified xsi:type="dcterms:W3CDTF">2017-05-23T16:52:00Z</dcterms:modified>
</cp:coreProperties>
</file>