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04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85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41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3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47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7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57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25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36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8837E4-F78D-4FF7-9FC9-0C452DFEF96A}" type="datetimeFigureOut">
              <a:rPr lang="fr-FR" smtClean="0"/>
              <a:t>27/08/2018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A61541-D218-4B4B-99F4-3019100C6E12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9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68460A-F2A1-4E62-9FF2-3AE4A6074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Planning des réunions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9AD0C3-AD09-4AB2-87CF-883F0148B2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Conseils d’école</a:t>
            </a:r>
          </a:p>
          <a:p>
            <a:r>
              <a:rPr lang="fr-FR" dirty="0"/>
              <a:t>Conseils des maitres</a:t>
            </a:r>
          </a:p>
          <a:p>
            <a:r>
              <a:rPr lang="fr-FR" dirty="0"/>
              <a:t>Conseil de cycle</a:t>
            </a:r>
          </a:p>
          <a:p>
            <a:r>
              <a:rPr lang="fr-FR" dirty="0"/>
              <a:t>Calendrier formation rep+</a:t>
            </a:r>
          </a:p>
          <a:p>
            <a:r>
              <a:rPr lang="fr-FR" dirty="0"/>
              <a:t>Anim 69</a:t>
            </a:r>
          </a:p>
        </p:txBody>
      </p:sp>
    </p:spTree>
    <p:extLst>
      <p:ext uri="{BB962C8B-B14F-4D97-AF65-F5344CB8AC3E}">
        <p14:creationId xmlns:p14="http://schemas.microsoft.com/office/powerpoint/2010/main" val="322543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A69BE1-93DC-4AFE-8E76-A6384D5B1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Suivi des apprentissages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E3EABB-06F3-45E8-8E79-F8FF993F0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Code de correction de l’écrit</a:t>
            </a:r>
          </a:p>
          <a:p>
            <a:r>
              <a:rPr lang="fr-FR" dirty="0"/>
              <a:t>Code d’évaluation à l’oral</a:t>
            </a:r>
          </a:p>
          <a:p>
            <a:r>
              <a:rPr lang="fr-FR" dirty="0"/>
              <a:t>Code de notation en poésie</a:t>
            </a:r>
          </a:p>
          <a:p>
            <a:r>
              <a:rPr lang="fr-FR" dirty="0"/>
              <a:t>Code de correction des centres</a:t>
            </a:r>
          </a:p>
          <a:p>
            <a:r>
              <a:rPr lang="fr-FR" dirty="0"/>
              <a:t>Fiches de suivi</a:t>
            </a:r>
          </a:p>
        </p:txBody>
      </p:sp>
    </p:spTree>
    <p:extLst>
      <p:ext uri="{BB962C8B-B14F-4D97-AF65-F5344CB8AC3E}">
        <p14:creationId xmlns:p14="http://schemas.microsoft.com/office/powerpoint/2010/main" val="92388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64C30-A3D6-4924-933E-CEFA2D2DE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Modèle de demandes d’aide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F08172-3B42-4FC7-8948-E3AB0971E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Autisme/PPRE/accompagnement éducatif/APC</a:t>
            </a:r>
          </a:p>
        </p:txBody>
      </p:sp>
    </p:spTree>
    <p:extLst>
      <p:ext uri="{BB962C8B-B14F-4D97-AF65-F5344CB8AC3E}">
        <p14:creationId xmlns:p14="http://schemas.microsoft.com/office/powerpoint/2010/main" val="426849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6EB62-01C9-40E4-9844-D5ADD4900A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Gestion des rendez-vous de parents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E6F130-FC23-4CA4-B9FB-014F1A7B6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6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08947-AEEE-487B-A6B5-401C5AE12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PPMS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E2C032-D2F7-45A7-BDE3-8AAD2D2ED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88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98CCB-B1C5-4AC9-9DB2-BA6EB1E356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Coopérative scolaire et factures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1A46EB-C2B1-469C-85D2-E49A78E74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513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CBD16-9B8F-426C-85B4-21F70B003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Commandes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8B72DC-6219-4DA3-A32A-5D8C52B0D1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26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3A68A9-C86A-4847-B936-5DA556AEC3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Projets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8E6B7D-1414-4196-82A3-D60BE8ADB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D’école/de classe/PEAC</a:t>
            </a:r>
          </a:p>
        </p:txBody>
      </p:sp>
    </p:spTree>
    <p:extLst>
      <p:ext uri="{BB962C8B-B14F-4D97-AF65-F5344CB8AC3E}">
        <p14:creationId xmlns:p14="http://schemas.microsoft.com/office/powerpoint/2010/main" val="1238314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9E82F-86AC-4D2B-B3D7-CACC1B873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Fiches autorisations de sortie et d’absence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18B03D-E215-402E-9F4F-D7F447E75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41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AE9F0-4926-4B42-B301-27135A9C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0524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Sommaire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3CBB5E-9769-4FFF-9BD5-3512E9DD2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25485"/>
            <a:ext cx="9720073" cy="5047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1300" dirty="0"/>
              <a:t>   </a:t>
            </a:r>
            <a:r>
              <a:rPr lang="fr-FR" sz="1800" dirty="0"/>
              <a:t>PLANNING DES REUNIONS</a:t>
            </a:r>
          </a:p>
          <a:p>
            <a:r>
              <a:rPr lang="fr-FR" sz="1800" dirty="0"/>
              <a:t>CALENDRIER ZONE A</a:t>
            </a:r>
          </a:p>
          <a:p>
            <a:r>
              <a:rPr lang="fr-FR" sz="1800" dirty="0"/>
              <a:t>MA LISTE DE CLASSE</a:t>
            </a:r>
          </a:p>
          <a:p>
            <a:r>
              <a:rPr lang="fr-FR" sz="1800" dirty="0"/>
              <a:t>PRESENTATION DE LA CIRCO</a:t>
            </a:r>
          </a:p>
          <a:p>
            <a:r>
              <a:rPr lang="fr-FR" sz="1800" dirty="0"/>
              <a:t>FICHE DE PRESENTATION DE LA CLASSE POUR LE REMPLACANT</a:t>
            </a:r>
          </a:p>
          <a:p>
            <a:r>
              <a:rPr lang="fr-FR" sz="1800" dirty="0"/>
              <a:t>RITUELS DE CLASSE ET ORGANISATION PAR MATIERE</a:t>
            </a:r>
          </a:p>
          <a:p>
            <a:r>
              <a:rPr lang="fr-FR" sz="1800" dirty="0"/>
              <a:t>PAGES DE GARDE</a:t>
            </a:r>
          </a:p>
          <a:p>
            <a:r>
              <a:rPr lang="fr-FR" sz="1800" dirty="0"/>
              <a:t>REGLES DE VIE ET REGLEMENT DE LA COUR</a:t>
            </a:r>
          </a:p>
          <a:p>
            <a:pPr marL="0" indent="0">
              <a:buNone/>
            </a:pPr>
            <a:r>
              <a:rPr lang="fr-FR" sz="1800" dirty="0"/>
              <a:t>   PROGRESSIONS</a:t>
            </a:r>
          </a:p>
          <a:p>
            <a:r>
              <a:rPr lang="fr-FR" sz="1800" dirty="0"/>
              <a:t>SUIVI DES APPRENTISSAGES</a:t>
            </a:r>
          </a:p>
          <a:p>
            <a:r>
              <a:rPr lang="fr-FR" sz="1800" dirty="0"/>
              <a:t>MODELES DE DEMANDES D AIDE</a:t>
            </a:r>
          </a:p>
          <a:p>
            <a:r>
              <a:rPr lang="fr-FR" sz="1800" dirty="0"/>
              <a:t>GESTION DE RENDEZ VOUS DE PARENTS</a:t>
            </a:r>
          </a:p>
          <a:p>
            <a:r>
              <a:rPr lang="fr-FR" sz="1800" dirty="0"/>
              <a:t>PPMS</a:t>
            </a:r>
          </a:p>
          <a:p>
            <a:r>
              <a:rPr lang="fr-FR" sz="1800" dirty="0"/>
              <a:t>COOPERATIVE + FACTURES ET COMMANDES</a:t>
            </a:r>
          </a:p>
          <a:p>
            <a:r>
              <a:rPr lang="fr-FR" sz="1800" dirty="0"/>
              <a:t>PROJETS</a:t>
            </a:r>
          </a:p>
          <a:p>
            <a:r>
              <a:rPr lang="fr-FR" sz="1800" dirty="0"/>
              <a:t>FICHES AUTORISATIONS DE SORTIE ET ABSENCES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28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8E5A3-100A-4C5C-902B-1C84C1948B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Calendrier 2018-2019 scolaire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6A3D26-FDDF-4810-AA2D-1F674C6111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Zone A</a:t>
            </a:r>
          </a:p>
        </p:txBody>
      </p:sp>
    </p:spTree>
    <p:extLst>
      <p:ext uri="{BB962C8B-B14F-4D97-AF65-F5344CB8AC3E}">
        <p14:creationId xmlns:p14="http://schemas.microsoft.com/office/powerpoint/2010/main" val="150532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88500-AC52-4234-811E-416308774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Liste de classe et renseignements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628BDE-9852-419A-AB00-C376A43E2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Cantine/garderie/centre de loisirs/ accompagnement éduc</a:t>
            </a:r>
          </a:p>
          <a:p>
            <a:r>
              <a:rPr lang="fr-FR" dirty="0"/>
              <a:t>Grille vide de prénoms</a:t>
            </a:r>
          </a:p>
        </p:txBody>
      </p:sp>
    </p:spTree>
    <p:extLst>
      <p:ext uri="{BB962C8B-B14F-4D97-AF65-F5344CB8AC3E}">
        <p14:creationId xmlns:p14="http://schemas.microsoft.com/office/powerpoint/2010/main" val="208310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4FEF6-E36E-4D5F-8175-83A6D9D5EC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Présentation de la circonscription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2E4D2C-368F-440A-AEF3-BE324EAC1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Année 2018-2019</a:t>
            </a:r>
          </a:p>
        </p:txBody>
      </p:sp>
    </p:spTree>
    <p:extLst>
      <p:ext uri="{BB962C8B-B14F-4D97-AF65-F5344CB8AC3E}">
        <p14:creationId xmlns:p14="http://schemas.microsoft.com/office/powerpoint/2010/main" val="181620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FEE50-1ED5-45C8-9F35-61EEAADD0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Fiche de liaison pour le remplaçant ( PAI)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0E93B3-1048-41B9-9EC4-65C1402378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Code photocop</a:t>
            </a:r>
          </a:p>
          <a:p>
            <a:r>
              <a:rPr lang="fr-FR" dirty="0"/>
              <a:t>Horaires </a:t>
            </a:r>
          </a:p>
          <a:p>
            <a:r>
              <a:rPr lang="fr-FR" dirty="0"/>
              <a:t>Services</a:t>
            </a:r>
          </a:p>
          <a:p>
            <a:r>
              <a:rPr lang="fr-FR" dirty="0"/>
              <a:t>Intervenants</a:t>
            </a:r>
          </a:p>
          <a:p>
            <a:r>
              <a:rPr lang="fr-FR" dirty="0"/>
              <a:t>Où trouver?</a:t>
            </a:r>
          </a:p>
          <a:p>
            <a:r>
              <a:rPr lang="fr-FR" dirty="0"/>
              <a:t>Cahiers? Livres?</a:t>
            </a:r>
          </a:p>
          <a:p>
            <a:r>
              <a:rPr lang="fr-FR" dirty="0"/>
              <a:t>Cantine étude </a:t>
            </a:r>
            <a:r>
              <a:rPr lang="fr-FR" dirty="0" err="1"/>
              <a:t>périsco</a:t>
            </a:r>
            <a:endParaRPr lang="fr-FR" dirty="0"/>
          </a:p>
          <a:p>
            <a:r>
              <a:rPr lang="fr-FR" dirty="0" err="1"/>
              <a:t>edt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C0E7E-46DE-4AF3-B4EA-C7BC75388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Pages de gardes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1E853D-30DF-4FAE-B437-996CC770D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Année 2018-2019</a:t>
            </a:r>
          </a:p>
        </p:txBody>
      </p:sp>
    </p:spTree>
    <p:extLst>
      <p:ext uri="{BB962C8B-B14F-4D97-AF65-F5344CB8AC3E}">
        <p14:creationId xmlns:p14="http://schemas.microsoft.com/office/powerpoint/2010/main" val="42785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F917E-277B-4941-98B0-63B365A48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Rituels de classe et organisation par matière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0F8966-7F50-450A-BB9B-49CFEAE28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 date/ chaque jour compte/les centres</a:t>
            </a:r>
          </a:p>
        </p:txBody>
      </p:sp>
    </p:spTree>
    <p:extLst>
      <p:ext uri="{BB962C8B-B14F-4D97-AF65-F5344CB8AC3E}">
        <p14:creationId xmlns:p14="http://schemas.microsoft.com/office/powerpoint/2010/main" val="79392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F1F2F-2901-4E78-94CC-F264ECD38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Progressions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009AE-1155-4849-9970-E5AE881926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Français/écriture/maths/questionner le monde/anglais/arts plastiques/</a:t>
            </a:r>
            <a:r>
              <a:rPr lang="fr-FR" dirty="0" err="1"/>
              <a:t>eps</a:t>
            </a:r>
            <a:r>
              <a:rPr lang="fr-FR" dirty="0"/>
              <a:t>/éducation musicale/</a:t>
            </a:r>
            <a:r>
              <a:rPr lang="fr-FR" dirty="0" err="1"/>
              <a:t>ecm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82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77603-4CB9-40DF-9417-B6F4241A0E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Les règles de vie et le règlement de la cour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B98C27-4BE4-4D72-9194-CB4836959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Gestion du comportement</a:t>
            </a:r>
          </a:p>
          <a:p>
            <a:r>
              <a:rPr lang="fr-FR" dirty="0"/>
              <a:t>Conseil de classe</a:t>
            </a:r>
          </a:p>
          <a:p>
            <a:r>
              <a:rPr lang="fr-FR" dirty="0"/>
              <a:t>Règlement de la cour</a:t>
            </a:r>
          </a:p>
        </p:txBody>
      </p:sp>
    </p:spTree>
    <p:extLst>
      <p:ext uri="{BB962C8B-B14F-4D97-AF65-F5344CB8AC3E}">
        <p14:creationId xmlns:p14="http://schemas.microsoft.com/office/powerpoint/2010/main" val="718535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268</Words>
  <Application>Microsoft Office PowerPoint</Application>
  <PresentationFormat>Grand écran</PresentationFormat>
  <Paragraphs>67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Tw Cen MT</vt:lpstr>
      <vt:lpstr>Tw Cen MT Condensed</vt:lpstr>
      <vt:lpstr>Wingdings 3</vt:lpstr>
      <vt:lpstr>Intégral</vt:lpstr>
      <vt:lpstr>Planning des réunions</vt:lpstr>
      <vt:lpstr>Calendrier 2018-2019 scolaire</vt:lpstr>
      <vt:lpstr>Liste de classe et renseignements</vt:lpstr>
      <vt:lpstr>Présentation de la circonscription</vt:lpstr>
      <vt:lpstr>Fiche de liaison pour le remplaçant ( PAI)</vt:lpstr>
      <vt:lpstr>Pages de gardes </vt:lpstr>
      <vt:lpstr>Rituels de classe et organisation par matière </vt:lpstr>
      <vt:lpstr>Progressions </vt:lpstr>
      <vt:lpstr>Les règles de vie et le règlement de la cour </vt:lpstr>
      <vt:lpstr>Suivi des apprentissages</vt:lpstr>
      <vt:lpstr>Modèle de demandes d’aide</vt:lpstr>
      <vt:lpstr>Gestion des rendez-vous de parents</vt:lpstr>
      <vt:lpstr>PPMS</vt:lpstr>
      <vt:lpstr>Coopérative scolaire et factures</vt:lpstr>
      <vt:lpstr>Commandes </vt:lpstr>
      <vt:lpstr>Projets </vt:lpstr>
      <vt:lpstr>Fiches autorisations de sortie et d’absence </vt:lpstr>
      <vt:lpstr>Sommaire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Pointet</dc:creator>
  <cp:lastModifiedBy>Virginie Pointet</cp:lastModifiedBy>
  <cp:revision>40</cp:revision>
  <cp:lastPrinted>2018-08-27T10:03:33Z</cp:lastPrinted>
  <dcterms:created xsi:type="dcterms:W3CDTF">2018-08-27T09:34:42Z</dcterms:created>
  <dcterms:modified xsi:type="dcterms:W3CDTF">2018-08-27T10:14:26Z</dcterms:modified>
</cp:coreProperties>
</file>