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176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31094-432B-4604-A076-A34940A8323E}" type="datetimeFigureOut">
              <a:rPr lang="fr-FR" smtClean="0"/>
              <a:t>31/05/2013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DF221-823B-4E90-AFEC-CF9F2F62712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F221-823B-4E90-AFEC-CF9F2F627124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F221-823B-4E90-AFEC-CF9F2F627124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DF221-823B-4E90-AFEC-CF9F2F627124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9D30-D16F-45B5-85AD-25D23EDBDB15}" type="datetimeFigureOut">
              <a:rPr lang="fr-FR" smtClean="0"/>
              <a:pPr/>
              <a:t>31/05/2013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67E3-950B-4A67-B9C5-C42B6BB81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transports en France. </a:t>
            </a:r>
            <a:br>
              <a:rPr lang="fr-FR" dirty="0" smtClean="0"/>
            </a:br>
            <a:r>
              <a:rPr lang="fr-FR" sz="3600" dirty="0" smtClean="0"/>
              <a:t>Une dynamique d’aménagements et d’ouvertures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rme libre 62"/>
          <p:cNvSpPr/>
          <p:nvPr/>
        </p:nvSpPr>
        <p:spPr>
          <a:xfrm>
            <a:off x="4717909" y="1839817"/>
            <a:ext cx="1649841" cy="3712684"/>
          </a:xfrm>
          <a:custGeom>
            <a:avLst/>
            <a:gdLst>
              <a:gd name="connsiteX0" fmla="*/ 73445 w 1703941"/>
              <a:gd name="connsiteY0" fmla="*/ 3712684 h 3712684"/>
              <a:gd name="connsiteX1" fmla="*/ 29378 w 1703941"/>
              <a:gd name="connsiteY1" fmla="*/ 2302525 h 3712684"/>
              <a:gd name="connsiteX2" fmla="*/ 249715 w 1703941"/>
              <a:gd name="connsiteY2" fmla="*/ 1432193 h 3712684"/>
              <a:gd name="connsiteX3" fmla="*/ 855643 w 1703941"/>
              <a:gd name="connsiteY3" fmla="*/ 1244906 h 3712684"/>
              <a:gd name="connsiteX4" fmla="*/ 1384452 w 1703941"/>
              <a:gd name="connsiteY4" fmla="*/ 396607 h 3712684"/>
              <a:gd name="connsiteX5" fmla="*/ 1703941 w 1703941"/>
              <a:gd name="connsiteY5" fmla="*/ 0 h 3712684"/>
              <a:gd name="connsiteX0" fmla="*/ 62888 w 1693384"/>
              <a:gd name="connsiteY0" fmla="*/ 3712684 h 3712684"/>
              <a:gd name="connsiteX1" fmla="*/ 126235 w 1693384"/>
              <a:gd name="connsiteY1" fmla="*/ 2743069 h 3712684"/>
              <a:gd name="connsiteX2" fmla="*/ 18821 w 1693384"/>
              <a:gd name="connsiteY2" fmla="*/ 2302525 h 3712684"/>
              <a:gd name="connsiteX3" fmla="*/ 239158 w 1693384"/>
              <a:gd name="connsiteY3" fmla="*/ 1432193 h 3712684"/>
              <a:gd name="connsiteX4" fmla="*/ 845086 w 1693384"/>
              <a:gd name="connsiteY4" fmla="*/ 1244906 h 3712684"/>
              <a:gd name="connsiteX5" fmla="*/ 1373895 w 1693384"/>
              <a:gd name="connsiteY5" fmla="*/ 396607 h 3712684"/>
              <a:gd name="connsiteX6" fmla="*/ 1693384 w 1693384"/>
              <a:gd name="connsiteY6" fmla="*/ 0 h 3712684"/>
              <a:gd name="connsiteX0" fmla="*/ 19345 w 1649841"/>
              <a:gd name="connsiteY0" fmla="*/ 3712684 h 3712684"/>
              <a:gd name="connsiteX1" fmla="*/ 82692 w 1649841"/>
              <a:gd name="connsiteY1" fmla="*/ 2743069 h 3712684"/>
              <a:gd name="connsiteX2" fmla="*/ 18821 w 1649841"/>
              <a:gd name="connsiteY2" fmla="*/ 2171897 h 3712684"/>
              <a:gd name="connsiteX3" fmla="*/ 195615 w 1649841"/>
              <a:gd name="connsiteY3" fmla="*/ 1432193 h 3712684"/>
              <a:gd name="connsiteX4" fmla="*/ 801543 w 1649841"/>
              <a:gd name="connsiteY4" fmla="*/ 1244906 h 3712684"/>
              <a:gd name="connsiteX5" fmla="*/ 1330352 w 1649841"/>
              <a:gd name="connsiteY5" fmla="*/ 396607 h 3712684"/>
              <a:gd name="connsiteX6" fmla="*/ 1649841 w 1649841"/>
              <a:gd name="connsiteY6" fmla="*/ 0 h 3712684"/>
              <a:gd name="connsiteX0" fmla="*/ 19345 w 1649841"/>
              <a:gd name="connsiteY0" fmla="*/ 3712684 h 3712684"/>
              <a:gd name="connsiteX1" fmla="*/ 82692 w 1649841"/>
              <a:gd name="connsiteY1" fmla="*/ 2743069 h 3712684"/>
              <a:gd name="connsiteX2" fmla="*/ 18821 w 1649841"/>
              <a:gd name="connsiteY2" fmla="*/ 2171897 h 3712684"/>
              <a:gd name="connsiteX3" fmla="*/ 195615 w 1649841"/>
              <a:gd name="connsiteY3" fmla="*/ 1432193 h 3712684"/>
              <a:gd name="connsiteX4" fmla="*/ 801543 w 1649841"/>
              <a:gd name="connsiteY4" fmla="*/ 1244906 h 3712684"/>
              <a:gd name="connsiteX5" fmla="*/ 1149491 w 1649841"/>
              <a:gd name="connsiteY5" fmla="*/ 903383 h 3712684"/>
              <a:gd name="connsiteX6" fmla="*/ 1330352 w 1649841"/>
              <a:gd name="connsiteY6" fmla="*/ 396607 h 3712684"/>
              <a:gd name="connsiteX7" fmla="*/ 1649841 w 1649841"/>
              <a:gd name="connsiteY7" fmla="*/ 0 h 371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9841" h="3712684">
                <a:moveTo>
                  <a:pt x="19345" y="3712684"/>
                </a:moveTo>
                <a:cubicBezTo>
                  <a:pt x="8131" y="3552896"/>
                  <a:pt x="82779" y="2999867"/>
                  <a:pt x="82692" y="2743069"/>
                </a:cubicBezTo>
                <a:cubicBezTo>
                  <a:pt x="82605" y="2486271"/>
                  <a:pt x="0" y="2390376"/>
                  <a:pt x="18821" y="2171897"/>
                </a:cubicBezTo>
                <a:cubicBezTo>
                  <a:pt x="37642" y="1953418"/>
                  <a:pt x="65161" y="1586691"/>
                  <a:pt x="195615" y="1432193"/>
                </a:cubicBezTo>
                <a:cubicBezTo>
                  <a:pt x="326069" y="1277695"/>
                  <a:pt x="642564" y="1333041"/>
                  <a:pt x="801543" y="1244906"/>
                </a:cubicBezTo>
                <a:cubicBezTo>
                  <a:pt x="960522" y="1156771"/>
                  <a:pt x="1061356" y="1044766"/>
                  <a:pt x="1149491" y="903383"/>
                </a:cubicBezTo>
                <a:cubicBezTo>
                  <a:pt x="1237626" y="762000"/>
                  <a:pt x="1246960" y="547171"/>
                  <a:pt x="1330352" y="396607"/>
                </a:cubicBezTo>
                <a:cubicBezTo>
                  <a:pt x="1413744" y="246043"/>
                  <a:pt x="1560788" y="94561"/>
                  <a:pt x="1649841" y="0"/>
                </a:cubicBezTo>
              </a:path>
            </a:pathLst>
          </a:custGeom>
          <a:ln w="7620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213298" y="523171"/>
            <a:ext cx="6044628" cy="6106229"/>
          </a:xfrm>
          <a:custGeom>
            <a:avLst/>
            <a:gdLst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390650 w 6038850"/>
              <a:gd name="connsiteY8" fmla="*/ 933450 h 5676900"/>
              <a:gd name="connsiteX9" fmla="*/ 1724025 w 6038850"/>
              <a:gd name="connsiteY9" fmla="*/ 933450 h 5676900"/>
              <a:gd name="connsiteX10" fmla="*/ 1752600 w 6038850"/>
              <a:gd name="connsiteY10" fmla="*/ 1190625 h 5676900"/>
              <a:gd name="connsiteX11" fmla="*/ 2105025 w 6038850"/>
              <a:gd name="connsiteY11" fmla="*/ 1247775 h 5676900"/>
              <a:gd name="connsiteX12" fmla="*/ 2286000 w 6038850"/>
              <a:gd name="connsiteY12" fmla="*/ 1209675 h 5676900"/>
              <a:gd name="connsiteX13" fmla="*/ 2390775 w 6038850"/>
              <a:gd name="connsiteY13" fmla="*/ 1152525 h 5676900"/>
              <a:gd name="connsiteX14" fmla="*/ 2247900 w 6038850"/>
              <a:gd name="connsiteY14" fmla="*/ 1114425 h 5676900"/>
              <a:gd name="connsiteX15" fmla="*/ 2333625 w 6038850"/>
              <a:gd name="connsiteY15" fmla="*/ 962025 h 5676900"/>
              <a:gd name="connsiteX16" fmla="*/ 2609850 w 6038850"/>
              <a:gd name="connsiteY16" fmla="*/ 828675 h 5676900"/>
              <a:gd name="connsiteX17" fmla="*/ 2924175 w 6038850"/>
              <a:gd name="connsiteY17" fmla="*/ 733425 h 5676900"/>
              <a:gd name="connsiteX18" fmla="*/ 2990850 w 6038850"/>
              <a:gd name="connsiteY18" fmla="*/ 133350 h 5676900"/>
              <a:gd name="connsiteX19" fmla="*/ 3209925 w 6038850"/>
              <a:gd name="connsiteY19" fmla="*/ 47625 h 5676900"/>
              <a:gd name="connsiteX20" fmla="*/ 3448050 w 6038850"/>
              <a:gd name="connsiteY20" fmla="*/ 0 h 5676900"/>
              <a:gd name="connsiteX21" fmla="*/ 3438525 w 6038850"/>
              <a:gd name="connsiteY21" fmla="*/ 180975 h 5676900"/>
              <a:gd name="connsiteX22" fmla="*/ 3590925 w 6038850"/>
              <a:gd name="connsiteY22" fmla="*/ 266700 h 5676900"/>
              <a:gd name="connsiteX23" fmla="*/ 3695700 w 6038850"/>
              <a:gd name="connsiteY23" fmla="*/ 228600 h 5676900"/>
              <a:gd name="connsiteX24" fmla="*/ 3771900 w 6038850"/>
              <a:gd name="connsiteY24" fmla="*/ 428625 h 5676900"/>
              <a:gd name="connsiteX25" fmla="*/ 3829050 w 6038850"/>
              <a:gd name="connsiteY25" fmla="*/ 400050 h 5676900"/>
              <a:gd name="connsiteX26" fmla="*/ 3933825 w 6038850"/>
              <a:gd name="connsiteY26" fmla="*/ 485775 h 5676900"/>
              <a:gd name="connsiteX27" fmla="*/ 3924300 w 6038850"/>
              <a:gd name="connsiteY27" fmla="*/ 561975 h 5676900"/>
              <a:gd name="connsiteX28" fmla="*/ 4105275 w 6038850"/>
              <a:gd name="connsiteY28" fmla="*/ 523875 h 5676900"/>
              <a:gd name="connsiteX29" fmla="*/ 4143375 w 6038850"/>
              <a:gd name="connsiteY29" fmla="*/ 781050 h 5676900"/>
              <a:gd name="connsiteX30" fmla="*/ 4295775 w 6038850"/>
              <a:gd name="connsiteY30" fmla="*/ 809625 h 5676900"/>
              <a:gd name="connsiteX31" fmla="*/ 4438650 w 6038850"/>
              <a:gd name="connsiteY31" fmla="*/ 619125 h 5676900"/>
              <a:gd name="connsiteX32" fmla="*/ 4486275 w 6038850"/>
              <a:gd name="connsiteY32" fmla="*/ 885825 h 5676900"/>
              <a:gd name="connsiteX33" fmla="*/ 4724400 w 6038850"/>
              <a:gd name="connsiteY33" fmla="*/ 1000125 h 5676900"/>
              <a:gd name="connsiteX34" fmla="*/ 4762500 w 6038850"/>
              <a:gd name="connsiteY34" fmla="*/ 1076325 h 5676900"/>
              <a:gd name="connsiteX35" fmla="*/ 4914900 w 6038850"/>
              <a:gd name="connsiteY35" fmla="*/ 1066800 h 5676900"/>
              <a:gd name="connsiteX36" fmla="*/ 5191125 w 6038850"/>
              <a:gd name="connsiteY36" fmla="*/ 1104900 h 5676900"/>
              <a:gd name="connsiteX37" fmla="*/ 5505450 w 6038850"/>
              <a:gd name="connsiteY37" fmla="*/ 1181100 h 5676900"/>
              <a:gd name="connsiteX38" fmla="*/ 6038850 w 6038850"/>
              <a:gd name="connsiteY38" fmla="*/ 1409700 h 5676900"/>
              <a:gd name="connsiteX39" fmla="*/ 5848350 w 6038850"/>
              <a:gd name="connsiteY39" fmla="*/ 1714500 h 5676900"/>
              <a:gd name="connsiteX40" fmla="*/ 5753100 w 6038850"/>
              <a:gd name="connsiteY40" fmla="*/ 2305050 h 5676900"/>
              <a:gd name="connsiteX41" fmla="*/ 5772150 w 6038850"/>
              <a:gd name="connsiteY41" fmla="*/ 2466975 h 5676900"/>
              <a:gd name="connsiteX42" fmla="*/ 5772150 w 6038850"/>
              <a:gd name="connsiteY42" fmla="*/ 2466975 h 5676900"/>
              <a:gd name="connsiteX43" fmla="*/ 5572125 w 6038850"/>
              <a:gd name="connsiteY43" fmla="*/ 2438400 h 5676900"/>
              <a:gd name="connsiteX44" fmla="*/ 5381625 w 6038850"/>
              <a:gd name="connsiteY44" fmla="*/ 2800350 h 5676900"/>
              <a:gd name="connsiteX45" fmla="*/ 5295900 w 6038850"/>
              <a:gd name="connsiteY45" fmla="*/ 2857500 h 5676900"/>
              <a:gd name="connsiteX46" fmla="*/ 5210175 w 6038850"/>
              <a:gd name="connsiteY46" fmla="*/ 3238500 h 5676900"/>
              <a:gd name="connsiteX47" fmla="*/ 5391150 w 6038850"/>
              <a:gd name="connsiteY47" fmla="*/ 3181350 h 5676900"/>
              <a:gd name="connsiteX48" fmla="*/ 5495925 w 6038850"/>
              <a:gd name="connsiteY48" fmla="*/ 3209925 h 5676900"/>
              <a:gd name="connsiteX49" fmla="*/ 5457825 w 6038850"/>
              <a:gd name="connsiteY49" fmla="*/ 3267075 h 5676900"/>
              <a:gd name="connsiteX50" fmla="*/ 5524500 w 6038850"/>
              <a:gd name="connsiteY50" fmla="*/ 3324225 h 5676900"/>
              <a:gd name="connsiteX51" fmla="*/ 5524500 w 6038850"/>
              <a:gd name="connsiteY51" fmla="*/ 3324225 h 5676900"/>
              <a:gd name="connsiteX52" fmla="*/ 5524500 w 6038850"/>
              <a:gd name="connsiteY52" fmla="*/ 3448050 h 5676900"/>
              <a:gd name="connsiteX53" fmla="*/ 5610225 w 6038850"/>
              <a:gd name="connsiteY53" fmla="*/ 3543300 h 5676900"/>
              <a:gd name="connsiteX54" fmla="*/ 5505450 w 6038850"/>
              <a:gd name="connsiteY54" fmla="*/ 3648075 h 5676900"/>
              <a:gd name="connsiteX55" fmla="*/ 5695950 w 6038850"/>
              <a:gd name="connsiteY55" fmla="*/ 3914775 h 5676900"/>
              <a:gd name="connsiteX56" fmla="*/ 5534025 w 6038850"/>
              <a:gd name="connsiteY56" fmla="*/ 4095750 h 5676900"/>
              <a:gd name="connsiteX57" fmla="*/ 5448300 w 6038850"/>
              <a:gd name="connsiteY57" fmla="*/ 4143375 h 5676900"/>
              <a:gd name="connsiteX58" fmla="*/ 5524500 w 6038850"/>
              <a:gd name="connsiteY58" fmla="*/ 4305300 h 5676900"/>
              <a:gd name="connsiteX59" fmla="*/ 5667375 w 6038850"/>
              <a:gd name="connsiteY59" fmla="*/ 4295775 h 5676900"/>
              <a:gd name="connsiteX60" fmla="*/ 5676900 w 6038850"/>
              <a:gd name="connsiteY60" fmla="*/ 4438650 h 5676900"/>
              <a:gd name="connsiteX61" fmla="*/ 5562600 w 6038850"/>
              <a:gd name="connsiteY61" fmla="*/ 4524375 h 5676900"/>
              <a:gd name="connsiteX62" fmla="*/ 5619750 w 6038850"/>
              <a:gd name="connsiteY62" fmla="*/ 4686300 h 5676900"/>
              <a:gd name="connsiteX63" fmla="*/ 5867400 w 6038850"/>
              <a:gd name="connsiteY63" fmla="*/ 4810125 h 5676900"/>
              <a:gd name="connsiteX64" fmla="*/ 5981700 w 6038850"/>
              <a:gd name="connsiteY64" fmla="*/ 4772025 h 5676900"/>
              <a:gd name="connsiteX65" fmla="*/ 6000750 w 6038850"/>
              <a:gd name="connsiteY65" fmla="*/ 4857750 h 5676900"/>
              <a:gd name="connsiteX66" fmla="*/ 5943600 w 6038850"/>
              <a:gd name="connsiteY66" fmla="*/ 4933950 h 5676900"/>
              <a:gd name="connsiteX67" fmla="*/ 5953125 w 6038850"/>
              <a:gd name="connsiteY67" fmla="*/ 5048250 h 5676900"/>
              <a:gd name="connsiteX68" fmla="*/ 5553075 w 6038850"/>
              <a:gd name="connsiteY68" fmla="*/ 5343525 h 5676900"/>
              <a:gd name="connsiteX69" fmla="*/ 5486400 w 6038850"/>
              <a:gd name="connsiteY69" fmla="*/ 5495925 h 5676900"/>
              <a:gd name="connsiteX70" fmla="*/ 5200650 w 6038850"/>
              <a:gd name="connsiteY70" fmla="*/ 5581650 h 5676900"/>
              <a:gd name="connsiteX71" fmla="*/ 4838700 w 6038850"/>
              <a:gd name="connsiteY71" fmla="*/ 5476875 h 5676900"/>
              <a:gd name="connsiteX72" fmla="*/ 4686300 w 6038850"/>
              <a:gd name="connsiteY72" fmla="*/ 5410200 h 5676900"/>
              <a:gd name="connsiteX73" fmla="*/ 4362450 w 6038850"/>
              <a:gd name="connsiteY73" fmla="*/ 5334000 h 5676900"/>
              <a:gd name="connsiteX74" fmla="*/ 4200525 w 6038850"/>
              <a:gd name="connsiteY74" fmla="*/ 5276850 h 5676900"/>
              <a:gd name="connsiteX75" fmla="*/ 3981450 w 6038850"/>
              <a:gd name="connsiteY75" fmla="*/ 5438775 h 5676900"/>
              <a:gd name="connsiteX76" fmla="*/ 3800475 w 6038850"/>
              <a:gd name="connsiteY76" fmla="*/ 5476875 h 5676900"/>
              <a:gd name="connsiteX77" fmla="*/ 3686175 w 6038850"/>
              <a:gd name="connsiteY77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390650 w 6038850"/>
              <a:gd name="connsiteY9" fmla="*/ 933450 h 5676900"/>
              <a:gd name="connsiteX10" fmla="*/ 1724025 w 6038850"/>
              <a:gd name="connsiteY10" fmla="*/ 933450 h 5676900"/>
              <a:gd name="connsiteX11" fmla="*/ 1752600 w 6038850"/>
              <a:gd name="connsiteY11" fmla="*/ 1190625 h 5676900"/>
              <a:gd name="connsiteX12" fmla="*/ 2105025 w 6038850"/>
              <a:gd name="connsiteY12" fmla="*/ 1247775 h 5676900"/>
              <a:gd name="connsiteX13" fmla="*/ 2286000 w 6038850"/>
              <a:gd name="connsiteY13" fmla="*/ 1209675 h 5676900"/>
              <a:gd name="connsiteX14" fmla="*/ 2390775 w 6038850"/>
              <a:gd name="connsiteY14" fmla="*/ 1152525 h 5676900"/>
              <a:gd name="connsiteX15" fmla="*/ 2247900 w 6038850"/>
              <a:gd name="connsiteY15" fmla="*/ 1114425 h 5676900"/>
              <a:gd name="connsiteX16" fmla="*/ 2333625 w 6038850"/>
              <a:gd name="connsiteY16" fmla="*/ 962025 h 5676900"/>
              <a:gd name="connsiteX17" fmla="*/ 2609850 w 6038850"/>
              <a:gd name="connsiteY17" fmla="*/ 828675 h 5676900"/>
              <a:gd name="connsiteX18" fmla="*/ 2924175 w 6038850"/>
              <a:gd name="connsiteY18" fmla="*/ 733425 h 5676900"/>
              <a:gd name="connsiteX19" fmla="*/ 2990850 w 6038850"/>
              <a:gd name="connsiteY19" fmla="*/ 133350 h 5676900"/>
              <a:gd name="connsiteX20" fmla="*/ 3209925 w 6038850"/>
              <a:gd name="connsiteY20" fmla="*/ 47625 h 5676900"/>
              <a:gd name="connsiteX21" fmla="*/ 3448050 w 6038850"/>
              <a:gd name="connsiteY21" fmla="*/ 0 h 5676900"/>
              <a:gd name="connsiteX22" fmla="*/ 3438525 w 6038850"/>
              <a:gd name="connsiteY22" fmla="*/ 180975 h 5676900"/>
              <a:gd name="connsiteX23" fmla="*/ 3590925 w 6038850"/>
              <a:gd name="connsiteY23" fmla="*/ 266700 h 5676900"/>
              <a:gd name="connsiteX24" fmla="*/ 3695700 w 6038850"/>
              <a:gd name="connsiteY24" fmla="*/ 228600 h 5676900"/>
              <a:gd name="connsiteX25" fmla="*/ 3771900 w 6038850"/>
              <a:gd name="connsiteY25" fmla="*/ 428625 h 5676900"/>
              <a:gd name="connsiteX26" fmla="*/ 3829050 w 6038850"/>
              <a:gd name="connsiteY26" fmla="*/ 400050 h 5676900"/>
              <a:gd name="connsiteX27" fmla="*/ 3933825 w 6038850"/>
              <a:gd name="connsiteY27" fmla="*/ 485775 h 5676900"/>
              <a:gd name="connsiteX28" fmla="*/ 3924300 w 6038850"/>
              <a:gd name="connsiteY28" fmla="*/ 561975 h 5676900"/>
              <a:gd name="connsiteX29" fmla="*/ 4105275 w 6038850"/>
              <a:gd name="connsiteY29" fmla="*/ 523875 h 5676900"/>
              <a:gd name="connsiteX30" fmla="*/ 4143375 w 6038850"/>
              <a:gd name="connsiteY30" fmla="*/ 781050 h 5676900"/>
              <a:gd name="connsiteX31" fmla="*/ 4295775 w 6038850"/>
              <a:gd name="connsiteY31" fmla="*/ 809625 h 5676900"/>
              <a:gd name="connsiteX32" fmla="*/ 4438650 w 6038850"/>
              <a:gd name="connsiteY32" fmla="*/ 619125 h 5676900"/>
              <a:gd name="connsiteX33" fmla="*/ 4486275 w 6038850"/>
              <a:gd name="connsiteY33" fmla="*/ 885825 h 5676900"/>
              <a:gd name="connsiteX34" fmla="*/ 4724400 w 6038850"/>
              <a:gd name="connsiteY34" fmla="*/ 1000125 h 5676900"/>
              <a:gd name="connsiteX35" fmla="*/ 4762500 w 6038850"/>
              <a:gd name="connsiteY35" fmla="*/ 1076325 h 5676900"/>
              <a:gd name="connsiteX36" fmla="*/ 4914900 w 6038850"/>
              <a:gd name="connsiteY36" fmla="*/ 1066800 h 5676900"/>
              <a:gd name="connsiteX37" fmla="*/ 5191125 w 6038850"/>
              <a:gd name="connsiteY37" fmla="*/ 1104900 h 5676900"/>
              <a:gd name="connsiteX38" fmla="*/ 5505450 w 6038850"/>
              <a:gd name="connsiteY38" fmla="*/ 1181100 h 5676900"/>
              <a:gd name="connsiteX39" fmla="*/ 6038850 w 6038850"/>
              <a:gd name="connsiteY39" fmla="*/ 1409700 h 5676900"/>
              <a:gd name="connsiteX40" fmla="*/ 5848350 w 6038850"/>
              <a:gd name="connsiteY40" fmla="*/ 1714500 h 5676900"/>
              <a:gd name="connsiteX41" fmla="*/ 5753100 w 6038850"/>
              <a:gd name="connsiteY41" fmla="*/ 2305050 h 5676900"/>
              <a:gd name="connsiteX42" fmla="*/ 5772150 w 6038850"/>
              <a:gd name="connsiteY42" fmla="*/ 2466975 h 5676900"/>
              <a:gd name="connsiteX43" fmla="*/ 5772150 w 6038850"/>
              <a:gd name="connsiteY43" fmla="*/ 2466975 h 5676900"/>
              <a:gd name="connsiteX44" fmla="*/ 5572125 w 6038850"/>
              <a:gd name="connsiteY44" fmla="*/ 2438400 h 5676900"/>
              <a:gd name="connsiteX45" fmla="*/ 5381625 w 6038850"/>
              <a:gd name="connsiteY45" fmla="*/ 2800350 h 5676900"/>
              <a:gd name="connsiteX46" fmla="*/ 5295900 w 6038850"/>
              <a:gd name="connsiteY46" fmla="*/ 2857500 h 5676900"/>
              <a:gd name="connsiteX47" fmla="*/ 5210175 w 6038850"/>
              <a:gd name="connsiteY47" fmla="*/ 3238500 h 5676900"/>
              <a:gd name="connsiteX48" fmla="*/ 5391150 w 6038850"/>
              <a:gd name="connsiteY48" fmla="*/ 3181350 h 5676900"/>
              <a:gd name="connsiteX49" fmla="*/ 5495925 w 6038850"/>
              <a:gd name="connsiteY49" fmla="*/ 3209925 h 5676900"/>
              <a:gd name="connsiteX50" fmla="*/ 5457825 w 6038850"/>
              <a:gd name="connsiteY50" fmla="*/ 3267075 h 5676900"/>
              <a:gd name="connsiteX51" fmla="*/ 5524500 w 6038850"/>
              <a:gd name="connsiteY51" fmla="*/ 3324225 h 5676900"/>
              <a:gd name="connsiteX52" fmla="*/ 5524500 w 6038850"/>
              <a:gd name="connsiteY52" fmla="*/ 3324225 h 5676900"/>
              <a:gd name="connsiteX53" fmla="*/ 5524500 w 6038850"/>
              <a:gd name="connsiteY53" fmla="*/ 3448050 h 5676900"/>
              <a:gd name="connsiteX54" fmla="*/ 5610225 w 6038850"/>
              <a:gd name="connsiteY54" fmla="*/ 3543300 h 5676900"/>
              <a:gd name="connsiteX55" fmla="*/ 5505450 w 6038850"/>
              <a:gd name="connsiteY55" fmla="*/ 3648075 h 5676900"/>
              <a:gd name="connsiteX56" fmla="*/ 5695950 w 6038850"/>
              <a:gd name="connsiteY56" fmla="*/ 3914775 h 5676900"/>
              <a:gd name="connsiteX57" fmla="*/ 5534025 w 6038850"/>
              <a:gd name="connsiteY57" fmla="*/ 4095750 h 5676900"/>
              <a:gd name="connsiteX58" fmla="*/ 5448300 w 6038850"/>
              <a:gd name="connsiteY58" fmla="*/ 4143375 h 5676900"/>
              <a:gd name="connsiteX59" fmla="*/ 5524500 w 6038850"/>
              <a:gd name="connsiteY59" fmla="*/ 4305300 h 5676900"/>
              <a:gd name="connsiteX60" fmla="*/ 5667375 w 6038850"/>
              <a:gd name="connsiteY60" fmla="*/ 4295775 h 5676900"/>
              <a:gd name="connsiteX61" fmla="*/ 5676900 w 6038850"/>
              <a:gd name="connsiteY61" fmla="*/ 4438650 h 5676900"/>
              <a:gd name="connsiteX62" fmla="*/ 5562600 w 6038850"/>
              <a:gd name="connsiteY62" fmla="*/ 4524375 h 5676900"/>
              <a:gd name="connsiteX63" fmla="*/ 5619750 w 6038850"/>
              <a:gd name="connsiteY63" fmla="*/ 4686300 h 5676900"/>
              <a:gd name="connsiteX64" fmla="*/ 5867400 w 6038850"/>
              <a:gd name="connsiteY64" fmla="*/ 4810125 h 5676900"/>
              <a:gd name="connsiteX65" fmla="*/ 5981700 w 6038850"/>
              <a:gd name="connsiteY65" fmla="*/ 4772025 h 5676900"/>
              <a:gd name="connsiteX66" fmla="*/ 6000750 w 6038850"/>
              <a:gd name="connsiteY66" fmla="*/ 4857750 h 5676900"/>
              <a:gd name="connsiteX67" fmla="*/ 5943600 w 6038850"/>
              <a:gd name="connsiteY67" fmla="*/ 4933950 h 5676900"/>
              <a:gd name="connsiteX68" fmla="*/ 5953125 w 6038850"/>
              <a:gd name="connsiteY68" fmla="*/ 5048250 h 5676900"/>
              <a:gd name="connsiteX69" fmla="*/ 5553075 w 6038850"/>
              <a:gd name="connsiteY69" fmla="*/ 5343525 h 5676900"/>
              <a:gd name="connsiteX70" fmla="*/ 5486400 w 6038850"/>
              <a:gd name="connsiteY70" fmla="*/ 5495925 h 5676900"/>
              <a:gd name="connsiteX71" fmla="*/ 5200650 w 6038850"/>
              <a:gd name="connsiteY71" fmla="*/ 5581650 h 5676900"/>
              <a:gd name="connsiteX72" fmla="*/ 4838700 w 6038850"/>
              <a:gd name="connsiteY72" fmla="*/ 5476875 h 5676900"/>
              <a:gd name="connsiteX73" fmla="*/ 4686300 w 6038850"/>
              <a:gd name="connsiteY73" fmla="*/ 5410200 h 5676900"/>
              <a:gd name="connsiteX74" fmla="*/ 4362450 w 6038850"/>
              <a:gd name="connsiteY74" fmla="*/ 5334000 h 5676900"/>
              <a:gd name="connsiteX75" fmla="*/ 4200525 w 6038850"/>
              <a:gd name="connsiteY75" fmla="*/ 5276850 h 5676900"/>
              <a:gd name="connsiteX76" fmla="*/ 3981450 w 6038850"/>
              <a:gd name="connsiteY76" fmla="*/ 5438775 h 5676900"/>
              <a:gd name="connsiteX77" fmla="*/ 3800475 w 6038850"/>
              <a:gd name="connsiteY77" fmla="*/ 5476875 h 5676900"/>
              <a:gd name="connsiteX78" fmla="*/ 3686175 w 6038850"/>
              <a:gd name="connsiteY78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724025 w 6038850"/>
              <a:gd name="connsiteY11" fmla="*/ 933450 h 5676900"/>
              <a:gd name="connsiteX12" fmla="*/ 1752600 w 6038850"/>
              <a:gd name="connsiteY12" fmla="*/ 1190625 h 5676900"/>
              <a:gd name="connsiteX13" fmla="*/ 2105025 w 6038850"/>
              <a:gd name="connsiteY13" fmla="*/ 1247775 h 5676900"/>
              <a:gd name="connsiteX14" fmla="*/ 2286000 w 6038850"/>
              <a:gd name="connsiteY14" fmla="*/ 1209675 h 5676900"/>
              <a:gd name="connsiteX15" fmla="*/ 2390775 w 6038850"/>
              <a:gd name="connsiteY15" fmla="*/ 1152525 h 5676900"/>
              <a:gd name="connsiteX16" fmla="*/ 2247900 w 6038850"/>
              <a:gd name="connsiteY16" fmla="*/ 1114425 h 5676900"/>
              <a:gd name="connsiteX17" fmla="*/ 2333625 w 6038850"/>
              <a:gd name="connsiteY17" fmla="*/ 962025 h 5676900"/>
              <a:gd name="connsiteX18" fmla="*/ 2609850 w 6038850"/>
              <a:gd name="connsiteY18" fmla="*/ 828675 h 5676900"/>
              <a:gd name="connsiteX19" fmla="*/ 2924175 w 6038850"/>
              <a:gd name="connsiteY19" fmla="*/ 733425 h 5676900"/>
              <a:gd name="connsiteX20" fmla="*/ 2990850 w 6038850"/>
              <a:gd name="connsiteY20" fmla="*/ 133350 h 5676900"/>
              <a:gd name="connsiteX21" fmla="*/ 3209925 w 6038850"/>
              <a:gd name="connsiteY21" fmla="*/ 47625 h 5676900"/>
              <a:gd name="connsiteX22" fmla="*/ 3448050 w 6038850"/>
              <a:gd name="connsiteY22" fmla="*/ 0 h 5676900"/>
              <a:gd name="connsiteX23" fmla="*/ 3438525 w 6038850"/>
              <a:gd name="connsiteY23" fmla="*/ 180975 h 5676900"/>
              <a:gd name="connsiteX24" fmla="*/ 3590925 w 6038850"/>
              <a:gd name="connsiteY24" fmla="*/ 266700 h 5676900"/>
              <a:gd name="connsiteX25" fmla="*/ 3695700 w 6038850"/>
              <a:gd name="connsiteY25" fmla="*/ 228600 h 5676900"/>
              <a:gd name="connsiteX26" fmla="*/ 3771900 w 6038850"/>
              <a:gd name="connsiteY26" fmla="*/ 428625 h 5676900"/>
              <a:gd name="connsiteX27" fmla="*/ 3829050 w 6038850"/>
              <a:gd name="connsiteY27" fmla="*/ 400050 h 5676900"/>
              <a:gd name="connsiteX28" fmla="*/ 3933825 w 6038850"/>
              <a:gd name="connsiteY28" fmla="*/ 485775 h 5676900"/>
              <a:gd name="connsiteX29" fmla="*/ 3924300 w 6038850"/>
              <a:gd name="connsiteY29" fmla="*/ 561975 h 5676900"/>
              <a:gd name="connsiteX30" fmla="*/ 4105275 w 6038850"/>
              <a:gd name="connsiteY30" fmla="*/ 523875 h 5676900"/>
              <a:gd name="connsiteX31" fmla="*/ 4143375 w 6038850"/>
              <a:gd name="connsiteY31" fmla="*/ 781050 h 5676900"/>
              <a:gd name="connsiteX32" fmla="*/ 4295775 w 6038850"/>
              <a:gd name="connsiteY32" fmla="*/ 809625 h 5676900"/>
              <a:gd name="connsiteX33" fmla="*/ 4438650 w 6038850"/>
              <a:gd name="connsiteY33" fmla="*/ 619125 h 5676900"/>
              <a:gd name="connsiteX34" fmla="*/ 4486275 w 6038850"/>
              <a:gd name="connsiteY34" fmla="*/ 885825 h 5676900"/>
              <a:gd name="connsiteX35" fmla="*/ 4724400 w 6038850"/>
              <a:gd name="connsiteY35" fmla="*/ 1000125 h 5676900"/>
              <a:gd name="connsiteX36" fmla="*/ 4762500 w 6038850"/>
              <a:gd name="connsiteY36" fmla="*/ 1076325 h 5676900"/>
              <a:gd name="connsiteX37" fmla="*/ 4914900 w 6038850"/>
              <a:gd name="connsiteY37" fmla="*/ 1066800 h 5676900"/>
              <a:gd name="connsiteX38" fmla="*/ 5191125 w 6038850"/>
              <a:gd name="connsiteY38" fmla="*/ 1104900 h 5676900"/>
              <a:gd name="connsiteX39" fmla="*/ 5505450 w 6038850"/>
              <a:gd name="connsiteY39" fmla="*/ 1181100 h 5676900"/>
              <a:gd name="connsiteX40" fmla="*/ 6038850 w 6038850"/>
              <a:gd name="connsiteY40" fmla="*/ 1409700 h 5676900"/>
              <a:gd name="connsiteX41" fmla="*/ 5848350 w 6038850"/>
              <a:gd name="connsiteY41" fmla="*/ 1714500 h 5676900"/>
              <a:gd name="connsiteX42" fmla="*/ 5753100 w 6038850"/>
              <a:gd name="connsiteY42" fmla="*/ 2305050 h 5676900"/>
              <a:gd name="connsiteX43" fmla="*/ 5772150 w 6038850"/>
              <a:gd name="connsiteY43" fmla="*/ 2466975 h 5676900"/>
              <a:gd name="connsiteX44" fmla="*/ 5772150 w 6038850"/>
              <a:gd name="connsiteY44" fmla="*/ 2466975 h 5676900"/>
              <a:gd name="connsiteX45" fmla="*/ 5572125 w 6038850"/>
              <a:gd name="connsiteY45" fmla="*/ 2438400 h 5676900"/>
              <a:gd name="connsiteX46" fmla="*/ 5381625 w 6038850"/>
              <a:gd name="connsiteY46" fmla="*/ 2800350 h 5676900"/>
              <a:gd name="connsiteX47" fmla="*/ 5295900 w 6038850"/>
              <a:gd name="connsiteY47" fmla="*/ 2857500 h 5676900"/>
              <a:gd name="connsiteX48" fmla="*/ 5210175 w 6038850"/>
              <a:gd name="connsiteY48" fmla="*/ 3238500 h 5676900"/>
              <a:gd name="connsiteX49" fmla="*/ 5391150 w 6038850"/>
              <a:gd name="connsiteY49" fmla="*/ 3181350 h 5676900"/>
              <a:gd name="connsiteX50" fmla="*/ 5495925 w 6038850"/>
              <a:gd name="connsiteY50" fmla="*/ 3209925 h 5676900"/>
              <a:gd name="connsiteX51" fmla="*/ 5457825 w 6038850"/>
              <a:gd name="connsiteY51" fmla="*/ 3267075 h 5676900"/>
              <a:gd name="connsiteX52" fmla="*/ 5524500 w 6038850"/>
              <a:gd name="connsiteY52" fmla="*/ 3324225 h 5676900"/>
              <a:gd name="connsiteX53" fmla="*/ 5524500 w 6038850"/>
              <a:gd name="connsiteY53" fmla="*/ 3324225 h 5676900"/>
              <a:gd name="connsiteX54" fmla="*/ 5524500 w 6038850"/>
              <a:gd name="connsiteY54" fmla="*/ 3448050 h 5676900"/>
              <a:gd name="connsiteX55" fmla="*/ 5610225 w 6038850"/>
              <a:gd name="connsiteY55" fmla="*/ 3543300 h 5676900"/>
              <a:gd name="connsiteX56" fmla="*/ 5505450 w 6038850"/>
              <a:gd name="connsiteY56" fmla="*/ 3648075 h 5676900"/>
              <a:gd name="connsiteX57" fmla="*/ 5695950 w 6038850"/>
              <a:gd name="connsiteY57" fmla="*/ 3914775 h 5676900"/>
              <a:gd name="connsiteX58" fmla="*/ 5534025 w 6038850"/>
              <a:gd name="connsiteY58" fmla="*/ 4095750 h 5676900"/>
              <a:gd name="connsiteX59" fmla="*/ 5448300 w 6038850"/>
              <a:gd name="connsiteY59" fmla="*/ 4143375 h 5676900"/>
              <a:gd name="connsiteX60" fmla="*/ 5524500 w 6038850"/>
              <a:gd name="connsiteY60" fmla="*/ 4305300 h 5676900"/>
              <a:gd name="connsiteX61" fmla="*/ 5667375 w 6038850"/>
              <a:gd name="connsiteY61" fmla="*/ 4295775 h 5676900"/>
              <a:gd name="connsiteX62" fmla="*/ 5676900 w 6038850"/>
              <a:gd name="connsiteY62" fmla="*/ 4438650 h 5676900"/>
              <a:gd name="connsiteX63" fmla="*/ 5562600 w 6038850"/>
              <a:gd name="connsiteY63" fmla="*/ 4524375 h 5676900"/>
              <a:gd name="connsiteX64" fmla="*/ 5619750 w 6038850"/>
              <a:gd name="connsiteY64" fmla="*/ 4686300 h 5676900"/>
              <a:gd name="connsiteX65" fmla="*/ 5867400 w 6038850"/>
              <a:gd name="connsiteY65" fmla="*/ 4810125 h 5676900"/>
              <a:gd name="connsiteX66" fmla="*/ 5981700 w 6038850"/>
              <a:gd name="connsiteY66" fmla="*/ 4772025 h 5676900"/>
              <a:gd name="connsiteX67" fmla="*/ 6000750 w 6038850"/>
              <a:gd name="connsiteY67" fmla="*/ 4857750 h 5676900"/>
              <a:gd name="connsiteX68" fmla="*/ 5943600 w 6038850"/>
              <a:gd name="connsiteY68" fmla="*/ 4933950 h 5676900"/>
              <a:gd name="connsiteX69" fmla="*/ 5953125 w 6038850"/>
              <a:gd name="connsiteY69" fmla="*/ 5048250 h 5676900"/>
              <a:gd name="connsiteX70" fmla="*/ 5553075 w 6038850"/>
              <a:gd name="connsiteY70" fmla="*/ 5343525 h 5676900"/>
              <a:gd name="connsiteX71" fmla="*/ 5486400 w 6038850"/>
              <a:gd name="connsiteY71" fmla="*/ 5495925 h 5676900"/>
              <a:gd name="connsiteX72" fmla="*/ 5200650 w 6038850"/>
              <a:gd name="connsiteY72" fmla="*/ 5581650 h 5676900"/>
              <a:gd name="connsiteX73" fmla="*/ 4838700 w 6038850"/>
              <a:gd name="connsiteY73" fmla="*/ 5476875 h 5676900"/>
              <a:gd name="connsiteX74" fmla="*/ 4686300 w 6038850"/>
              <a:gd name="connsiteY74" fmla="*/ 5410200 h 5676900"/>
              <a:gd name="connsiteX75" fmla="*/ 4362450 w 6038850"/>
              <a:gd name="connsiteY75" fmla="*/ 5334000 h 5676900"/>
              <a:gd name="connsiteX76" fmla="*/ 4200525 w 6038850"/>
              <a:gd name="connsiteY76" fmla="*/ 5276850 h 5676900"/>
              <a:gd name="connsiteX77" fmla="*/ 3981450 w 6038850"/>
              <a:gd name="connsiteY77" fmla="*/ 5438775 h 5676900"/>
              <a:gd name="connsiteX78" fmla="*/ 3800475 w 6038850"/>
              <a:gd name="connsiteY78" fmla="*/ 5476875 h 5676900"/>
              <a:gd name="connsiteX79" fmla="*/ 3686175 w 6038850"/>
              <a:gd name="connsiteY79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666875 w 6038850"/>
              <a:gd name="connsiteY11" fmla="*/ 942975 h 5676900"/>
              <a:gd name="connsiteX12" fmla="*/ 1752600 w 6038850"/>
              <a:gd name="connsiteY12" fmla="*/ 1190625 h 5676900"/>
              <a:gd name="connsiteX13" fmla="*/ 2105025 w 6038850"/>
              <a:gd name="connsiteY13" fmla="*/ 1247775 h 5676900"/>
              <a:gd name="connsiteX14" fmla="*/ 2286000 w 6038850"/>
              <a:gd name="connsiteY14" fmla="*/ 1209675 h 5676900"/>
              <a:gd name="connsiteX15" fmla="*/ 2390775 w 6038850"/>
              <a:gd name="connsiteY15" fmla="*/ 1152525 h 5676900"/>
              <a:gd name="connsiteX16" fmla="*/ 2247900 w 6038850"/>
              <a:gd name="connsiteY16" fmla="*/ 1114425 h 5676900"/>
              <a:gd name="connsiteX17" fmla="*/ 2333625 w 6038850"/>
              <a:gd name="connsiteY17" fmla="*/ 962025 h 5676900"/>
              <a:gd name="connsiteX18" fmla="*/ 2609850 w 6038850"/>
              <a:gd name="connsiteY18" fmla="*/ 828675 h 5676900"/>
              <a:gd name="connsiteX19" fmla="*/ 2924175 w 6038850"/>
              <a:gd name="connsiteY19" fmla="*/ 733425 h 5676900"/>
              <a:gd name="connsiteX20" fmla="*/ 2990850 w 6038850"/>
              <a:gd name="connsiteY20" fmla="*/ 133350 h 5676900"/>
              <a:gd name="connsiteX21" fmla="*/ 3209925 w 6038850"/>
              <a:gd name="connsiteY21" fmla="*/ 47625 h 5676900"/>
              <a:gd name="connsiteX22" fmla="*/ 3448050 w 6038850"/>
              <a:gd name="connsiteY22" fmla="*/ 0 h 5676900"/>
              <a:gd name="connsiteX23" fmla="*/ 3438525 w 6038850"/>
              <a:gd name="connsiteY23" fmla="*/ 180975 h 5676900"/>
              <a:gd name="connsiteX24" fmla="*/ 3590925 w 6038850"/>
              <a:gd name="connsiteY24" fmla="*/ 266700 h 5676900"/>
              <a:gd name="connsiteX25" fmla="*/ 3695700 w 6038850"/>
              <a:gd name="connsiteY25" fmla="*/ 228600 h 5676900"/>
              <a:gd name="connsiteX26" fmla="*/ 3771900 w 6038850"/>
              <a:gd name="connsiteY26" fmla="*/ 428625 h 5676900"/>
              <a:gd name="connsiteX27" fmla="*/ 3829050 w 6038850"/>
              <a:gd name="connsiteY27" fmla="*/ 400050 h 5676900"/>
              <a:gd name="connsiteX28" fmla="*/ 3933825 w 6038850"/>
              <a:gd name="connsiteY28" fmla="*/ 485775 h 5676900"/>
              <a:gd name="connsiteX29" fmla="*/ 3924300 w 6038850"/>
              <a:gd name="connsiteY29" fmla="*/ 561975 h 5676900"/>
              <a:gd name="connsiteX30" fmla="*/ 4105275 w 6038850"/>
              <a:gd name="connsiteY30" fmla="*/ 523875 h 5676900"/>
              <a:gd name="connsiteX31" fmla="*/ 4143375 w 6038850"/>
              <a:gd name="connsiteY31" fmla="*/ 781050 h 5676900"/>
              <a:gd name="connsiteX32" fmla="*/ 4295775 w 6038850"/>
              <a:gd name="connsiteY32" fmla="*/ 809625 h 5676900"/>
              <a:gd name="connsiteX33" fmla="*/ 4438650 w 6038850"/>
              <a:gd name="connsiteY33" fmla="*/ 619125 h 5676900"/>
              <a:gd name="connsiteX34" fmla="*/ 4486275 w 6038850"/>
              <a:gd name="connsiteY34" fmla="*/ 885825 h 5676900"/>
              <a:gd name="connsiteX35" fmla="*/ 4724400 w 6038850"/>
              <a:gd name="connsiteY35" fmla="*/ 1000125 h 5676900"/>
              <a:gd name="connsiteX36" fmla="*/ 4762500 w 6038850"/>
              <a:gd name="connsiteY36" fmla="*/ 1076325 h 5676900"/>
              <a:gd name="connsiteX37" fmla="*/ 4914900 w 6038850"/>
              <a:gd name="connsiteY37" fmla="*/ 1066800 h 5676900"/>
              <a:gd name="connsiteX38" fmla="*/ 5191125 w 6038850"/>
              <a:gd name="connsiteY38" fmla="*/ 1104900 h 5676900"/>
              <a:gd name="connsiteX39" fmla="*/ 5505450 w 6038850"/>
              <a:gd name="connsiteY39" fmla="*/ 1181100 h 5676900"/>
              <a:gd name="connsiteX40" fmla="*/ 6038850 w 6038850"/>
              <a:gd name="connsiteY40" fmla="*/ 1409700 h 5676900"/>
              <a:gd name="connsiteX41" fmla="*/ 5848350 w 6038850"/>
              <a:gd name="connsiteY41" fmla="*/ 1714500 h 5676900"/>
              <a:gd name="connsiteX42" fmla="*/ 5753100 w 6038850"/>
              <a:gd name="connsiteY42" fmla="*/ 2305050 h 5676900"/>
              <a:gd name="connsiteX43" fmla="*/ 5772150 w 6038850"/>
              <a:gd name="connsiteY43" fmla="*/ 2466975 h 5676900"/>
              <a:gd name="connsiteX44" fmla="*/ 5772150 w 6038850"/>
              <a:gd name="connsiteY44" fmla="*/ 2466975 h 5676900"/>
              <a:gd name="connsiteX45" fmla="*/ 5572125 w 6038850"/>
              <a:gd name="connsiteY45" fmla="*/ 2438400 h 5676900"/>
              <a:gd name="connsiteX46" fmla="*/ 5381625 w 6038850"/>
              <a:gd name="connsiteY46" fmla="*/ 2800350 h 5676900"/>
              <a:gd name="connsiteX47" fmla="*/ 5295900 w 6038850"/>
              <a:gd name="connsiteY47" fmla="*/ 2857500 h 5676900"/>
              <a:gd name="connsiteX48" fmla="*/ 5210175 w 6038850"/>
              <a:gd name="connsiteY48" fmla="*/ 3238500 h 5676900"/>
              <a:gd name="connsiteX49" fmla="*/ 5391150 w 6038850"/>
              <a:gd name="connsiteY49" fmla="*/ 3181350 h 5676900"/>
              <a:gd name="connsiteX50" fmla="*/ 5495925 w 6038850"/>
              <a:gd name="connsiteY50" fmla="*/ 3209925 h 5676900"/>
              <a:gd name="connsiteX51" fmla="*/ 5457825 w 6038850"/>
              <a:gd name="connsiteY51" fmla="*/ 3267075 h 5676900"/>
              <a:gd name="connsiteX52" fmla="*/ 5524500 w 6038850"/>
              <a:gd name="connsiteY52" fmla="*/ 3324225 h 5676900"/>
              <a:gd name="connsiteX53" fmla="*/ 5524500 w 6038850"/>
              <a:gd name="connsiteY53" fmla="*/ 3324225 h 5676900"/>
              <a:gd name="connsiteX54" fmla="*/ 5524500 w 6038850"/>
              <a:gd name="connsiteY54" fmla="*/ 3448050 h 5676900"/>
              <a:gd name="connsiteX55" fmla="*/ 5610225 w 6038850"/>
              <a:gd name="connsiteY55" fmla="*/ 3543300 h 5676900"/>
              <a:gd name="connsiteX56" fmla="*/ 5505450 w 6038850"/>
              <a:gd name="connsiteY56" fmla="*/ 3648075 h 5676900"/>
              <a:gd name="connsiteX57" fmla="*/ 5695950 w 6038850"/>
              <a:gd name="connsiteY57" fmla="*/ 3914775 h 5676900"/>
              <a:gd name="connsiteX58" fmla="*/ 5534025 w 6038850"/>
              <a:gd name="connsiteY58" fmla="*/ 4095750 h 5676900"/>
              <a:gd name="connsiteX59" fmla="*/ 5448300 w 6038850"/>
              <a:gd name="connsiteY59" fmla="*/ 4143375 h 5676900"/>
              <a:gd name="connsiteX60" fmla="*/ 5524500 w 6038850"/>
              <a:gd name="connsiteY60" fmla="*/ 4305300 h 5676900"/>
              <a:gd name="connsiteX61" fmla="*/ 5667375 w 6038850"/>
              <a:gd name="connsiteY61" fmla="*/ 4295775 h 5676900"/>
              <a:gd name="connsiteX62" fmla="*/ 5676900 w 6038850"/>
              <a:gd name="connsiteY62" fmla="*/ 4438650 h 5676900"/>
              <a:gd name="connsiteX63" fmla="*/ 5562600 w 6038850"/>
              <a:gd name="connsiteY63" fmla="*/ 4524375 h 5676900"/>
              <a:gd name="connsiteX64" fmla="*/ 5619750 w 6038850"/>
              <a:gd name="connsiteY64" fmla="*/ 4686300 h 5676900"/>
              <a:gd name="connsiteX65" fmla="*/ 5867400 w 6038850"/>
              <a:gd name="connsiteY65" fmla="*/ 4810125 h 5676900"/>
              <a:gd name="connsiteX66" fmla="*/ 5981700 w 6038850"/>
              <a:gd name="connsiteY66" fmla="*/ 4772025 h 5676900"/>
              <a:gd name="connsiteX67" fmla="*/ 6000750 w 6038850"/>
              <a:gd name="connsiteY67" fmla="*/ 4857750 h 5676900"/>
              <a:gd name="connsiteX68" fmla="*/ 5943600 w 6038850"/>
              <a:gd name="connsiteY68" fmla="*/ 4933950 h 5676900"/>
              <a:gd name="connsiteX69" fmla="*/ 5953125 w 6038850"/>
              <a:gd name="connsiteY69" fmla="*/ 5048250 h 5676900"/>
              <a:gd name="connsiteX70" fmla="*/ 5553075 w 6038850"/>
              <a:gd name="connsiteY70" fmla="*/ 5343525 h 5676900"/>
              <a:gd name="connsiteX71" fmla="*/ 5486400 w 6038850"/>
              <a:gd name="connsiteY71" fmla="*/ 5495925 h 5676900"/>
              <a:gd name="connsiteX72" fmla="*/ 5200650 w 6038850"/>
              <a:gd name="connsiteY72" fmla="*/ 5581650 h 5676900"/>
              <a:gd name="connsiteX73" fmla="*/ 4838700 w 6038850"/>
              <a:gd name="connsiteY73" fmla="*/ 5476875 h 5676900"/>
              <a:gd name="connsiteX74" fmla="*/ 4686300 w 6038850"/>
              <a:gd name="connsiteY74" fmla="*/ 5410200 h 5676900"/>
              <a:gd name="connsiteX75" fmla="*/ 4362450 w 6038850"/>
              <a:gd name="connsiteY75" fmla="*/ 5334000 h 5676900"/>
              <a:gd name="connsiteX76" fmla="*/ 4200525 w 6038850"/>
              <a:gd name="connsiteY76" fmla="*/ 5276850 h 5676900"/>
              <a:gd name="connsiteX77" fmla="*/ 3981450 w 6038850"/>
              <a:gd name="connsiteY77" fmla="*/ 5438775 h 5676900"/>
              <a:gd name="connsiteX78" fmla="*/ 3800475 w 6038850"/>
              <a:gd name="connsiteY78" fmla="*/ 5476875 h 5676900"/>
              <a:gd name="connsiteX79" fmla="*/ 3686175 w 6038850"/>
              <a:gd name="connsiteY79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666875 w 6038850"/>
              <a:gd name="connsiteY11" fmla="*/ 942975 h 5676900"/>
              <a:gd name="connsiteX12" fmla="*/ 1657350 w 6038850"/>
              <a:gd name="connsiteY12" fmla="*/ 1066800 h 5676900"/>
              <a:gd name="connsiteX13" fmla="*/ 1752600 w 6038850"/>
              <a:gd name="connsiteY13" fmla="*/ 1190625 h 5676900"/>
              <a:gd name="connsiteX14" fmla="*/ 2105025 w 6038850"/>
              <a:gd name="connsiteY14" fmla="*/ 1247775 h 5676900"/>
              <a:gd name="connsiteX15" fmla="*/ 2286000 w 6038850"/>
              <a:gd name="connsiteY15" fmla="*/ 1209675 h 5676900"/>
              <a:gd name="connsiteX16" fmla="*/ 2390775 w 6038850"/>
              <a:gd name="connsiteY16" fmla="*/ 1152525 h 5676900"/>
              <a:gd name="connsiteX17" fmla="*/ 2247900 w 6038850"/>
              <a:gd name="connsiteY17" fmla="*/ 1114425 h 5676900"/>
              <a:gd name="connsiteX18" fmla="*/ 2333625 w 6038850"/>
              <a:gd name="connsiteY18" fmla="*/ 962025 h 5676900"/>
              <a:gd name="connsiteX19" fmla="*/ 2609850 w 6038850"/>
              <a:gd name="connsiteY19" fmla="*/ 828675 h 5676900"/>
              <a:gd name="connsiteX20" fmla="*/ 2924175 w 6038850"/>
              <a:gd name="connsiteY20" fmla="*/ 733425 h 5676900"/>
              <a:gd name="connsiteX21" fmla="*/ 2990850 w 6038850"/>
              <a:gd name="connsiteY21" fmla="*/ 133350 h 5676900"/>
              <a:gd name="connsiteX22" fmla="*/ 3209925 w 6038850"/>
              <a:gd name="connsiteY22" fmla="*/ 47625 h 5676900"/>
              <a:gd name="connsiteX23" fmla="*/ 3448050 w 6038850"/>
              <a:gd name="connsiteY23" fmla="*/ 0 h 5676900"/>
              <a:gd name="connsiteX24" fmla="*/ 3438525 w 6038850"/>
              <a:gd name="connsiteY24" fmla="*/ 180975 h 5676900"/>
              <a:gd name="connsiteX25" fmla="*/ 3590925 w 6038850"/>
              <a:gd name="connsiteY25" fmla="*/ 266700 h 5676900"/>
              <a:gd name="connsiteX26" fmla="*/ 3695700 w 6038850"/>
              <a:gd name="connsiteY26" fmla="*/ 228600 h 5676900"/>
              <a:gd name="connsiteX27" fmla="*/ 3771900 w 6038850"/>
              <a:gd name="connsiteY27" fmla="*/ 428625 h 5676900"/>
              <a:gd name="connsiteX28" fmla="*/ 3829050 w 6038850"/>
              <a:gd name="connsiteY28" fmla="*/ 400050 h 5676900"/>
              <a:gd name="connsiteX29" fmla="*/ 3933825 w 6038850"/>
              <a:gd name="connsiteY29" fmla="*/ 485775 h 5676900"/>
              <a:gd name="connsiteX30" fmla="*/ 3924300 w 6038850"/>
              <a:gd name="connsiteY30" fmla="*/ 561975 h 5676900"/>
              <a:gd name="connsiteX31" fmla="*/ 4105275 w 6038850"/>
              <a:gd name="connsiteY31" fmla="*/ 523875 h 5676900"/>
              <a:gd name="connsiteX32" fmla="*/ 4143375 w 6038850"/>
              <a:gd name="connsiteY32" fmla="*/ 781050 h 5676900"/>
              <a:gd name="connsiteX33" fmla="*/ 4295775 w 6038850"/>
              <a:gd name="connsiteY33" fmla="*/ 809625 h 5676900"/>
              <a:gd name="connsiteX34" fmla="*/ 4438650 w 6038850"/>
              <a:gd name="connsiteY34" fmla="*/ 619125 h 5676900"/>
              <a:gd name="connsiteX35" fmla="*/ 4486275 w 6038850"/>
              <a:gd name="connsiteY35" fmla="*/ 885825 h 5676900"/>
              <a:gd name="connsiteX36" fmla="*/ 4724400 w 6038850"/>
              <a:gd name="connsiteY36" fmla="*/ 1000125 h 5676900"/>
              <a:gd name="connsiteX37" fmla="*/ 4762500 w 6038850"/>
              <a:gd name="connsiteY37" fmla="*/ 1076325 h 5676900"/>
              <a:gd name="connsiteX38" fmla="*/ 4914900 w 6038850"/>
              <a:gd name="connsiteY38" fmla="*/ 1066800 h 5676900"/>
              <a:gd name="connsiteX39" fmla="*/ 5191125 w 6038850"/>
              <a:gd name="connsiteY39" fmla="*/ 1104900 h 5676900"/>
              <a:gd name="connsiteX40" fmla="*/ 5505450 w 6038850"/>
              <a:gd name="connsiteY40" fmla="*/ 1181100 h 5676900"/>
              <a:gd name="connsiteX41" fmla="*/ 6038850 w 6038850"/>
              <a:gd name="connsiteY41" fmla="*/ 1409700 h 5676900"/>
              <a:gd name="connsiteX42" fmla="*/ 5848350 w 6038850"/>
              <a:gd name="connsiteY42" fmla="*/ 1714500 h 5676900"/>
              <a:gd name="connsiteX43" fmla="*/ 5753100 w 6038850"/>
              <a:gd name="connsiteY43" fmla="*/ 2305050 h 5676900"/>
              <a:gd name="connsiteX44" fmla="*/ 5772150 w 6038850"/>
              <a:gd name="connsiteY44" fmla="*/ 2466975 h 5676900"/>
              <a:gd name="connsiteX45" fmla="*/ 5772150 w 6038850"/>
              <a:gd name="connsiteY45" fmla="*/ 2466975 h 5676900"/>
              <a:gd name="connsiteX46" fmla="*/ 5572125 w 6038850"/>
              <a:gd name="connsiteY46" fmla="*/ 2438400 h 5676900"/>
              <a:gd name="connsiteX47" fmla="*/ 5381625 w 6038850"/>
              <a:gd name="connsiteY47" fmla="*/ 2800350 h 5676900"/>
              <a:gd name="connsiteX48" fmla="*/ 5295900 w 6038850"/>
              <a:gd name="connsiteY48" fmla="*/ 2857500 h 5676900"/>
              <a:gd name="connsiteX49" fmla="*/ 5210175 w 6038850"/>
              <a:gd name="connsiteY49" fmla="*/ 3238500 h 5676900"/>
              <a:gd name="connsiteX50" fmla="*/ 5391150 w 6038850"/>
              <a:gd name="connsiteY50" fmla="*/ 3181350 h 5676900"/>
              <a:gd name="connsiteX51" fmla="*/ 5495925 w 6038850"/>
              <a:gd name="connsiteY51" fmla="*/ 3209925 h 5676900"/>
              <a:gd name="connsiteX52" fmla="*/ 5457825 w 6038850"/>
              <a:gd name="connsiteY52" fmla="*/ 3267075 h 5676900"/>
              <a:gd name="connsiteX53" fmla="*/ 5524500 w 6038850"/>
              <a:gd name="connsiteY53" fmla="*/ 3324225 h 5676900"/>
              <a:gd name="connsiteX54" fmla="*/ 5524500 w 6038850"/>
              <a:gd name="connsiteY54" fmla="*/ 3324225 h 5676900"/>
              <a:gd name="connsiteX55" fmla="*/ 5524500 w 6038850"/>
              <a:gd name="connsiteY55" fmla="*/ 3448050 h 5676900"/>
              <a:gd name="connsiteX56" fmla="*/ 5610225 w 6038850"/>
              <a:gd name="connsiteY56" fmla="*/ 3543300 h 5676900"/>
              <a:gd name="connsiteX57" fmla="*/ 5505450 w 6038850"/>
              <a:gd name="connsiteY57" fmla="*/ 3648075 h 5676900"/>
              <a:gd name="connsiteX58" fmla="*/ 5695950 w 6038850"/>
              <a:gd name="connsiteY58" fmla="*/ 3914775 h 5676900"/>
              <a:gd name="connsiteX59" fmla="*/ 5534025 w 6038850"/>
              <a:gd name="connsiteY59" fmla="*/ 4095750 h 5676900"/>
              <a:gd name="connsiteX60" fmla="*/ 5448300 w 6038850"/>
              <a:gd name="connsiteY60" fmla="*/ 4143375 h 5676900"/>
              <a:gd name="connsiteX61" fmla="*/ 5524500 w 6038850"/>
              <a:gd name="connsiteY61" fmla="*/ 4305300 h 5676900"/>
              <a:gd name="connsiteX62" fmla="*/ 5667375 w 6038850"/>
              <a:gd name="connsiteY62" fmla="*/ 4295775 h 5676900"/>
              <a:gd name="connsiteX63" fmla="*/ 5676900 w 6038850"/>
              <a:gd name="connsiteY63" fmla="*/ 4438650 h 5676900"/>
              <a:gd name="connsiteX64" fmla="*/ 5562600 w 6038850"/>
              <a:gd name="connsiteY64" fmla="*/ 4524375 h 5676900"/>
              <a:gd name="connsiteX65" fmla="*/ 5619750 w 6038850"/>
              <a:gd name="connsiteY65" fmla="*/ 4686300 h 5676900"/>
              <a:gd name="connsiteX66" fmla="*/ 5867400 w 6038850"/>
              <a:gd name="connsiteY66" fmla="*/ 4810125 h 5676900"/>
              <a:gd name="connsiteX67" fmla="*/ 5981700 w 6038850"/>
              <a:gd name="connsiteY67" fmla="*/ 4772025 h 5676900"/>
              <a:gd name="connsiteX68" fmla="*/ 6000750 w 6038850"/>
              <a:gd name="connsiteY68" fmla="*/ 4857750 h 5676900"/>
              <a:gd name="connsiteX69" fmla="*/ 5943600 w 6038850"/>
              <a:gd name="connsiteY69" fmla="*/ 4933950 h 5676900"/>
              <a:gd name="connsiteX70" fmla="*/ 5953125 w 6038850"/>
              <a:gd name="connsiteY70" fmla="*/ 5048250 h 5676900"/>
              <a:gd name="connsiteX71" fmla="*/ 5553075 w 6038850"/>
              <a:gd name="connsiteY71" fmla="*/ 5343525 h 5676900"/>
              <a:gd name="connsiteX72" fmla="*/ 5486400 w 6038850"/>
              <a:gd name="connsiteY72" fmla="*/ 5495925 h 5676900"/>
              <a:gd name="connsiteX73" fmla="*/ 5200650 w 6038850"/>
              <a:gd name="connsiteY73" fmla="*/ 5581650 h 5676900"/>
              <a:gd name="connsiteX74" fmla="*/ 4838700 w 6038850"/>
              <a:gd name="connsiteY74" fmla="*/ 5476875 h 5676900"/>
              <a:gd name="connsiteX75" fmla="*/ 4686300 w 6038850"/>
              <a:gd name="connsiteY75" fmla="*/ 5410200 h 5676900"/>
              <a:gd name="connsiteX76" fmla="*/ 4362450 w 6038850"/>
              <a:gd name="connsiteY76" fmla="*/ 5334000 h 5676900"/>
              <a:gd name="connsiteX77" fmla="*/ 4200525 w 6038850"/>
              <a:gd name="connsiteY77" fmla="*/ 5276850 h 5676900"/>
              <a:gd name="connsiteX78" fmla="*/ 3981450 w 6038850"/>
              <a:gd name="connsiteY78" fmla="*/ 5438775 h 5676900"/>
              <a:gd name="connsiteX79" fmla="*/ 3800475 w 6038850"/>
              <a:gd name="connsiteY79" fmla="*/ 5476875 h 5676900"/>
              <a:gd name="connsiteX80" fmla="*/ 3686175 w 6038850"/>
              <a:gd name="connsiteY80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666875 w 6038850"/>
              <a:gd name="connsiteY11" fmla="*/ 942975 h 5676900"/>
              <a:gd name="connsiteX12" fmla="*/ 1657350 w 6038850"/>
              <a:gd name="connsiteY12" fmla="*/ 1066800 h 5676900"/>
              <a:gd name="connsiteX13" fmla="*/ 1752600 w 6038850"/>
              <a:gd name="connsiteY13" fmla="*/ 1190625 h 5676900"/>
              <a:gd name="connsiteX14" fmla="*/ 1933575 w 6038850"/>
              <a:gd name="connsiteY14" fmla="*/ 1190625 h 5676900"/>
              <a:gd name="connsiteX15" fmla="*/ 2105025 w 6038850"/>
              <a:gd name="connsiteY15" fmla="*/ 1247775 h 5676900"/>
              <a:gd name="connsiteX16" fmla="*/ 2286000 w 6038850"/>
              <a:gd name="connsiteY16" fmla="*/ 1209675 h 5676900"/>
              <a:gd name="connsiteX17" fmla="*/ 2390775 w 6038850"/>
              <a:gd name="connsiteY17" fmla="*/ 1152525 h 5676900"/>
              <a:gd name="connsiteX18" fmla="*/ 2247900 w 6038850"/>
              <a:gd name="connsiteY18" fmla="*/ 1114425 h 5676900"/>
              <a:gd name="connsiteX19" fmla="*/ 2333625 w 6038850"/>
              <a:gd name="connsiteY19" fmla="*/ 962025 h 5676900"/>
              <a:gd name="connsiteX20" fmla="*/ 2609850 w 6038850"/>
              <a:gd name="connsiteY20" fmla="*/ 828675 h 5676900"/>
              <a:gd name="connsiteX21" fmla="*/ 2924175 w 6038850"/>
              <a:gd name="connsiteY21" fmla="*/ 733425 h 5676900"/>
              <a:gd name="connsiteX22" fmla="*/ 2990850 w 6038850"/>
              <a:gd name="connsiteY22" fmla="*/ 133350 h 5676900"/>
              <a:gd name="connsiteX23" fmla="*/ 3209925 w 6038850"/>
              <a:gd name="connsiteY23" fmla="*/ 47625 h 5676900"/>
              <a:gd name="connsiteX24" fmla="*/ 3448050 w 6038850"/>
              <a:gd name="connsiteY24" fmla="*/ 0 h 5676900"/>
              <a:gd name="connsiteX25" fmla="*/ 3438525 w 6038850"/>
              <a:gd name="connsiteY25" fmla="*/ 180975 h 5676900"/>
              <a:gd name="connsiteX26" fmla="*/ 3590925 w 6038850"/>
              <a:gd name="connsiteY26" fmla="*/ 266700 h 5676900"/>
              <a:gd name="connsiteX27" fmla="*/ 3695700 w 6038850"/>
              <a:gd name="connsiteY27" fmla="*/ 228600 h 5676900"/>
              <a:gd name="connsiteX28" fmla="*/ 3771900 w 6038850"/>
              <a:gd name="connsiteY28" fmla="*/ 428625 h 5676900"/>
              <a:gd name="connsiteX29" fmla="*/ 3829050 w 6038850"/>
              <a:gd name="connsiteY29" fmla="*/ 400050 h 5676900"/>
              <a:gd name="connsiteX30" fmla="*/ 3933825 w 6038850"/>
              <a:gd name="connsiteY30" fmla="*/ 485775 h 5676900"/>
              <a:gd name="connsiteX31" fmla="*/ 3924300 w 6038850"/>
              <a:gd name="connsiteY31" fmla="*/ 561975 h 5676900"/>
              <a:gd name="connsiteX32" fmla="*/ 4105275 w 6038850"/>
              <a:gd name="connsiteY32" fmla="*/ 523875 h 5676900"/>
              <a:gd name="connsiteX33" fmla="*/ 4143375 w 6038850"/>
              <a:gd name="connsiteY33" fmla="*/ 781050 h 5676900"/>
              <a:gd name="connsiteX34" fmla="*/ 4295775 w 6038850"/>
              <a:gd name="connsiteY34" fmla="*/ 809625 h 5676900"/>
              <a:gd name="connsiteX35" fmla="*/ 4438650 w 6038850"/>
              <a:gd name="connsiteY35" fmla="*/ 619125 h 5676900"/>
              <a:gd name="connsiteX36" fmla="*/ 4486275 w 6038850"/>
              <a:gd name="connsiteY36" fmla="*/ 885825 h 5676900"/>
              <a:gd name="connsiteX37" fmla="*/ 4724400 w 6038850"/>
              <a:gd name="connsiteY37" fmla="*/ 1000125 h 5676900"/>
              <a:gd name="connsiteX38" fmla="*/ 4762500 w 6038850"/>
              <a:gd name="connsiteY38" fmla="*/ 1076325 h 5676900"/>
              <a:gd name="connsiteX39" fmla="*/ 4914900 w 6038850"/>
              <a:gd name="connsiteY39" fmla="*/ 1066800 h 5676900"/>
              <a:gd name="connsiteX40" fmla="*/ 5191125 w 6038850"/>
              <a:gd name="connsiteY40" fmla="*/ 1104900 h 5676900"/>
              <a:gd name="connsiteX41" fmla="*/ 5505450 w 6038850"/>
              <a:gd name="connsiteY41" fmla="*/ 1181100 h 5676900"/>
              <a:gd name="connsiteX42" fmla="*/ 6038850 w 6038850"/>
              <a:gd name="connsiteY42" fmla="*/ 1409700 h 5676900"/>
              <a:gd name="connsiteX43" fmla="*/ 5848350 w 6038850"/>
              <a:gd name="connsiteY43" fmla="*/ 1714500 h 5676900"/>
              <a:gd name="connsiteX44" fmla="*/ 5753100 w 6038850"/>
              <a:gd name="connsiteY44" fmla="*/ 2305050 h 5676900"/>
              <a:gd name="connsiteX45" fmla="*/ 5772150 w 6038850"/>
              <a:gd name="connsiteY45" fmla="*/ 2466975 h 5676900"/>
              <a:gd name="connsiteX46" fmla="*/ 5772150 w 6038850"/>
              <a:gd name="connsiteY46" fmla="*/ 2466975 h 5676900"/>
              <a:gd name="connsiteX47" fmla="*/ 5572125 w 6038850"/>
              <a:gd name="connsiteY47" fmla="*/ 2438400 h 5676900"/>
              <a:gd name="connsiteX48" fmla="*/ 5381625 w 6038850"/>
              <a:gd name="connsiteY48" fmla="*/ 2800350 h 5676900"/>
              <a:gd name="connsiteX49" fmla="*/ 5295900 w 6038850"/>
              <a:gd name="connsiteY49" fmla="*/ 2857500 h 5676900"/>
              <a:gd name="connsiteX50" fmla="*/ 5210175 w 6038850"/>
              <a:gd name="connsiteY50" fmla="*/ 3238500 h 5676900"/>
              <a:gd name="connsiteX51" fmla="*/ 5391150 w 6038850"/>
              <a:gd name="connsiteY51" fmla="*/ 3181350 h 5676900"/>
              <a:gd name="connsiteX52" fmla="*/ 5495925 w 6038850"/>
              <a:gd name="connsiteY52" fmla="*/ 3209925 h 5676900"/>
              <a:gd name="connsiteX53" fmla="*/ 5457825 w 6038850"/>
              <a:gd name="connsiteY53" fmla="*/ 3267075 h 5676900"/>
              <a:gd name="connsiteX54" fmla="*/ 5524500 w 6038850"/>
              <a:gd name="connsiteY54" fmla="*/ 3324225 h 5676900"/>
              <a:gd name="connsiteX55" fmla="*/ 5524500 w 6038850"/>
              <a:gd name="connsiteY55" fmla="*/ 3324225 h 5676900"/>
              <a:gd name="connsiteX56" fmla="*/ 5524500 w 6038850"/>
              <a:gd name="connsiteY56" fmla="*/ 3448050 h 5676900"/>
              <a:gd name="connsiteX57" fmla="*/ 5610225 w 6038850"/>
              <a:gd name="connsiteY57" fmla="*/ 3543300 h 5676900"/>
              <a:gd name="connsiteX58" fmla="*/ 5505450 w 6038850"/>
              <a:gd name="connsiteY58" fmla="*/ 3648075 h 5676900"/>
              <a:gd name="connsiteX59" fmla="*/ 5695950 w 6038850"/>
              <a:gd name="connsiteY59" fmla="*/ 3914775 h 5676900"/>
              <a:gd name="connsiteX60" fmla="*/ 5534025 w 6038850"/>
              <a:gd name="connsiteY60" fmla="*/ 4095750 h 5676900"/>
              <a:gd name="connsiteX61" fmla="*/ 5448300 w 6038850"/>
              <a:gd name="connsiteY61" fmla="*/ 4143375 h 5676900"/>
              <a:gd name="connsiteX62" fmla="*/ 5524500 w 6038850"/>
              <a:gd name="connsiteY62" fmla="*/ 4305300 h 5676900"/>
              <a:gd name="connsiteX63" fmla="*/ 5667375 w 6038850"/>
              <a:gd name="connsiteY63" fmla="*/ 4295775 h 5676900"/>
              <a:gd name="connsiteX64" fmla="*/ 5676900 w 6038850"/>
              <a:gd name="connsiteY64" fmla="*/ 4438650 h 5676900"/>
              <a:gd name="connsiteX65" fmla="*/ 5562600 w 6038850"/>
              <a:gd name="connsiteY65" fmla="*/ 4524375 h 5676900"/>
              <a:gd name="connsiteX66" fmla="*/ 5619750 w 6038850"/>
              <a:gd name="connsiteY66" fmla="*/ 4686300 h 5676900"/>
              <a:gd name="connsiteX67" fmla="*/ 5867400 w 6038850"/>
              <a:gd name="connsiteY67" fmla="*/ 4810125 h 5676900"/>
              <a:gd name="connsiteX68" fmla="*/ 5981700 w 6038850"/>
              <a:gd name="connsiteY68" fmla="*/ 4772025 h 5676900"/>
              <a:gd name="connsiteX69" fmla="*/ 6000750 w 6038850"/>
              <a:gd name="connsiteY69" fmla="*/ 4857750 h 5676900"/>
              <a:gd name="connsiteX70" fmla="*/ 5943600 w 6038850"/>
              <a:gd name="connsiteY70" fmla="*/ 4933950 h 5676900"/>
              <a:gd name="connsiteX71" fmla="*/ 5953125 w 6038850"/>
              <a:gd name="connsiteY71" fmla="*/ 5048250 h 5676900"/>
              <a:gd name="connsiteX72" fmla="*/ 5553075 w 6038850"/>
              <a:gd name="connsiteY72" fmla="*/ 5343525 h 5676900"/>
              <a:gd name="connsiteX73" fmla="*/ 5486400 w 6038850"/>
              <a:gd name="connsiteY73" fmla="*/ 5495925 h 5676900"/>
              <a:gd name="connsiteX74" fmla="*/ 5200650 w 6038850"/>
              <a:gd name="connsiteY74" fmla="*/ 5581650 h 5676900"/>
              <a:gd name="connsiteX75" fmla="*/ 4838700 w 6038850"/>
              <a:gd name="connsiteY75" fmla="*/ 5476875 h 5676900"/>
              <a:gd name="connsiteX76" fmla="*/ 4686300 w 6038850"/>
              <a:gd name="connsiteY76" fmla="*/ 5410200 h 5676900"/>
              <a:gd name="connsiteX77" fmla="*/ 4362450 w 6038850"/>
              <a:gd name="connsiteY77" fmla="*/ 5334000 h 5676900"/>
              <a:gd name="connsiteX78" fmla="*/ 4200525 w 6038850"/>
              <a:gd name="connsiteY78" fmla="*/ 5276850 h 5676900"/>
              <a:gd name="connsiteX79" fmla="*/ 3981450 w 6038850"/>
              <a:gd name="connsiteY79" fmla="*/ 5438775 h 5676900"/>
              <a:gd name="connsiteX80" fmla="*/ 3800475 w 6038850"/>
              <a:gd name="connsiteY80" fmla="*/ 5476875 h 5676900"/>
              <a:gd name="connsiteX81" fmla="*/ 3686175 w 6038850"/>
              <a:gd name="connsiteY81" fmla="*/ 5676900 h 567690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0 w 6038850"/>
              <a:gd name="connsiteY81" fmla="*/ 180022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0 w 6038850"/>
              <a:gd name="connsiteY81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28575 w 6038850"/>
              <a:gd name="connsiteY81" fmla="*/ 2028825 h 5581650"/>
              <a:gd name="connsiteX82" fmla="*/ 0 w 6038850"/>
              <a:gd name="connsiteY82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28575 w 6038850"/>
              <a:gd name="connsiteY81" fmla="*/ 2028825 h 5581650"/>
              <a:gd name="connsiteX82" fmla="*/ 0 w 6038850"/>
              <a:gd name="connsiteY82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457200 w 6038850"/>
              <a:gd name="connsiteY81" fmla="*/ 2209800 h 5581650"/>
              <a:gd name="connsiteX82" fmla="*/ 28575 w 6038850"/>
              <a:gd name="connsiteY82" fmla="*/ 2028825 h 5581650"/>
              <a:gd name="connsiteX83" fmla="*/ 0 w 6038850"/>
              <a:gd name="connsiteY83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457200 w 6038850"/>
              <a:gd name="connsiteY81" fmla="*/ 2209800 h 5581650"/>
              <a:gd name="connsiteX82" fmla="*/ 209550 w 6038850"/>
              <a:gd name="connsiteY82" fmla="*/ 2247900 h 5581650"/>
              <a:gd name="connsiteX83" fmla="*/ 28575 w 6038850"/>
              <a:gd name="connsiteY83" fmla="*/ 2028825 h 5581650"/>
              <a:gd name="connsiteX84" fmla="*/ 0 w 6038850"/>
              <a:gd name="connsiteY84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723900 w 6038850"/>
              <a:gd name="connsiteY81" fmla="*/ 2390775 h 5581650"/>
              <a:gd name="connsiteX82" fmla="*/ 457200 w 6038850"/>
              <a:gd name="connsiteY82" fmla="*/ 2209800 h 5581650"/>
              <a:gd name="connsiteX83" fmla="*/ 209550 w 6038850"/>
              <a:gd name="connsiteY83" fmla="*/ 2247900 h 5581650"/>
              <a:gd name="connsiteX84" fmla="*/ 28575 w 6038850"/>
              <a:gd name="connsiteY84" fmla="*/ 2028825 h 5581650"/>
              <a:gd name="connsiteX85" fmla="*/ 0 w 6038850"/>
              <a:gd name="connsiteY85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019175 w 6038850"/>
              <a:gd name="connsiteY81" fmla="*/ 2514600 h 5581650"/>
              <a:gd name="connsiteX82" fmla="*/ 723900 w 6038850"/>
              <a:gd name="connsiteY82" fmla="*/ 2390775 h 5581650"/>
              <a:gd name="connsiteX83" fmla="*/ 457200 w 6038850"/>
              <a:gd name="connsiteY83" fmla="*/ 2209800 h 5581650"/>
              <a:gd name="connsiteX84" fmla="*/ 209550 w 6038850"/>
              <a:gd name="connsiteY84" fmla="*/ 2247900 h 5581650"/>
              <a:gd name="connsiteX85" fmla="*/ 28575 w 6038850"/>
              <a:gd name="connsiteY85" fmla="*/ 2028825 h 5581650"/>
              <a:gd name="connsiteX86" fmla="*/ 0 w 6038850"/>
              <a:gd name="connsiteY86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38250 w 6038850"/>
              <a:gd name="connsiteY81" fmla="*/ 2743200 h 5581650"/>
              <a:gd name="connsiteX82" fmla="*/ 1019175 w 6038850"/>
              <a:gd name="connsiteY82" fmla="*/ 2514600 h 5581650"/>
              <a:gd name="connsiteX83" fmla="*/ 723900 w 6038850"/>
              <a:gd name="connsiteY83" fmla="*/ 2390775 h 5581650"/>
              <a:gd name="connsiteX84" fmla="*/ 457200 w 6038850"/>
              <a:gd name="connsiteY84" fmla="*/ 2209800 h 5581650"/>
              <a:gd name="connsiteX85" fmla="*/ 209550 w 6038850"/>
              <a:gd name="connsiteY85" fmla="*/ 2247900 h 5581650"/>
              <a:gd name="connsiteX86" fmla="*/ 28575 w 6038850"/>
              <a:gd name="connsiteY86" fmla="*/ 2028825 h 5581650"/>
              <a:gd name="connsiteX87" fmla="*/ 0 w 6038850"/>
              <a:gd name="connsiteY87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95400 w 6038850"/>
              <a:gd name="connsiteY81" fmla="*/ 2828925 h 5581650"/>
              <a:gd name="connsiteX82" fmla="*/ 1238250 w 6038850"/>
              <a:gd name="connsiteY82" fmla="*/ 2743200 h 5581650"/>
              <a:gd name="connsiteX83" fmla="*/ 1019175 w 6038850"/>
              <a:gd name="connsiteY83" fmla="*/ 2514600 h 5581650"/>
              <a:gd name="connsiteX84" fmla="*/ 723900 w 6038850"/>
              <a:gd name="connsiteY84" fmla="*/ 2390775 h 5581650"/>
              <a:gd name="connsiteX85" fmla="*/ 457200 w 6038850"/>
              <a:gd name="connsiteY85" fmla="*/ 2209800 h 5581650"/>
              <a:gd name="connsiteX86" fmla="*/ 209550 w 6038850"/>
              <a:gd name="connsiteY86" fmla="*/ 2247900 h 5581650"/>
              <a:gd name="connsiteX87" fmla="*/ 28575 w 6038850"/>
              <a:gd name="connsiteY87" fmla="*/ 2028825 h 5581650"/>
              <a:gd name="connsiteX88" fmla="*/ 0 w 6038850"/>
              <a:gd name="connsiteY88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09675 w 6038850"/>
              <a:gd name="connsiteY81" fmla="*/ 2971800 h 5581650"/>
              <a:gd name="connsiteX82" fmla="*/ 1295400 w 6038850"/>
              <a:gd name="connsiteY82" fmla="*/ 2828925 h 5581650"/>
              <a:gd name="connsiteX83" fmla="*/ 1238250 w 6038850"/>
              <a:gd name="connsiteY83" fmla="*/ 2743200 h 5581650"/>
              <a:gd name="connsiteX84" fmla="*/ 1019175 w 6038850"/>
              <a:gd name="connsiteY84" fmla="*/ 2514600 h 5581650"/>
              <a:gd name="connsiteX85" fmla="*/ 723900 w 6038850"/>
              <a:gd name="connsiteY85" fmla="*/ 2390775 h 5581650"/>
              <a:gd name="connsiteX86" fmla="*/ 457200 w 6038850"/>
              <a:gd name="connsiteY86" fmla="*/ 2209800 h 5581650"/>
              <a:gd name="connsiteX87" fmla="*/ 209550 w 6038850"/>
              <a:gd name="connsiteY87" fmla="*/ 2247900 h 5581650"/>
              <a:gd name="connsiteX88" fmla="*/ 28575 w 6038850"/>
              <a:gd name="connsiteY88" fmla="*/ 2028825 h 5581650"/>
              <a:gd name="connsiteX89" fmla="*/ 0 w 6038850"/>
              <a:gd name="connsiteY89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381125 w 6038850"/>
              <a:gd name="connsiteY81" fmla="*/ 3228975 h 5581650"/>
              <a:gd name="connsiteX82" fmla="*/ 1209675 w 6038850"/>
              <a:gd name="connsiteY82" fmla="*/ 2971800 h 5581650"/>
              <a:gd name="connsiteX83" fmla="*/ 1295400 w 6038850"/>
              <a:gd name="connsiteY83" fmla="*/ 2828925 h 5581650"/>
              <a:gd name="connsiteX84" fmla="*/ 1238250 w 6038850"/>
              <a:gd name="connsiteY84" fmla="*/ 2743200 h 5581650"/>
              <a:gd name="connsiteX85" fmla="*/ 1019175 w 6038850"/>
              <a:gd name="connsiteY85" fmla="*/ 2514600 h 5581650"/>
              <a:gd name="connsiteX86" fmla="*/ 723900 w 6038850"/>
              <a:gd name="connsiteY86" fmla="*/ 2390775 h 5581650"/>
              <a:gd name="connsiteX87" fmla="*/ 457200 w 6038850"/>
              <a:gd name="connsiteY87" fmla="*/ 2209800 h 5581650"/>
              <a:gd name="connsiteX88" fmla="*/ 209550 w 6038850"/>
              <a:gd name="connsiteY88" fmla="*/ 2247900 h 5581650"/>
              <a:gd name="connsiteX89" fmla="*/ 28575 w 6038850"/>
              <a:gd name="connsiteY89" fmla="*/ 2028825 h 5581650"/>
              <a:gd name="connsiteX90" fmla="*/ 0 w 6038850"/>
              <a:gd name="connsiteY90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66875 w 6038850"/>
              <a:gd name="connsiteY81" fmla="*/ 3400425 h 5581650"/>
              <a:gd name="connsiteX82" fmla="*/ 1381125 w 6038850"/>
              <a:gd name="connsiteY82" fmla="*/ 3228975 h 5581650"/>
              <a:gd name="connsiteX83" fmla="*/ 1209675 w 6038850"/>
              <a:gd name="connsiteY83" fmla="*/ 2971800 h 5581650"/>
              <a:gd name="connsiteX84" fmla="*/ 1295400 w 6038850"/>
              <a:gd name="connsiteY84" fmla="*/ 2828925 h 5581650"/>
              <a:gd name="connsiteX85" fmla="*/ 1238250 w 6038850"/>
              <a:gd name="connsiteY85" fmla="*/ 2743200 h 5581650"/>
              <a:gd name="connsiteX86" fmla="*/ 1019175 w 6038850"/>
              <a:gd name="connsiteY86" fmla="*/ 2514600 h 5581650"/>
              <a:gd name="connsiteX87" fmla="*/ 723900 w 6038850"/>
              <a:gd name="connsiteY87" fmla="*/ 2390775 h 5581650"/>
              <a:gd name="connsiteX88" fmla="*/ 457200 w 6038850"/>
              <a:gd name="connsiteY88" fmla="*/ 2209800 h 5581650"/>
              <a:gd name="connsiteX89" fmla="*/ 209550 w 6038850"/>
              <a:gd name="connsiteY89" fmla="*/ 2247900 h 5581650"/>
              <a:gd name="connsiteX90" fmla="*/ 28575 w 6038850"/>
              <a:gd name="connsiteY90" fmla="*/ 2028825 h 5581650"/>
              <a:gd name="connsiteX91" fmla="*/ 0 w 6038850"/>
              <a:gd name="connsiteY91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85925 w 6038850"/>
              <a:gd name="connsiteY81" fmla="*/ 3657600 h 5581650"/>
              <a:gd name="connsiteX82" fmla="*/ 1666875 w 6038850"/>
              <a:gd name="connsiteY82" fmla="*/ 3400425 h 5581650"/>
              <a:gd name="connsiteX83" fmla="*/ 1381125 w 6038850"/>
              <a:gd name="connsiteY83" fmla="*/ 3228975 h 5581650"/>
              <a:gd name="connsiteX84" fmla="*/ 1209675 w 6038850"/>
              <a:gd name="connsiteY84" fmla="*/ 2971800 h 5581650"/>
              <a:gd name="connsiteX85" fmla="*/ 1295400 w 6038850"/>
              <a:gd name="connsiteY85" fmla="*/ 2828925 h 5581650"/>
              <a:gd name="connsiteX86" fmla="*/ 1238250 w 6038850"/>
              <a:gd name="connsiteY86" fmla="*/ 2743200 h 5581650"/>
              <a:gd name="connsiteX87" fmla="*/ 1019175 w 6038850"/>
              <a:gd name="connsiteY87" fmla="*/ 2514600 h 5581650"/>
              <a:gd name="connsiteX88" fmla="*/ 723900 w 6038850"/>
              <a:gd name="connsiteY88" fmla="*/ 2390775 h 5581650"/>
              <a:gd name="connsiteX89" fmla="*/ 457200 w 6038850"/>
              <a:gd name="connsiteY89" fmla="*/ 2209800 h 5581650"/>
              <a:gd name="connsiteX90" fmla="*/ 209550 w 6038850"/>
              <a:gd name="connsiteY90" fmla="*/ 2247900 h 5581650"/>
              <a:gd name="connsiteX91" fmla="*/ 28575 w 6038850"/>
              <a:gd name="connsiteY91" fmla="*/ 2028825 h 5581650"/>
              <a:gd name="connsiteX92" fmla="*/ 0 w 6038850"/>
              <a:gd name="connsiteY92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581150 w 6038850"/>
              <a:gd name="connsiteY81" fmla="*/ 3762375 h 5581650"/>
              <a:gd name="connsiteX82" fmla="*/ 1685925 w 6038850"/>
              <a:gd name="connsiteY82" fmla="*/ 3657600 h 5581650"/>
              <a:gd name="connsiteX83" fmla="*/ 1666875 w 6038850"/>
              <a:gd name="connsiteY83" fmla="*/ 3400425 h 5581650"/>
              <a:gd name="connsiteX84" fmla="*/ 1381125 w 6038850"/>
              <a:gd name="connsiteY84" fmla="*/ 3228975 h 5581650"/>
              <a:gd name="connsiteX85" fmla="*/ 1209675 w 6038850"/>
              <a:gd name="connsiteY85" fmla="*/ 2971800 h 5581650"/>
              <a:gd name="connsiteX86" fmla="*/ 1295400 w 6038850"/>
              <a:gd name="connsiteY86" fmla="*/ 2828925 h 5581650"/>
              <a:gd name="connsiteX87" fmla="*/ 1238250 w 6038850"/>
              <a:gd name="connsiteY87" fmla="*/ 2743200 h 5581650"/>
              <a:gd name="connsiteX88" fmla="*/ 1019175 w 6038850"/>
              <a:gd name="connsiteY88" fmla="*/ 2514600 h 5581650"/>
              <a:gd name="connsiteX89" fmla="*/ 723900 w 6038850"/>
              <a:gd name="connsiteY89" fmla="*/ 2390775 h 5581650"/>
              <a:gd name="connsiteX90" fmla="*/ 457200 w 6038850"/>
              <a:gd name="connsiteY90" fmla="*/ 2209800 h 5581650"/>
              <a:gd name="connsiteX91" fmla="*/ 209550 w 6038850"/>
              <a:gd name="connsiteY91" fmla="*/ 2247900 h 5581650"/>
              <a:gd name="connsiteX92" fmla="*/ 28575 w 6038850"/>
              <a:gd name="connsiteY92" fmla="*/ 2028825 h 5581650"/>
              <a:gd name="connsiteX93" fmla="*/ 0 w 6038850"/>
              <a:gd name="connsiteY93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895475 w 6038850"/>
              <a:gd name="connsiteY81" fmla="*/ 4238625 h 5581650"/>
              <a:gd name="connsiteX82" fmla="*/ 1581150 w 6038850"/>
              <a:gd name="connsiteY82" fmla="*/ 3762375 h 5581650"/>
              <a:gd name="connsiteX83" fmla="*/ 1685925 w 6038850"/>
              <a:gd name="connsiteY83" fmla="*/ 3657600 h 5581650"/>
              <a:gd name="connsiteX84" fmla="*/ 1666875 w 6038850"/>
              <a:gd name="connsiteY84" fmla="*/ 3400425 h 5581650"/>
              <a:gd name="connsiteX85" fmla="*/ 1381125 w 6038850"/>
              <a:gd name="connsiteY85" fmla="*/ 3228975 h 5581650"/>
              <a:gd name="connsiteX86" fmla="*/ 1209675 w 6038850"/>
              <a:gd name="connsiteY86" fmla="*/ 2971800 h 5581650"/>
              <a:gd name="connsiteX87" fmla="*/ 1295400 w 6038850"/>
              <a:gd name="connsiteY87" fmla="*/ 2828925 h 5581650"/>
              <a:gd name="connsiteX88" fmla="*/ 1238250 w 6038850"/>
              <a:gd name="connsiteY88" fmla="*/ 2743200 h 5581650"/>
              <a:gd name="connsiteX89" fmla="*/ 1019175 w 6038850"/>
              <a:gd name="connsiteY89" fmla="*/ 2514600 h 5581650"/>
              <a:gd name="connsiteX90" fmla="*/ 723900 w 6038850"/>
              <a:gd name="connsiteY90" fmla="*/ 2390775 h 5581650"/>
              <a:gd name="connsiteX91" fmla="*/ 457200 w 6038850"/>
              <a:gd name="connsiteY91" fmla="*/ 2209800 h 5581650"/>
              <a:gd name="connsiteX92" fmla="*/ 209550 w 6038850"/>
              <a:gd name="connsiteY92" fmla="*/ 2247900 h 5581650"/>
              <a:gd name="connsiteX93" fmla="*/ 28575 w 6038850"/>
              <a:gd name="connsiteY93" fmla="*/ 2028825 h 5581650"/>
              <a:gd name="connsiteX94" fmla="*/ 0 w 6038850"/>
              <a:gd name="connsiteY94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895475 w 6038850"/>
              <a:gd name="connsiteY81" fmla="*/ 4238625 h 5581650"/>
              <a:gd name="connsiteX82" fmla="*/ 1838325 w 6038850"/>
              <a:gd name="connsiteY82" fmla="*/ 3952875 h 5581650"/>
              <a:gd name="connsiteX83" fmla="*/ 1581150 w 6038850"/>
              <a:gd name="connsiteY83" fmla="*/ 3762375 h 5581650"/>
              <a:gd name="connsiteX84" fmla="*/ 1685925 w 6038850"/>
              <a:gd name="connsiteY84" fmla="*/ 3657600 h 5581650"/>
              <a:gd name="connsiteX85" fmla="*/ 1666875 w 6038850"/>
              <a:gd name="connsiteY85" fmla="*/ 3400425 h 5581650"/>
              <a:gd name="connsiteX86" fmla="*/ 1381125 w 6038850"/>
              <a:gd name="connsiteY86" fmla="*/ 3228975 h 5581650"/>
              <a:gd name="connsiteX87" fmla="*/ 1209675 w 6038850"/>
              <a:gd name="connsiteY87" fmla="*/ 2971800 h 5581650"/>
              <a:gd name="connsiteX88" fmla="*/ 1295400 w 6038850"/>
              <a:gd name="connsiteY88" fmla="*/ 2828925 h 5581650"/>
              <a:gd name="connsiteX89" fmla="*/ 1238250 w 6038850"/>
              <a:gd name="connsiteY89" fmla="*/ 2743200 h 5581650"/>
              <a:gd name="connsiteX90" fmla="*/ 1019175 w 6038850"/>
              <a:gd name="connsiteY90" fmla="*/ 2514600 h 5581650"/>
              <a:gd name="connsiteX91" fmla="*/ 723900 w 6038850"/>
              <a:gd name="connsiteY91" fmla="*/ 2390775 h 5581650"/>
              <a:gd name="connsiteX92" fmla="*/ 457200 w 6038850"/>
              <a:gd name="connsiteY92" fmla="*/ 2209800 h 5581650"/>
              <a:gd name="connsiteX93" fmla="*/ 209550 w 6038850"/>
              <a:gd name="connsiteY93" fmla="*/ 2247900 h 5581650"/>
              <a:gd name="connsiteX94" fmla="*/ 28575 w 6038850"/>
              <a:gd name="connsiteY94" fmla="*/ 2028825 h 5581650"/>
              <a:gd name="connsiteX95" fmla="*/ 0 w 6038850"/>
              <a:gd name="connsiteY95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838325 w 6038850"/>
              <a:gd name="connsiteY82" fmla="*/ 3952875 h 5581650"/>
              <a:gd name="connsiteX83" fmla="*/ 1581150 w 6038850"/>
              <a:gd name="connsiteY83" fmla="*/ 3762375 h 5581650"/>
              <a:gd name="connsiteX84" fmla="*/ 1685925 w 6038850"/>
              <a:gd name="connsiteY84" fmla="*/ 3657600 h 5581650"/>
              <a:gd name="connsiteX85" fmla="*/ 1666875 w 6038850"/>
              <a:gd name="connsiteY85" fmla="*/ 3400425 h 5581650"/>
              <a:gd name="connsiteX86" fmla="*/ 1381125 w 6038850"/>
              <a:gd name="connsiteY86" fmla="*/ 3228975 h 5581650"/>
              <a:gd name="connsiteX87" fmla="*/ 1209675 w 6038850"/>
              <a:gd name="connsiteY87" fmla="*/ 2971800 h 5581650"/>
              <a:gd name="connsiteX88" fmla="*/ 1295400 w 6038850"/>
              <a:gd name="connsiteY88" fmla="*/ 2828925 h 5581650"/>
              <a:gd name="connsiteX89" fmla="*/ 1238250 w 6038850"/>
              <a:gd name="connsiteY89" fmla="*/ 2743200 h 5581650"/>
              <a:gd name="connsiteX90" fmla="*/ 1019175 w 6038850"/>
              <a:gd name="connsiteY90" fmla="*/ 2514600 h 5581650"/>
              <a:gd name="connsiteX91" fmla="*/ 723900 w 6038850"/>
              <a:gd name="connsiteY91" fmla="*/ 2390775 h 5581650"/>
              <a:gd name="connsiteX92" fmla="*/ 457200 w 6038850"/>
              <a:gd name="connsiteY92" fmla="*/ 2209800 h 5581650"/>
              <a:gd name="connsiteX93" fmla="*/ 209550 w 6038850"/>
              <a:gd name="connsiteY93" fmla="*/ 2247900 h 5581650"/>
              <a:gd name="connsiteX94" fmla="*/ 28575 w 6038850"/>
              <a:gd name="connsiteY94" fmla="*/ 2028825 h 5581650"/>
              <a:gd name="connsiteX95" fmla="*/ 0 w 6038850"/>
              <a:gd name="connsiteY95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657350 w 6038850"/>
              <a:gd name="connsiteY82" fmla="*/ 3924300 h 5581650"/>
              <a:gd name="connsiteX83" fmla="*/ 1838325 w 6038850"/>
              <a:gd name="connsiteY83" fmla="*/ 3952875 h 5581650"/>
              <a:gd name="connsiteX84" fmla="*/ 1581150 w 6038850"/>
              <a:gd name="connsiteY84" fmla="*/ 3762375 h 5581650"/>
              <a:gd name="connsiteX85" fmla="*/ 1685925 w 6038850"/>
              <a:gd name="connsiteY85" fmla="*/ 3657600 h 5581650"/>
              <a:gd name="connsiteX86" fmla="*/ 1666875 w 6038850"/>
              <a:gd name="connsiteY86" fmla="*/ 3400425 h 5581650"/>
              <a:gd name="connsiteX87" fmla="*/ 1381125 w 6038850"/>
              <a:gd name="connsiteY87" fmla="*/ 3228975 h 5581650"/>
              <a:gd name="connsiteX88" fmla="*/ 1209675 w 6038850"/>
              <a:gd name="connsiteY88" fmla="*/ 2971800 h 5581650"/>
              <a:gd name="connsiteX89" fmla="*/ 1295400 w 6038850"/>
              <a:gd name="connsiteY89" fmla="*/ 2828925 h 5581650"/>
              <a:gd name="connsiteX90" fmla="*/ 1238250 w 6038850"/>
              <a:gd name="connsiteY90" fmla="*/ 2743200 h 5581650"/>
              <a:gd name="connsiteX91" fmla="*/ 1019175 w 6038850"/>
              <a:gd name="connsiteY91" fmla="*/ 2514600 h 5581650"/>
              <a:gd name="connsiteX92" fmla="*/ 723900 w 6038850"/>
              <a:gd name="connsiteY92" fmla="*/ 2390775 h 5581650"/>
              <a:gd name="connsiteX93" fmla="*/ 457200 w 6038850"/>
              <a:gd name="connsiteY93" fmla="*/ 2209800 h 5581650"/>
              <a:gd name="connsiteX94" fmla="*/ 209550 w 6038850"/>
              <a:gd name="connsiteY94" fmla="*/ 2247900 h 5581650"/>
              <a:gd name="connsiteX95" fmla="*/ 28575 w 6038850"/>
              <a:gd name="connsiteY95" fmla="*/ 2028825 h 5581650"/>
              <a:gd name="connsiteX96" fmla="*/ 0 w 6038850"/>
              <a:gd name="connsiteY96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657350 w 6038850"/>
              <a:gd name="connsiteY82" fmla="*/ 3924300 h 5581650"/>
              <a:gd name="connsiteX83" fmla="*/ 1838325 w 6038850"/>
              <a:gd name="connsiteY83" fmla="*/ 3952875 h 5581650"/>
              <a:gd name="connsiteX84" fmla="*/ 1581150 w 6038850"/>
              <a:gd name="connsiteY84" fmla="*/ 3762375 h 5581650"/>
              <a:gd name="connsiteX85" fmla="*/ 1685925 w 6038850"/>
              <a:gd name="connsiteY85" fmla="*/ 3657600 h 5581650"/>
              <a:gd name="connsiteX86" fmla="*/ 1666875 w 6038850"/>
              <a:gd name="connsiteY86" fmla="*/ 3400425 h 5581650"/>
              <a:gd name="connsiteX87" fmla="*/ 1381125 w 6038850"/>
              <a:gd name="connsiteY87" fmla="*/ 3228975 h 5581650"/>
              <a:gd name="connsiteX88" fmla="*/ 1209675 w 6038850"/>
              <a:gd name="connsiteY88" fmla="*/ 2971800 h 5581650"/>
              <a:gd name="connsiteX89" fmla="*/ 1295400 w 6038850"/>
              <a:gd name="connsiteY89" fmla="*/ 2828925 h 5581650"/>
              <a:gd name="connsiteX90" fmla="*/ 1238250 w 6038850"/>
              <a:gd name="connsiteY90" fmla="*/ 2743200 h 5581650"/>
              <a:gd name="connsiteX91" fmla="*/ 1019175 w 6038850"/>
              <a:gd name="connsiteY91" fmla="*/ 2514600 h 5581650"/>
              <a:gd name="connsiteX92" fmla="*/ 723900 w 6038850"/>
              <a:gd name="connsiteY92" fmla="*/ 2390775 h 5581650"/>
              <a:gd name="connsiteX93" fmla="*/ 457200 w 6038850"/>
              <a:gd name="connsiteY93" fmla="*/ 2209800 h 5581650"/>
              <a:gd name="connsiteX94" fmla="*/ 209550 w 6038850"/>
              <a:gd name="connsiteY94" fmla="*/ 2247900 h 5581650"/>
              <a:gd name="connsiteX95" fmla="*/ 28575 w 6038850"/>
              <a:gd name="connsiteY95" fmla="*/ 2028825 h 5581650"/>
              <a:gd name="connsiteX96" fmla="*/ 0 w 6038850"/>
              <a:gd name="connsiteY96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657350 w 6038850"/>
              <a:gd name="connsiteY82" fmla="*/ 3924300 h 5581650"/>
              <a:gd name="connsiteX83" fmla="*/ 1905000 w 6038850"/>
              <a:gd name="connsiteY83" fmla="*/ 4248150 h 5581650"/>
              <a:gd name="connsiteX84" fmla="*/ 1838325 w 6038850"/>
              <a:gd name="connsiteY84" fmla="*/ 3952875 h 5581650"/>
              <a:gd name="connsiteX85" fmla="*/ 1581150 w 6038850"/>
              <a:gd name="connsiteY85" fmla="*/ 3762375 h 5581650"/>
              <a:gd name="connsiteX86" fmla="*/ 1685925 w 6038850"/>
              <a:gd name="connsiteY86" fmla="*/ 3657600 h 5581650"/>
              <a:gd name="connsiteX87" fmla="*/ 1666875 w 6038850"/>
              <a:gd name="connsiteY87" fmla="*/ 3400425 h 5581650"/>
              <a:gd name="connsiteX88" fmla="*/ 1381125 w 6038850"/>
              <a:gd name="connsiteY88" fmla="*/ 3228975 h 5581650"/>
              <a:gd name="connsiteX89" fmla="*/ 1209675 w 6038850"/>
              <a:gd name="connsiteY89" fmla="*/ 2971800 h 5581650"/>
              <a:gd name="connsiteX90" fmla="*/ 1295400 w 6038850"/>
              <a:gd name="connsiteY90" fmla="*/ 2828925 h 5581650"/>
              <a:gd name="connsiteX91" fmla="*/ 1238250 w 6038850"/>
              <a:gd name="connsiteY91" fmla="*/ 2743200 h 5581650"/>
              <a:gd name="connsiteX92" fmla="*/ 1019175 w 6038850"/>
              <a:gd name="connsiteY92" fmla="*/ 2514600 h 5581650"/>
              <a:gd name="connsiteX93" fmla="*/ 723900 w 6038850"/>
              <a:gd name="connsiteY93" fmla="*/ 2390775 h 5581650"/>
              <a:gd name="connsiteX94" fmla="*/ 457200 w 6038850"/>
              <a:gd name="connsiteY94" fmla="*/ 2209800 h 5581650"/>
              <a:gd name="connsiteX95" fmla="*/ 209550 w 6038850"/>
              <a:gd name="connsiteY95" fmla="*/ 2247900 h 5581650"/>
              <a:gd name="connsiteX96" fmla="*/ 28575 w 6038850"/>
              <a:gd name="connsiteY96" fmla="*/ 2028825 h 5581650"/>
              <a:gd name="connsiteX97" fmla="*/ 0 w 6038850"/>
              <a:gd name="connsiteY97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543050 w 6038850"/>
              <a:gd name="connsiteY81" fmla="*/ 4657725 h 5581650"/>
              <a:gd name="connsiteX82" fmla="*/ 1619250 w 6038850"/>
              <a:gd name="connsiteY82" fmla="*/ 4238625 h 5581650"/>
              <a:gd name="connsiteX83" fmla="*/ 1657350 w 6038850"/>
              <a:gd name="connsiteY83" fmla="*/ 3924300 h 5581650"/>
              <a:gd name="connsiteX84" fmla="*/ 1905000 w 6038850"/>
              <a:gd name="connsiteY84" fmla="*/ 4248150 h 5581650"/>
              <a:gd name="connsiteX85" fmla="*/ 1838325 w 6038850"/>
              <a:gd name="connsiteY85" fmla="*/ 3952875 h 5581650"/>
              <a:gd name="connsiteX86" fmla="*/ 1581150 w 6038850"/>
              <a:gd name="connsiteY86" fmla="*/ 3762375 h 5581650"/>
              <a:gd name="connsiteX87" fmla="*/ 1685925 w 6038850"/>
              <a:gd name="connsiteY87" fmla="*/ 3657600 h 5581650"/>
              <a:gd name="connsiteX88" fmla="*/ 1666875 w 6038850"/>
              <a:gd name="connsiteY88" fmla="*/ 3400425 h 5581650"/>
              <a:gd name="connsiteX89" fmla="*/ 1381125 w 6038850"/>
              <a:gd name="connsiteY89" fmla="*/ 3228975 h 5581650"/>
              <a:gd name="connsiteX90" fmla="*/ 1209675 w 6038850"/>
              <a:gd name="connsiteY90" fmla="*/ 2971800 h 5581650"/>
              <a:gd name="connsiteX91" fmla="*/ 1295400 w 6038850"/>
              <a:gd name="connsiteY91" fmla="*/ 2828925 h 5581650"/>
              <a:gd name="connsiteX92" fmla="*/ 1238250 w 6038850"/>
              <a:gd name="connsiteY92" fmla="*/ 2743200 h 5581650"/>
              <a:gd name="connsiteX93" fmla="*/ 1019175 w 6038850"/>
              <a:gd name="connsiteY93" fmla="*/ 2514600 h 5581650"/>
              <a:gd name="connsiteX94" fmla="*/ 723900 w 6038850"/>
              <a:gd name="connsiteY94" fmla="*/ 2390775 h 5581650"/>
              <a:gd name="connsiteX95" fmla="*/ 457200 w 6038850"/>
              <a:gd name="connsiteY95" fmla="*/ 2209800 h 5581650"/>
              <a:gd name="connsiteX96" fmla="*/ 209550 w 6038850"/>
              <a:gd name="connsiteY96" fmla="*/ 2247900 h 5581650"/>
              <a:gd name="connsiteX97" fmla="*/ 28575 w 6038850"/>
              <a:gd name="connsiteY97" fmla="*/ 2028825 h 5581650"/>
              <a:gd name="connsiteX98" fmla="*/ 0 w 6038850"/>
              <a:gd name="connsiteY98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419225 w 6038850"/>
              <a:gd name="connsiteY81" fmla="*/ 5219700 h 5581650"/>
              <a:gd name="connsiteX82" fmla="*/ 1543050 w 6038850"/>
              <a:gd name="connsiteY82" fmla="*/ 4657725 h 5581650"/>
              <a:gd name="connsiteX83" fmla="*/ 1619250 w 6038850"/>
              <a:gd name="connsiteY83" fmla="*/ 4238625 h 5581650"/>
              <a:gd name="connsiteX84" fmla="*/ 1657350 w 6038850"/>
              <a:gd name="connsiteY84" fmla="*/ 3924300 h 5581650"/>
              <a:gd name="connsiteX85" fmla="*/ 1905000 w 6038850"/>
              <a:gd name="connsiteY85" fmla="*/ 4248150 h 5581650"/>
              <a:gd name="connsiteX86" fmla="*/ 1838325 w 6038850"/>
              <a:gd name="connsiteY86" fmla="*/ 3952875 h 5581650"/>
              <a:gd name="connsiteX87" fmla="*/ 1581150 w 6038850"/>
              <a:gd name="connsiteY87" fmla="*/ 3762375 h 5581650"/>
              <a:gd name="connsiteX88" fmla="*/ 1685925 w 6038850"/>
              <a:gd name="connsiteY88" fmla="*/ 3657600 h 5581650"/>
              <a:gd name="connsiteX89" fmla="*/ 1666875 w 6038850"/>
              <a:gd name="connsiteY89" fmla="*/ 3400425 h 5581650"/>
              <a:gd name="connsiteX90" fmla="*/ 1381125 w 6038850"/>
              <a:gd name="connsiteY90" fmla="*/ 3228975 h 5581650"/>
              <a:gd name="connsiteX91" fmla="*/ 1209675 w 6038850"/>
              <a:gd name="connsiteY91" fmla="*/ 2971800 h 5581650"/>
              <a:gd name="connsiteX92" fmla="*/ 1295400 w 6038850"/>
              <a:gd name="connsiteY92" fmla="*/ 2828925 h 5581650"/>
              <a:gd name="connsiteX93" fmla="*/ 1238250 w 6038850"/>
              <a:gd name="connsiteY93" fmla="*/ 2743200 h 5581650"/>
              <a:gd name="connsiteX94" fmla="*/ 1019175 w 6038850"/>
              <a:gd name="connsiteY94" fmla="*/ 2514600 h 5581650"/>
              <a:gd name="connsiteX95" fmla="*/ 723900 w 6038850"/>
              <a:gd name="connsiteY95" fmla="*/ 2390775 h 5581650"/>
              <a:gd name="connsiteX96" fmla="*/ 457200 w 6038850"/>
              <a:gd name="connsiteY96" fmla="*/ 2209800 h 5581650"/>
              <a:gd name="connsiteX97" fmla="*/ 209550 w 6038850"/>
              <a:gd name="connsiteY97" fmla="*/ 2247900 h 5581650"/>
              <a:gd name="connsiteX98" fmla="*/ 28575 w 6038850"/>
              <a:gd name="connsiteY98" fmla="*/ 2028825 h 5581650"/>
              <a:gd name="connsiteX99" fmla="*/ 0 w 6038850"/>
              <a:gd name="connsiteY99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28725 w 6038850"/>
              <a:gd name="connsiteY81" fmla="*/ 5419725 h 5581650"/>
              <a:gd name="connsiteX82" fmla="*/ 1419225 w 6038850"/>
              <a:gd name="connsiteY82" fmla="*/ 5219700 h 5581650"/>
              <a:gd name="connsiteX83" fmla="*/ 1543050 w 6038850"/>
              <a:gd name="connsiteY83" fmla="*/ 4657725 h 5581650"/>
              <a:gd name="connsiteX84" fmla="*/ 1619250 w 6038850"/>
              <a:gd name="connsiteY84" fmla="*/ 4238625 h 5581650"/>
              <a:gd name="connsiteX85" fmla="*/ 1657350 w 6038850"/>
              <a:gd name="connsiteY85" fmla="*/ 3924300 h 5581650"/>
              <a:gd name="connsiteX86" fmla="*/ 1905000 w 6038850"/>
              <a:gd name="connsiteY86" fmla="*/ 4248150 h 5581650"/>
              <a:gd name="connsiteX87" fmla="*/ 1838325 w 6038850"/>
              <a:gd name="connsiteY87" fmla="*/ 3952875 h 5581650"/>
              <a:gd name="connsiteX88" fmla="*/ 1581150 w 6038850"/>
              <a:gd name="connsiteY88" fmla="*/ 3762375 h 5581650"/>
              <a:gd name="connsiteX89" fmla="*/ 1685925 w 6038850"/>
              <a:gd name="connsiteY89" fmla="*/ 3657600 h 5581650"/>
              <a:gd name="connsiteX90" fmla="*/ 1666875 w 6038850"/>
              <a:gd name="connsiteY90" fmla="*/ 3400425 h 5581650"/>
              <a:gd name="connsiteX91" fmla="*/ 1381125 w 6038850"/>
              <a:gd name="connsiteY91" fmla="*/ 3228975 h 5581650"/>
              <a:gd name="connsiteX92" fmla="*/ 1209675 w 6038850"/>
              <a:gd name="connsiteY92" fmla="*/ 2971800 h 5581650"/>
              <a:gd name="connsiteX93" fmla="*/ 1295400 w 6038850"/>
              <a:gd name="connsiteY93" fmla="*/ 2828925 h 5581650"/>
              <a:gd name="connsiteX94" fmla="*/ 1238250 w 6038850"/>
              <a:gd name="connsiteY94" fmla="*/ 2743200 h 5581650"/>
              <a:gd name="connsiteX95" fmla="*/ 1019175 w 6038850"/>
              <a:gd name="connsiteY95" fmla="*/ 2514600 h 5581650"/>
              <a:gd name="connsiteX96" fmla="*/ 723900 w 6038850"/>
              <a:gd name="connsiteY96" fmla="*/ 2390775 h 5581650"/>
              <a:gd name="connsiteX97" fmla="*/ 457200 w 6038850"/>
              <a:gd name="connsiteY97" fmla="*/ 2209800 h 5581650"/>
              <a:gd name="connsiteX98" fmla="*/ 209550 w 6038850"/>
              <a:gd name="connsiteY98" fmla="*/ 2247900 h 5581650"/>
              <a:gd name="connsiteX99" fmla="*/ 28575 w 6038850"/>
              <a:gd name="connsiteY99" fmla="*/ 2028825 h 5581650"/>
              <a:gd name="connsiteX100" fmla="*/ 0 w 6038850"/>
              <a:gd name="connsiteY100" fmla="*/ 1743075 h 5581650"/>
              <a:gd name="connsiteX0" fmla="*/ 0 w 6038850"/>
              <a:gd name="connsiteY0" fmla="*/ 1800225 h 5724525"/>
              <a:gd name="connsiteX1" fmla="*/ 9525 w 6038850"/>
              <a:gd name="connsiteY1" fmla="*/ 1647825 h 5724525"/>
              <a:gd name="connsiteX2" fmla="*/ 600075 w 6038850"/>
              <a:gd name="connsiteY2" fmla="*/ 1543050 h 5724525"/>
              <a:gd name="connsiteX3" fmla="*/ 828675 w 6038850"/>
              <a:gd name="connsiteY3" fmla="*/ 1504950 h 5724525"/>
              <a:gd name="connsiteX4" fmla="*/ 981075 w 6038850"/>
              <a:gd name="connsiteY4" fmla="*/ 1724025 h 5724525"/>
              <a:gd name="connsiteX5" fmla="*/ 1104900 w 6038850"/>
              <a:gd name="connsiteY5" fmla="*/ 1628775 h 5724525"/>
              <a:gd name="connsiteX6" fmla="*/ 1590675 w 6038850"/>
              <a:gd name="connsiteY6" fmla="*/ 1695450 h 5724525"/>
              <a:gd name="connsiteX7" fmla="*/ 1466850 w 6038850"/>
              <a:gd name="connsiteY7" fmla="*/ 1571625 h 5724525"/>
              <a:gd name="connsiteX8" fmla="*/ 1524000 w 6038850"/>
              <a:gd name="connsiteY8" fmla="*/ 1333500 h 5724525"/>
              <a:gd name="connsiteX9" fmla="*/ 1409700 w 6038850"/>
              <a:gd name="connsiteY9" fmla="*/ 1143000 h 5724525"/>
              <a:gd name="connsiteX10" fmla="*/ 1390650 w 6038850"/>
              <a:gd name="connsiteY10" fmla="*/ 933450 h 5724525"/>
              <a:gd name="connsiteX11" fmla="*/ 1666875 w 6038850"/>
              <a:gd name="connsiteY11" fmla="*/ 942975 h 5724525"/>
              <a:gd name="connsiteX12" fmla="*/ 1657350 w 6038850"/>
              <a:gd name="connsiteY12" fmla="*/ 1066800 h 5724525"/>
              <a:gd name="connsiteX13" fmla="*/ 1752600 w 6038850"/>
              <a:gd name="connsiteY13" fmla="*/ 1190625 h 5724525"/>
              <a:gd name="connsiteX14" fmla="*/ 1933575 w 6038850"/>
              <a:gd name="connsiteY14" fmla="*/ 1190625 h 5724525"/>
              <a:gd name="connsiteX15" fmla="*/ 2105025 w 6038850"/>
              <a:gd name="connsiteY15" fmla="*/ 1247775 h 5724525"/>
              <a:gd name="connsiteX16" fmla="*/ 2286000 w 6038850"/>
              <a:gd name="connsiteY16" fmla="*/ 1209675 h 5724525"/>
              <a:gd name="connsiteX17" fmla="*/ 2390775 w 6038850"/>
              <a:gd name="connsiteY17" fmla="*/ 1152525 h 5724525"/>
              <a:gd name="connsiteX18" fmla="*/ 2247900 w 6038850"/>
              <a:gd name="connsiteY18" fmla="*/ 1114425 h 5724525"/>
              <a:gd name="connsiteX19" fmla="*/ 2333625 w 6038850"/>
              <a:gd name="connsiteY19" fmla="*/ 962025 h 5724525"/>
              <a:gd name="connsiteX20" fmla="*/ 2609850 w 6038850"/>
              <a:gd name="connsiteY20" fmla="*/ 828675 h 5724525"/>
              <a:gd name="connsiteX21" fmla="*/ 2924175 w 6038850"/>
              <a:gd name="connsiteY21" fmla="*/ 733425 h 5724525"/>
              <a:gd name="connsiteX22" fmla="*/ 2990850 w 6038850"/>
              <a:gd name="connsiteY22" fmla="*/ 133350 h 5724525"/>
              <a:gd name="connsiteX23" fmla="*/ 3209925 w 6038850"/>
              <a:gd name="connsiteY23" fmla="*/ 47625 h 5724525"/>
              <a:gd name="connsiteX24" fmla="*/ 3448050 w 6038850"/>
              <a:gd name="connsiteY24" fmla="*/ 0 h 5724525"/>
              <a:gd name="connsiteX25" fmla="*/ 3438525 w 6038850"/>
              <a:gd name="connsiteY25" fmla="*/ 180975 h 5724525"/>
              <a:gd name="connsiteX26" fmla="*/ 3590925 w 6038850"/>
              <a:gd name="connsiteY26" fmla="*/ 266700 h 5724525"/>
              <a:gd name="connsiteX27" fmla="*/ 3695700 w 6038850"/>
              <a:gd name="connsiteY27" fmla="*/ 228600 h 5724525"/>
              <a:gd name="connsiteX28" fmla="*/ 3771900 w 6038850"/>
              <a:gd name="connsiteY28" fmla="*/ 428625 h 5724525"/>
              <a:gd name="connsiteX29" fmla="*/ 3829050 w 6038850"/>
              <a:gd name="connsiteY29" fmla="*/ 400050 h 5724525"/>
              <a:gd name="connsiteX30" fmla="*/ 3933825 w 6038850"/>
              <a:gd name="connsiteY30" fmla="*/ 485775 h 5724525"/>
              <a:gd name="connsiteX31" fmla="*/ 3924300 w 6038850"/>
              <a:gd name="connsiteY31" fmla="*/ 561975 h 5724525"/>
              <a:gd name="connsiteX32" fmla="*/ 4105275 w 6038850"/>
              <a:gd name="connsiteY32" fmla="*/ 523875 h 5724525"/>
              <a:gd name="connsiteX33" fmla="*/ 4143375 w 6038850"/>
              <a:gd name="connsiteY33" fmla="*/ 781050 h 5724525"/>
              <a:gd name="connsiteX34" fmla="*/ 4295775 w 6038850"/>
              <a:gd name="connsiteY34" fmla="*/ 809625 h 5724525"/>
              <a:gd name="connsiteX35" fmla="*/ 4438650 w 6038850"/>
              <a:gd name="connsiteY35" fmla="*/ 619125 h 5724525"/>
              <a:gd name="connsiteX36" fmla="*/ 4486275 w 6038850"/>
              <a:gd name="connsiteY36" fmla="*/ 885825 h 5724525"/>
              <a:gd name="connsiteX37" fmla="*/ 4724400 w 6038850"/>
              <a:gd name="connsiteY37" fmla="*/ 1000125 h 5724525"/>
              <a:gd name="connsiteX38" fmla="*/ 4762500 w 6038850"/>
              <a:gd name="connsiteY38" fmla="*/ 1076325 h 5724525"/>
              <a:gd name="connsiteX39" fmla="*/ 4914900 w 6038850"/>
              <a:gd name="connsiteY39" fmla="*/ 1066800 h 5724525"/>
              <a:gd name="connsiteX40" fmla="*/ 5191125 w 6038850"/>
              <a:gd name="connsiteY40" fmla="*/ 1104900 h 5724525"/>
              <a:gd name="connsiteX41" fmla="*/ 5505450 w 6038850"/>
              <a:gd name="connsiteY41" fmla="*/ 1181100 h 5724525"/>
              <a:gd name="connsiteX42" fmla="*/ 6038850 w 6038850"/>
              <a:gd name="connsiteY42" fmla="*/ 1409700 h 5724525"/>
              <a:gd name="connsiteX43" fmla="*/ 5848350 w 6038850"/>
              <a:gd name="connsiteY43" fmla="*/ 1714500 h 5724525"/>
              <a:gd name="connsiteX44" fmla="*/ 5753100 w 6038850"/>
              <a:gd name="connsiteY44" fmla="*/ 2305050 h 5724525"/>
              <a:gd name="connsiteX45" fmla="*/ 5772150 w 6038850"/>
              <a:gd name="connsiteY45" fmla="*/ 2466975 h 5724525"/>
              <a:gd name="connsiteX46" fmla="*/ 5772150 w 6038850"/>
              <a:gd name="connsiteY46" fmla="*/ 2466975 h 5724525"/>
              <a:gd name="connsiteX47" fmla="*/ 5572125 w 6038850"/>
              <a:gd name="connsiteY47" fmla="*/ 2438400 h 5724525"/>
              <a:gd name="connsiteX48" fmla="*/ 5381625 w 6038850"/>
              <a:gd name="connsiteY48" fmla="*/ 2800350 h 5724525"/>
              <a:gd name="connsiteX49" fmla="*/ 5295900 w 6038850"/>
              <a:gd name="connsiteY49" fmla="*/ 2857500 h 5724525"/>
              <a:gd name="connsiteX50" fmla="*/ 5210175 w 6038850"/>
              <a:gd name="connsiteY50" fmla="*/ 3238500 h 5724525"/>
              <a:gd name="connsiteX51" fmla="*/ 5391150 w 6038850"/>
              <a:gd name="connsiteY51" fmla="*/ 3181350 h 5724525"/>
              <a:gd name="connsiteX52" fmla="*/ 5495925 w 6038850"/>
              <a:gd name="connsiteY52" fmla="*/ 3209925 h 5724525"/>
              <a:gd name="connsiteX53" fmla="*/ 5457825 w 6038850"/>
              <a:gd name="connsiteY53" fmla="*/ 3267075 h 5724525"/>
              <a:gd name="connsiteX54" fmla="*/ 5524500 w 6038850"/>
              <a:gd name="connsiteY54" fmla="*/ 3324225 h 5724525"/>
              <a:gd name="connsiteX55" fmla="*/ 5524500 w 6038850"/>
              <a:gd name="connsiteY55" fmla="*/ 3324225 h 5724525"/>
              <a:gd name="connsiteX56" fmla="*/ 5524500 w 6038850"/>
              <a:gd name="connsiteY56" fmla="*/ 3448050 h 5724525"/>
              <a:gd name="connsiteX57" fmla="*/ 5610225 w 6038850"/>
              <a:gd name="connsiteY57" fmla="*/ 3543300 h 5724525"/>
              <a:gd name="connsiteX58" fmla="*/ 5505450 w 6038850"/>
              <a:gd name="connsiteY58" fmla="*/ 3648075 h 5724525"/>
              <a:gd name="connsiteX59" fmla="*/ 5695950 w 6038850"/>
              <a:gd name="connsiteY59" fmla="*/ 3914775 h 5724525"/>
              <a:gd name="connsiteX60" fmla="*/ 5534025 w 6038850"/>
              <a:gd name="connsiteY60" fmla="*/ 4095750 h 5724525"/>
              <a:gd name="connsiteX61" fmla="*/ 5448300 w 6038850"/>
              <a:gd name="connsiteY61" fmla="*/ 4143375 h 5724525"/>
              <a:gd name="connsiteX62" fmla="*/ 5524500 w 6038850"/>
              <a:gd name="connsiteY62" fmla="*/ 4305300 h 5724525"/>
              <a:gd name="connsiteX63" fmla="*/ 5667375 w 6038850"/>
              <a:gd name="connsiteY63" fmla="*/ 4295775 h 5724525"/>
              <a:gd name="connsiteX64" fmla="*/ 5676900 w 6038850"/>
              <a:gd name="connsiteY64" fmla="*/ 4438650 h 5724525"/>
              <a:gd name="connsiteX65" fmla="*/ 5562600 w 6038850"/>
              <a:gd name="connsiteY65" fmla="*/ 4524375 h 5724525"/>
              <a:gd name="connsiteX66" fmla="*/ 5619750 w 6038850"/>
              <a:gd name="connsiteY66" fmla="*/ 4686300 h 5724525"/>
              <a:gd name="connsiteX67" fmla="*/ 5867400 w 6038850"/>
              <a:gd name="connsiteY67" fmla="*/ 4810125 h 5724525"/>
              <a:gd name="connsiteX68" fmla="*/ 5981700 w 6038850"/>
              <a:gd name="connsiteY68" fmla="*/ 4772025 h 5724525"/>
              <a:gd name="connsiteX69" fmla="*/ 6000750 w 6038850"/>
              <a:gd name="connsiteY69" fmla="*/ 4857750 h 5724525"/>
              <a:gd name="connsiteX70" fmla="*/ 5943600 w 6038850"/>
              <a:gd name="connsiteY70" fmla="*/ 4933950 h 5724525"/>
              <a:gd name="connsiteX71" fmla="*/ 5953125 w 6038850"/>
              <a:gd name="connsiteY71" fmla="*/ 5048250 h 5724525"/>
              <a:gd name="connsiteX72" fmla="*/ 5553075 w 6038850"/>
              <a:gd name="connsiteY72" fmla="*/ 5343525 h 5724525"/>
              <a:gd name="connsiteX73" fmla="*/ 5486400 w 6038850"/>
              <a:gd name="connsiteY73" fmla="*/ 5495925 h 5724525"/>
              <a:gd name="connsiteX74" fmla="*/ 5200650 w 6038850"/>
              <a:gd name="connsiteY74" fmla="*/ 5581650 h 5724525"/>
              <a:gd name="connsiteX75" fmla="*/ 4838700 w 6038850"/>
              <a:gd name="connsiteY75" fmla="*/ 5476875 h 5724525"/>
              <a:gd name="connsiteX76" fmla="*/ 4686300 w 6038850"/>
              <a:gd name="connsiteY76" fmla="*/ 5410200 h 5724525"/>
              <a:gd name="connsiteX77" fmla="*/ 4362450 w 6038850"/>
              <a:gd name="connsiteY77" fmla="*/ 5334000 h 5724525"/>
              <a:gd name="connsiteX78" fmla="*/ 4200525 w 6038850"/>
              <a:gd name="connsiteY78" fmla="*/ 5276850 h 5724525"/>
              <a:gd name="connsiteX79" fmla="*/ 3981450 w 6038850"/>
              <a:gd name="connsiteY79" fmla="*/ 5438775 h 5724525"/>
              <a:gd name="connsiteX80" fmla="*/ 3800475 w 6038850"/>
              <a:gd name="connsiteY80" fmla="*/ 5476875 h 5724525"/>
              <a:gd name="connsiteX81" fmla="*/ 1762125 w 6038850"/>
              <a:gd name="connsiteY81" fmla="*/ 5724525 h 5724525"/>
              <a:gd name="connsiteX82" fmla="*/ 1228725 w 6038850"/>
              <a:gd name="connsiteY82" fmla="*/ 5419725 h 5724525"/>
              <a:gd name="connsiteX83" fmla="*/ 1419225 w 6038850"/>
              <a:gd name="connsiteY83" fmla="*/ 5219700 h 5724525"/>
              <a:gd name="connsiteX84" fmla="*/ 1543050 w 6038850"/>
              <a:gd name="connsiteY84" fmla="*/ 4657725 h 5724525"/>
              <a:gd name="connsiteX85" fmla="*/ 1619250 w 6038850"/>
              <a:gd name="connsiteY85" fmla="*/ 4238625 h 5724525"/>
              <a:gd name="connsiteX86" fmla="*/ 1657350 w 6038850"/>
              <a:gd name="connsiteY86" fmla="*/ 3924300 h 5724525"/>
              <a:gd name="connsiteX87" fmla="*/ 1905000 w 6038850"/>
              <a:gd name="connsiteY87" fmla="*/ 4248150 h 5724525"/>
              <a:gd name="connsiteX88" fmla="*/ 1838325 w 6038850"/>
              <a:gd name="connsiteY88" fmla="*/ 3952875 h 5724525"/>
              <a:gd name="connsiteX89" fmla="*/ 1581150 w 6038850"/>
              <a:gd name="connsiteY89" fmla="*/ 3762375 h 5724525"/>
              <a:gd name="connsiteX90" fmla="*/ 1685925 w 6038850"/>
              <a:gd name="connsiteY90" fmla="*/ 3657600 h 5724525"/>
              <a:gd name="connsiteX91" fmla="*/ 1666875 w 6038850"/>
              <a:gd name="connsiteY91" fmla="*/ 3400425 h 5724525"/>
              <a:gd name="connsiteX92" fmla="*/ 1381125 w 6038850"/>
              <a:gd name="connsiteY92" fmla="*/ 3228975 h 5724525"/>
              <a:gd name="connsiteX93" fmla="*/ 1209675 w 6038850"/>
              <a:gd name="connsiteY93" fmla="*/ 2971800 h 5724525"/>
              <a:gd name="connsiteX94" fmla="*/ 1295400 w 6038850"/>
              <a:gd name="connsiteY94" fmla="*/ 2828925 h 5724525"/>
              <a:gd name="connsiteX95" fmla="*/ 1238250 w 6038850"/>
              <a:gd name="connsiteY95" fmla="*/ 2743200 h 5724525"/>
              <a:gd name="connsiteX96" fmla="*/ 1019175 w 6038850"/>
              <a:gd name="connsiteY96" fmla="*/ 2514600 h 5724525"/>
              <a:gd name="connsiteX97" fmla="*/ 723900 w 6038850"/>
              <a:gd name="connsiteY97" fmla="*/ 2390775 h 5724525"/>
              <a:gd name="connsiteX98" fmla="*/ 457200 w 6038850"/>
              <a:gd name="connsiteY98" fmla="*/ 2209800 h 5724525"/>
              <a:gd name="connsiteX99" fmla="*/ 209550 w 6038850"/>
              <a:gd name="connsiteY99" fmla="*/ 2247900 h 5724525"/>
              <a:gd name="connsiteX100" fmla="*/ 28575 w 6038850"/>
              <a:gd name="connsiteY100" fmla="*/ 2028825 h 5724525"/>
              <a:gd name="connsiteX101" fmla="*/ 0 w 6038850"/>
              <a:gd name="connsiteY101" fmla="*/ 1743075 h 5724525"/>
              <a:gd name="connsiteX0" fmla="*/ 0 w 6038850"/>
              <a:gd name="connsiteY0" fmla="*/ 1800225 h 5905500"/>
              <a:gd name="connsiteX1" fmla="*/ 9525 w 6038850"/>
              <a:gd name="connsiteY1" fmla="*/ 1647825 h 5905500"/>
              <a:gd name="connsiteX2" fmla="*/ 600075 w 6038850"/>
              <a:gd name="connsiteY2" fmla="*/ 1543050 h 5905500"/>
              <a:gd name="connsiteX3" fmla="*/ 828675 w 6038850"/>
              <a:gd name="connsiteY3" fmla="*/ 1504950 h 5905500"/>
              <a:gd name="connsiteX4" fmla="*/ 981075 w 6038850"/>
              <a:gd name="connsiteY4" fmla="*/ 1724025 h 5905500"/>
              <a:gd name="connsiteX5" fmla="*/ 1104900 w 6038850"/>
              <a:gd name="connsiteY5" fmla="*/ 1628775 h 5905500"/>
              <a:gd name="connsiteX6" fmla="*/ 1590675 w 6038850"/>
              <a:gd name="connsiteY6" fmla="*/ 1695450 h 5905500"/>
              <a:gd name="connsiteX7" fmla="*/ 1466850 w 6038850"/>
              <a:gd name="connsiteY7" fmla="*/ 1571625 h 5905500"/>
              <a:gd name="connsiteX8" fmla="*/ 1524000 w 6038850"/>
              <a:gd name="connsiteY8" fmla="*/ 1333500 h 5905500"/>
              <a:gd name="connsiteX9" fmla="*/ 1409700 w 6038850"/>
              <a:gd name="connsiteY9" fmla="*/ 1143000 h 5905500"/>
              <a:gd name="connsiteX10" fmla="*/ 1390650 w 6038850"/>
              <a:gd name="connsiteY10" fmla="*/ 933450 h 5905500"/>
              <a:gd name="connsiteX11" fmla="*/ 1666875 w 6038850"/>
              <a:gd name="connsiteY11" fmla="*/ 942975 h 5905500"/>
              <a:gd name="connsiteX12" fmla="*/ 1657350 w 6038850"/>
              <a:gd name="connsiteY12" fmla="*/ 1066800 h 5905500"/>
              <a:gd name="connsiteX13" fmla="*/ 1752600 w 6038850"/>
              <a:gd name="connsiteY13" fmla="*/ 1190625 h 5905500"/>
              <a:gd name="connsiteX14" fmla="*/ 1933575 w 6038850"/>
              <a:gd name="connsiteY14" fmla="*/ 1190625 h 5905500"/>
              <a:gd name="connsiteX15" fmla="*/ 2105025 w 6038850"/>
              <a:gd name="connsiteY15" fmla="*/ 1247775 h 5905500"/>
              <a:gd name="connsiteX16" fmla="*/ 2286000 w 6038850"/>
              <a:gd name="connsiteY16" fmla="*/ 1209675 h 5905500"/>
              <a:gd name="connsiteX17" fmla="*/ 2390775 w 6038850"/>
              <a:gd name="connsiteY17" fmla="*/ 1152525 h 5905500"/>
              <a:gd name="connsiteX18" fmla="*/ 2247900 w 6038850"/>
              <a:gd name="connsiteY18" fmla="*/ 1114425 h 5905500"/>
              <a:gd name="connsiteX19" fmla="*/ 2333625 w 6038850"/>
              <a:gd name="connsiteY19" fmla="*/ 962025 h 5905500"/>
              <a:gd name="connsiteX20" fmla="*/ 2609850 w 6038850"/>
              <a:gd name="connsiteY20" fmla="*/ 828675 h 5905500"/>
              <a:gd name="connsiteX21" fmla="*/ 2924175 w 6038850"/>
              <a:gd name="connsiteY21" fmla="*/ 733425 h 5905500"/>
              <a:gd name="connsiteX22" fmla="*/ 2990850 w 6038850"/>
              <a:gd name="connsiteY22" fmla="*/ 133350 h 5905500"/>
              <a:gd name="connsiteX23" fmla="*/ 3209925 w 6038850"/>
              <a:gd name="connsiteY23" fmla="*/ 47625 h 5905500"/>
              <a:gd name="connsiteX24" fmla="*/ 3448050 w 6038850"/>
              <a:gd name="connsiteY24" fmla="*/ 0 h 5905500"/>
              <a:gd name="connsiteX25" fmla="*/ 3438525 w 6038850"/>
              <a:gd name="connsiteY25" fmla="*/ 180975 h 5905500"/>
              <a:gd name="connsiteX26" fmla="*/ 3590925 w 6038850"/>
              <a:gd name="connsiteY26" fmla="*/ 266700 h 5905500"/>
              <a:gd name="connsiteX27" fmla="*/ 3695700 w 6038850"/>
              <a:gd name="connsiteY27" fmla="*/ 228600 h 5905500"/>
              <a:gd name="connsiteX28" fmla="*/ 3771900 w 6038850"/>
              <a:gd name="connsiteY28" fmla="*/ 428625 h 5905500"/>
              <a:gd name="connsiteX29" fmla="*/ 3829050 w 6038850"/>
              <a:gd name="connsiteY29" fmla="*/ 400050 h 5905500"/>
              <a:gd name="connsiteX30" fmla="*/ 3933825 w 6038850"/>
              <a:gd name="connsiteY30" fmla="*/ 485775 h 5905500"/>
              <a:gd name="connsiteX31" fmla="*/ 3924300 w 6038850"/>
              <a:gd name="connsiteY31" fmla="*/ 561975 h 5905500"/>
              <a:gd name="connsiteX32" fmla="*/ 4105275 w 6038850"/>
              <a:gd name="connsiteY32" fmla="*/ 523875 h 5905500"/>
              <a:gd name="connsiteX33" fmla="*/ 4143375 w 6038850"/>
              <a:gd name="connsiteY33" fmla="*/ 781050 h 5905500"/>
              <a:gd name="connsiteX34" fmla="*/ 4295775 w 6038850"/>
              <a:gd name="connsiteY34" fmla="*/ 809625 h 5905500"/>
              <a:gd name="connsiteX35" fmla="*/ 4438650 w 6038850"/>
              <a:gd name="connsiteY35" fmla="*/ 619125 h 5905500"/>
              <a:gd name="connsiteX36" fmla="*/ 4486275 w 6038850"/>
              <a:gd name="connsiteY36" fmla="*/ 885825 h 5905500"/>
              <a:gd name="connsiteX37" fmla="*/ 4724400 w 6038850"/>
              <a:gd name="connsiteY37" fmla="*/ 1000125 h 5905500"/>
              <a:gd name="connsiteX38" fmla="*/ 4762500 w 6038850"/>
              <a:gd name="connsiteY38" fmla="*/ 1076325 h 5905500"/>
              <a:gd name="connsiteX39" fmla="*/ 4914900 w 6038850"/>
              <a:gd name="connsiteY39" fmla="*/ 1066800 h 5905500"/>
              <a:gd name="connsiteX40" fmla="*/ 5191125 w 6038850"/>
              <a:gd name="connsiteY40" fmla="*/ 1104900 h 5905500"/>
              <a:gd name="connsiteX41" fmla="*/ 5505450 w 6038850"/>
              <a:gd name="connsiteY41" fmla="*/ 1181100 h 5905500"/>
              <a:gd name="connsiteX42" fmla="*/ 6038850 w 6038850"/>
              <a:gd name="connsiteY42" fmla="*/ 1409700 h 5905500"/>
              <a:gd name="connsiteX43" fmla="*/ 5848350 w 6038850"/>
              <a:gd name="connsiteY43" fmla="*/ 1714500 h 5905500"/>
              <a:gd name="connsiteX44" fmla="*/ 5753100 w 6038850"/>
              <a:gd name="connsiteY44" fmla="*/ 2305050 h 5905500"/>
              <a:gd name="connsiteX45" fmla="*/ 5772150 w 6038850"/>
              <a:gd name="connsiteY45" fmla="*/ 2466975 h 5905500"/>
              <a:gd name="connsiteX46" fmla="*/ 5772150 w 6038850"/>
              <a:gd name="connsiteY46" fmla="*/ 2466975 h 5905500"/>
              <a:gd name="connsiteX47" fmla="*/ 5572125 w 6038850"/>
              <a:gd name="connsiteY47" fmla="*/ 2438400 h 5905500"/>
              <a:gd name="connsiteX48" fmla="*/ 5381625 w 6038850"/>
              <a:gd name="connsiteY48" fmla="*/ 2800350 h 5905500"/>
              <a:gd name="connsiteX49" fmla="*/ 5295900 w 6038850"/>
              <a:gd name="connsiteY49" fmla="*/ 2857500 h 5905500"/>
              <a:gd name="connsiteX50" fmla="*/ 5210175 w 6038850"/>
              <a:gd name="connsiteY50" fmla="*/ 3238500 h 5905500"/>
              <a:gd name="connsiteX51" fmla="*/ 5391150 w 6038850"/>
              <a:gd name="connsiteY51" fmla="*/ 3181350 h 5905500"/>
              <a:gd name="connsiteX52" fmla="*/ 5495925 w 6038850"/>
              <a:gd name="connsiteY52" fmla="*/ 3209925 h 5905500"/>
              <a:gd name="connsiteX53" fmla="*/ 5457825 w 6038850"/>
              <a:gd name="connsiteY53" fmla="*/ 3267075 h 5905500"/>
              <a:gd name="connsiteX54" fmla="*/ 5524500 w 6038850"/>
              <a:gd name="connsiteY54" fmla="*/ 3324225 h 5905500"/>
              <a:gd name="connsiteX55" fmla="*/ 5524500 w 6038850"/>
              <a:gd name="connsiteY55" fmla="*/ 3324225 h 5905500"/>
              <a:gd name="connsiteX56" fmla="*/ 5524500 w 6038850"/>
              <a:gd name="connsiteY56" fmla="*/ 3448050 h 5905500"/>
              <a:gd name="connsiteX57" fmla="*/ 5610225 w 6038850"/>
              <a:gd name="connsiteY57" fmla="*/ 3543300 h 5905500"/>
              <a:gd name="connsiteX58" fmla="*/ 5505450 w 6038850"/>
              <a:gd name="connsiteY58" fmla="*/ 3648075 h 5905500"/>
              <a:gd name="connsiteX59" fmla="*/ 5695950 w 6038850"/>
              <a:gd name="connsiteY59" fmla="*/ 3914775 h 5905500"/>
              <a:gd name="connsiteX60" fmla="*/ 5534025 w 6038850"/>
              <a:gd name="connsiteY60" fmla="*/ 4095750 h 5905500"/>
              <a:gd name="connsiteX61" fmla="*/ 5448300 w 6038850"/>
              <a:gd name="connsiteY61" fmla="*/ 4143375 h 5905500"/>
              <a:gd name="connsiteX62" fmla="*/ 5524500 w 6038850"/>
              <a:gd name="connsiteY62" fmla="*/ 4305300 h 5905500"/>
              <a:gd name="connsiteX63" fmla="*/ 5667375 w 6038850"/>
              <a:gd name="connsiteY63" fmla="*/ 4295775 h 5905500"/>
              <a:gd name="connsiteX64" fmla="*/ 5676900 w 6038850"/>
              <a:gd name="connsiteY64" fmla="*/ 4438650 h 5905500"/>
              <a:gd name="connsiteX65" fmla="*/ 5562600 w 6038850"/>
              <a:gd name="connsiteY65" fmla="*/ 4524375 h 5905500"/>
              <a:gd name="connsiteX66" fmla="*/ 5619750 w 6038850"/>
              <a:gd name="connsiteY66" fmla="*/ 4686300 h 5905500"/>
              <a:gd name="connsiteX67" fmla="*/ 5867400 w 6038850"/>
              <a:gd name="connsiteY67" fmla="*/ 4810125 h 5905500"/>
              <a:gd name="connsiteX68" fmla="*/ 5981700 w 6038850"/>
              <a:gd name="connsiteY68" fmla="*/ 4772025 h 5905500"/>
              <a:gd name="connsiteX69" fmla="*/ 6000750 w 6038850"/>
              <a:gd name="connsiteY69" fmla="*/ 4857750 h 5905500"/>
              <a:gd name="connsiteX70" fmla="*/ 5943600 w 6038850"/>
              <a:gd name="connsiteY70" fmla="*/ 4933950 h 5905500"/>
              <a:gd name="connsiteX71" fmla="*/ 5953125 w 6038850"/>
              <a:gd name="connsiteY71" fmla="*/ 5048250 h 5905500"/>
              <a:gd name="connsiteX72" fmla="*/ 5553075 w 6038850"/>
              <a:gd name="connsiteY72" fmla="*/ 5343525 h 5905500"/>
              <a:gd name="connsiteX73" fmla="*/ 5486400 w 6038850"/>
              <a:gd name="connsiteY73" fmla="*/ 5495925 h 5905500"/>
              <a:gd name="connsiteX74" fmla="*/ 5200650 w 6038850"/>
              <a:gd name="connsiteY74" fmla="*/ 5581650 h 5905500"/>
              <a:gd name="connsiteX75" fmla="*/ 4838700 w 6038850"/>
              <a:gd name="connsiteY75" fmla="*/ 5476875 h 5905500"/>
              <a:gd name="connsiteX76" fmla="*/ 4686300 w 6038850"/>
              <a:gd name="connsiteY76" fmla="*/ 5410200 h 5905500"/>
              <a:gd name="connsiteX77" fmla="*/ 4362450 w 6038850"/>
              <a:gd name="connsiteY77" fmla="*/ 5334000 h 5905500"/>
              <a:gd name="connsiteX78" fmla="*/ 4200525 w 6038850"/>
              <a:gd name="connsiteY78" fmla="*/ 5276850 h 5905500"/>
              <a:gd name="connsiteX79" fmla="*/ 3981450 w 6038850"/>
              <a:gd name="connsiteY79" fmla="*/ 5438775 h 5905500"/>
              <a:gd name="connsiteX80" fmla="*/ 3800475 w 6038850"/>
              <a:gd name="connsiteY80" fmla="*/ 5476875 h 5905500"/>
              <a:gd name="connsiteX81" fmla="*/ 2343150 w 6038850"/>
              <a:gd name="connsiteY81" fmla="*/ 5905500 h 5905500"/>
              <a:gd name="connsiteX82" fmla="*/ 1762125 w 6038850"/>
              <a:gd name="connsiteY82" fmla="*/ 5724525 h 5905500"/>
              <a:gd name="connsiteX83" fmla="*/ 1228725 w 6038850"/>
              <a:gd name="connsiteY83" fmla="*/ 5419725 h 5905500"/>
              <a:gd name="connsiteX84" fmla="*/ 1419225 w 6038850"/>
              <a:gd name="connsiteY84" fmla="*/ 5219700 h 5905500"/>
              <a:gd name="connsiteX85" fmla="*/ 1543050 w 6038850"/>
              <a:gd name="connsiteY85" fmla="*/ 4657725 h 5905500"/>
              <a:gd name="connsiteX86" fmla="*/ 1619250 w 6038850"/>
              <a:gd name="connsiteY86" fmla="*/ 4238625 h 5905500"/>
              <a:gd name="connsiteX87" fmla="*/ 1657350 w 6038850"/>
              <a:gd name="connsiteY87" fmla="*/ 3924300 h 5905500"/>
              <a:gd name="connsiteX88" fmla="*/ 1905000 w 6038850"/>
              <a:gd name="connsiteY88" fmla="*/ 4248150 h 5905500"/>
              <a:gd name="connsiteX89" fmla="*/ 1838325 w 6038850"/>
              <a:gd name="connsiteY89" fmla="*/ 3952875 h 5905500"/>
              <a:gd name="connsiteX90" fmla="*/ 1581150 w 6038850"/>
              <a:gd name="connsiteY90" fmla="*/ 3762375 h 5905500"/>
              <a:gd name="connsiteX91" fmla="*/ 1685925 w 6038850"/>
              <a:gd name="connsiteY91" fmla="*/ 3657600 h 5905500"/>
              <a:gd name="connsiteX92" fmla="*/ 1666875 w 6038850"/>
              <a:gd name="connsiteY92" fmla="*/ 3400425 h 5905500"/>
              <a:gd name="connsiteX93" fmla="*/ 1381125 w 6038850"/>
              <a:gd name="connsiteY93" fmla="*/ 3228975 h 5905500"/>
              <a:gd name="connsiteX94" fmla="*/ 1209675 w 6038850"/>
              <a:gd name="connsiteY94" fmla="*/ 2971800 h 5905500"/>
              <a:gd name="connsiteX95" fmla="*/ 1295400 w 6038850"/>
              <a:gd name="connsiteY95" fmla="*/ 2828925 h 5905500"/>
              <a:gd name="connsiteX96" fmla="*/ 1238250 w 6038850"/>
              <a:gd name="connsiteY96" fmla="*/ 2743200 h 5905500"/>
              <a:gd name="connsiteX97" fmla="*/ 1019175 w 6038850"/>
              <a:gd name="connsiteY97" fmla="*/ 2514600 h 5905500"/>
              <a:gd name="connsiteX98" fmla="*/ 723900 w 6038850"/>
              <a:gd name="connsiteY98" fmla="*/ 2390775 h 5905500"/>
              <a:gd name="connsiteX99" fmla="*/ 457200 w 6038850"/>
              <a:gd name="connsiteY99" fmla="*/ 2209800 h 5905500"/>
              <a:gd name="connsiteX100" fmla="*/ 209550 w 6038850"/>
              <a:gd name="connsiteY100" fmla="*/ 2247900 h 5905500"/>
              <a:gd name="connsiteX101" fmla="*/ 28575 w 6038850"/>
              <a:gd name="connsiteY101" fmla="*/ 2028825 h 5905500"/>
              <a:gd name="connsiteX102" fmla="*/ 0 w 6038850"/>
              <a:gd name="connsiteY102" fmla="*/ 1743075 h 5905500"/>
              <a:gd name="connsiteX0" fmla="*/ 0 w 6038850"/>
              <a:gd name="connsiteY0" fmla="*/ 1800225 h 5905500"/>
              <a:gd name="connsiteX1" fmla="*/ 9525 w 6038850"/>
              <a:gd name="connsiteY1" fmla="*/ 1647825 h 5905500"/>
              <a:gd name="connsiteX2" fmla="*/ 600075 w 6038850"/>
              <a:gd name="connsiteY2" fmla="*/ 1543050 h 5905500"/>
              <a:gd name="connsiteX3" fmla="*/ 828675 w 6038850"/>
              <a:gd name="connsiteY3" fmla="*/ 1504950 h 5905500"/>
              <a:gd name="connsiteX4" fmla="*/ 981075 w 6038850"/>
              <a:gd name="connsiteY4" fmla="*/ 1724025 h 5905500"/>
              <a:gd name="connsiteX5" fmla="*/ 1104900 w 6038850"/>
              <a:gd name="connsiteY5" fmla="*/ 1628775 h 5905500"/>
              <a:gd name="connsiteX6" fmla="*/ 1590675 w 6038850"/>
              <a:gd name="connsiteY6" fmla="*/ 1695450 h 5905500"/>
              <a:gd name="connsiteX7" fmla="*/ 1466850 w 6038850"/>
              <a:gd name="connsiteY7" fmla="*/ 1571625 h 5905500"/>
              <a:gd name="connsiteX8" fmla="*/ 1524000 w 6038850"/>
              <a:gd name="connsiteY8" fmla="*/ 1333500 h 5905500"/>
              <a:gd name="connsiteX9" fmla="*/ 1409700 w 6038850"/>
              <a:gd name="connsiteY9" fmla="*/ 1143000 h 5905500"/>
              <a:gd name="connsiteX10" fmla="*/ 1390650 w 6038850"/>
              <a:gd name="connsiteY10" fmla="*/ 933450 h 5905500"/>
              <a:gd name="connsiteX11" fmla="*/ 1666875 w 6038850"/>
              <a:gd name="connsiteY11" fmla="*/ 942975 h 5905500"/>
              <a:gd name="connsiteX12" fmla="*/ 1657350 w 6038850"/>
              <a:gd name="connsiteY12" fmla="*/ 1066800 h 5905500"/>
              <a:gd name="connsiteX13" fmla="*/ 1752600 w 6038850"/>
              <a:gd name="connsiteY13" fmla="*/ 1190625 h 5905500"/>
              <a:gd name="connsiteX14" fmla="*/ 1933575 w 6038850"/>
              <a:gd name="connsiteY14" fmla="*/ 1190625 h 5905500"/>
              <a:gd name="connsiteX15" fmla="*/ 2105025 w 6038850"/>
              <a:gd name="connsiteY15" fmla="*/ 1247775 h 5905500"/>
              <a:gd name="connsiteX16" fmla="*/ 2286000 w 6038850"/>
              <a:gd name="connsiteY16" fmla="*/ 1209675 h 5905500"/>
              <a:gd name="connsiteX17" fmla="*/ 2390775 w 6038850"/>
              <a:gd name="connsiteY17" fmla="*/ 1152525 h 5905500"/>
              <a:gd name="connsiteX18" fmla="*/ 2247900 w 6038850"/>
              <a:gd name="connsiteY18" fmla="*/ 1114425 h 5905500"/>
              <a:gd name="connsiteX19" fmla="*/ 2333625 w 6038850"/>
              <a:gd name="connsiteY19" fmla="*/ 962025 h 5905500"/>
              <a:gd name="connsiteX20" fmla="*/ 2609850 w 6038850"/>
              <a:gd name="connsiteY20" fmla="*/ 828675 h 5905500"/>
              <a:gd name="connsiteX21" fmla="*/ 2924175 w 6038850"/>
              <a:gd name="connsiteY21" fmla="*/ 733425 h 5905500"/>
              <a:gd name="connsiteX22" fmla="*/ 2990850 w 6038850"/>
              <a:gd name="connsiteY22" fmla="*/ 133350 h 5905500"/>
              <a:gd name="connsiteX23" fmla="*/ 3209925 w 6038850"/>
              <a:gd name="connsiteY23" fmla="*/ 47625 h 5905500"/>
              <a:gd name="connsiteX24" fmla="*/ 3448050 w 6038850"/>
              <a:gd name="connsiteY24" fmla="*/ 0 h 5905500"/>
              <a:gd name="connsiteX25" fmla="*/ 3438525 w 6038850"/>
              <a:gd name="connsiteY25" fmla="*/ 180975 h 5905500"/>
              <a:gd name="connsiteX26" fmla="*/ 3590925 w 6038850"/>
              <a:gd name="connsiteY26" fmla="*/ 266700 h 5905500"/>
              <a:gd name="connsiteX27" fmla="*/ 3695700 w 6038850"/>
              <a:gd name="connsiteY27" fmla="*/ 228600 h 5905500"/>
              <a:gd name="connsiteX28" fmla="*/ 3771900 w 6038850"/>
              <a:gd name="connsiteY28" fmla="*/ 428625 h 5905500"/>
              <a:gd name="connsiteX29" fmla="*/ 3829050 w 6038850"/>
              <a:gd name="connsiteY29" fmla="*/ 400050 h 5905500"/>
              <a:gd name="connsiteX30" fmla="*/ 3933825 w 6038850"/>
              <a:gd name="connsiteY30" fmla="*/ 485775 h 5905500"/>
              <a:gd name="connsiteX31" fmla="*/ 3924300 w 6038850"/>
              <a:gd name="connsiteY31" fmla="*/ 561975 h 5905500"/>
              <a:gd name="connsiteX32" fmla="*/ 4105275 w 6038850"/>
              <a:gd name="connsiteY32" fmla="*/ 523875 h 5905500"/>
              <a:gd name="connsiteX33" fmla="*/ 4143375 w 6038850"/>
              <a:gd name="connsiteY33" fmla="*/ 781050 h 5905500"/>
              <a:gd name="connsiteX34" fmla="*/ 4295775 w 6038850"/>
              <a:gd name="connsiteY34" fmla="*/ 809625 h 5905500"/>
              <a:gd name="connsiteX35" fmla="*/ 4438650 w 6038850"/>
              <a:gd name="connsiteY35" fmla="*/ 619125 h 5905500"/>
              <a:gd name="connsiteX36" fmla="*/ 4486275 w 6038850"/>
              <a:gd name="connsiteY36" fmla="*/ 885825 h 5905500"/>
              <a:gd name="connsiteX37" fmla="*/ 4724400 w 6038850"/>
              <a:gd name="connsiteY37" fmla="*/ 1000125 h 5905500"/>
              <a:gd name="connsiteX38" fmla="*/ 4762500 w 6038850"/>
              <a:gd name="connsiteY38" fmla="*/ 1076325 h 5905500"/>
              <a:gd name="connsiteX39" fmla="*/ 4914900 w 6038850"/>
              <a:gd name="connsiteY39" fmla="*/ 1066800 h 5905500"/>
              <a:gd name="connsiteX40" fmla="*/ 5191125 w 6038850"/>
              <a:gd name="connsiteY40" fmla="*/ 1104900 h 5905500"/>
              <a:gd name="connsiteX41" fmla="*/ 5505450 w 6038850"/>
              <a:gd name="connsiteY41" fmla="*/ 1181100 h 5905500"/>
              <a:gd name="connsiteX42" fmla="*/ 6038850 w 6038850"/>
              <a:gd name="connsiteY42" fmla="*/ 1409700 h 5905500"/>
              <a:gd name="connsiteX43" fmla="*/ 5848350 w 6038850"/>
              <a:gd name="connsiteY43" fmla="*/ 1714500 h 5905500"/>
              <a:gd name="connsiteX44" fmla="*/ 5753100 w 6038850"/>
              <a:gd name="connsiteY44" fmla="*/ 2305050 h 5905500"/>
              <a:gd name="connsiteX45" fmla="*/ 5772150 w 6038850"/>
              <a:gd name="connsiteY45" fmla="*/ 2466975 h 5905500"/>
              <a:gd name="connsiteX46" fmla="*/ 5772150 w 6038850"/>
              <a:gd name="connsiteY46" fmla="*/ 2466975 h 5905500"/>
              <a:gd name="connsiteX47" fmla="*/ 5572125 w 6038850"/>
              <a:gd name="connsiteY47" fmla="*/ 2438400 h 5905500"/>
              <a:gd name="connsiteX48" fmla="*/ 5381625 w 6038850"/>
              <a:gd name="connsiteY48" fmla="*/ 2800350 h 5905500"/>
              <a:gd name="connsiteX49" fmla="*/ 5295900 w 6038850"/>
              <a:gd name="connsiteY49" fmla="*/ 2857500 h 5905500"/>
              <a:gd name="connsiteX50" fmla="*/ 5210175 w 6038850"/>
              <a:gd name="connsiteY50" fmla="*/ 3238500 h 5905500"/>
              <a:gd name="connsiteX51" fmla="*/ 5391150 w 6038850"/>
              <a:gd name="connsiteY51" fmla="*/ 3181350 h 5905500"/>
              <a:gd name="connsiteX52" fmla="*/ 5495925 w 6038850"/>
              <a:gd name="connsiteY52" fmla="*/ 3209925 h 5905500"/>
              <a:gd name="connsiteX53" fmla="*/ 5457825 w 6038850"/>
              <a:gd name="connsiteY53" fmla="*/ 3267075 h 5905500"/>
              <a:gd name="connsiteX54" fmla="*/ 5524500 w 6038850"/>
              <a:gd name="connsiteY54" fmla="*/ 3324225 h 5905500"/>
              <a:gd name="connsiteX55" fmla="*/ 5524500 w 6038850"/>
              <a:gd name="connsiteY55" fmla="*/ 3324225 h 5905500"/>
              <a:gd name="connsiteX56" fmla="*/ 5524500 w 6038850"/>
              <a:gd name="connsiteY56" fmla="*/ 3448050 h 5905500"/>
              <a:gd name="connsiteX57" fmla="*/ 5610225 w 6038850"/>
              <a:gd name="connsiteY57" fmla="*/ 3543300 h 5905500"/>
              <a:gd name="connsiteX58" fmla="*/ 5505450 w 6038850"/>
              <a:gd name="connsiteY58" fmla="*/ 3648075 h 5905500"/>
              <a:gd name="connsiteX59" fmla="*/ 5695950 w 6038850"/>
              <a:gd name="connsiteY59" fmla="*/ 3914775 h 5905500"/>
              <a:gd name="connsiteX60" fmla="*/ 5534025 w 6038850"/>
              <a:gd name="connsiteY60" fmla="*/ 4095750 h 5905500"/>
              <a:gd name="connsiteX61" fmla="*/ 5448300 w 6038850"/>
              <a:gd name="connsiteY61" fmla="*/ 4143375 h 5905500"/>
              <a:gd name="connsiteX62" fmla="*/ 5524500 w 6038850"/>
              <a:gd name="connsiteY62" fmla="*/ 4305300 h 5905500"/>
              <a:gd name="connsiteX63" fmla="*/ 5667375 w 6038850"/>
              <a:gd name="connsiteY63" fmla="*/ 4295775 h 5905500"/>
              <a:gd name="connsiteX64" fmla="*/ 5676900 w 6038850"/>
              <a:gd name="connsiteY64" fmla="*/ 4438650 h 5905500"/>
              <a:gd name="connsiteX65" fmla="*/ 5562600 w 6038850"/>
              <a:gd name="connsiteY65" fmla="*/ 4524375 h 5905500"/>
              <a:gd name="connsiteX66" fmla="*/ 5619750 w 6038850"/>
              <a:gd name="connsiteY66" fmla="*/ 4686300 h 5905500"/>
              <a:gd name="connsiteX67" fmla="*/ 5867400 w 6038850"/>
              <a:gd name="connsiteY67" fmla="*/ 4810125 h 5905500"/>
              <a:gd name="connsiteX68" fmla="*/ 5981700 w 6038850"/>
              <a:gd name="connsiteY68" fmla="*/ 4772025 h 5905500"/>
              <a:gd name="connsiteX69" fmla="*/ 6000750 w 6038850"/>
              <a:gd name="connsiteY69" fmla="*/ 4857750 h 5905500"/>
              <a:gd name="connsiteX70" fmla="*/ 5943600 w 6038850"/>
              <a:gd name="connsiteY70" fmla="*/ 4933950 h 5905500"/>
              <a:gd name="connsiteX71" fmla="*/ 5953125 w 6038850"/>
              <a:gd name="connsiteY71" fmla="*/ 5048250 h 5905500"/>
              <a:gd name="connsiteX72" fmla="*/ 5553075 w 6038850"/>
              <a:gd name="connsiteY72" fmla="*/ 5343525 h 5905500"/>
              <a:gd name="connsiteX73" fmla="*/ 5486400 w 6038850"/>
              <a:gd name="connsiteY73" fmla="*/ 5495925 h 5905500"/>
              <a:gd name="connsiteX74" fmla="*/ 5200650 w 6038850"/>
              <a:gd name="connsiteY74" fmla="*/ 5581650 h 5905500"/>
              <a:gd name="connsiteX75" fmla="*/ 4838700 w 6038850"/>
              <a:gd name="connsiteY75" fmla="*/ 5476875 h 5905500"/>
              <a:gd name="connsiteX76" fmla="*/ 4686300 w 6038850"/>
              <a:gd name="connsiteY76" fmla="*/ 5410200 h 5905500"/>
              <a:gd name="connsiteX77" fmla="*/ 4362450 w 6038850"/>
              <a:gd name="connsiteY77" fmla="*/ 5334000 h 5905500"/>
              <a:gd name="connsiteX78" fmla="*/ 4200525 w 6038850"/>
              <a:gd name="connsiteY78" fmla="*/ 5276850 h 5905500"/>
              <a:gd name="connsiteX79" fmla="*/ 3981450 w 6038850"/>
              <a:gd name="connsiteY79" fmla="*/ 5438775 h 5905500"/>
              <a:gd name="connsiteX80" fmla="*/ 3800475 w 6038850"/>
              <a:gd name="connsiteY80" fmla="*/ 5476875 h 5905500"/>
              <a:gd name="connsiteX81" fmla="*/ 2543175 w 6038850"/>
              <a:gd name="connsiteY81" fmla="*/ 5810249 h 5905500"/>
              <a:gd name="connsiteX82" fmla="*/ 2343150 w 6038850"/>
              <a:gd name="connsiteY82" fmla="*/ 5905500 h 5905500"/>
              <a:gd name="connsiteX83" fmla="*/ 1762125 w 6038850"/>
              <a:gd name="connsiteY83" fmla="*/ 5724525 h 5905500"/>
              <a:gd name="connsiteX84" fmla="*/ 1228725 w 6038850"/>
              <a:gd name="connsiteY84" fmla="*/ 5419725 h 5905500"/>
              <a:gd name="connsiteX85" fmla="*/ 1419225 w 6038850"/>
              <a:gd name="connsiteY85" fmla="*/ 5219700 h 5905500"/>
              <a:gd name="connsiteX86" fmla="*/ 1543050 w 6038850"/>
              <a:gd name="connsiteY86" fmla="*/ 4657725 h 5905500"/>
              <a:gd name="connsiteX87" fmla="*/ 1619250 w 6038850"/>
              <a:gd name="connsiteY87" fmla="*/ 4238625 h 5905500"/>
              <a:gd name="connsiteX88" fmla="*/ 1657350 w 6038850"/>
              <a:gd name="connsiteY88" fmla="*/ 3924300 h 5905500"/>
              <a:gd name="connsiteX89" fmla="*/ 1905000 w 6038850"/>
              <a:gd name="connsiteY89" fmla="*/ 4248150 h 5905500"/>
              <a:gd name="connsiteX90" fmla="*/ 1838325 w 6038850"/>
              <a:gd name="connsiteY90" fmla="*/ 3952875 h 5905500"/>
              <a:gd name="connsiteX91" fmla="*/ 1581150 w 6038850"/>
              <a:gd name="connsiteY91" fmla="*/ 3762375 h 5905500"/>
              <a:gd name="connsiteX92" fmla="*/ 1685925 w 6038850"/>
              <a:gd name="connsiteY92" fmla="*/ 3657600 h 5905500"/>
              <a:gd name="connsiteX93" fmla="*/ 1666875 w 6038850"/>
              <a:gd name="connsiteY93" fmla="*/ 3400425 h 5905500"/>
              <a:gd name="connsiteX94" fmla="*/ 1381125 w 6038850"/>
              <a:gd name="connsiteY94" fmla="*/ 3228975 h 5905500"/>
              <a:gd name="connsiteX95" fmla="*/ 1209675 w 6038850"/>
              <a:gd name="connsiteY95" fmla="*/ 2971800 h 5905500"/>
              <a:gd name="connsiteX96" fmla="*/ 1295400 w 6038850"/>
              <a:gd name="connsiteY96" fmla="*/ 2828925 h 5905500"/>
              <a:gd name="connsiteX97" fmla="*/ 1238250 w 6038850"/>
              <a:gd name="connsiteY97" fmla="*/ 2743200 h 5905500"/>
              <a:gd name="connsiteX98" fmla="*/ 1019175 w 6038850"/>
              <a:gd name="connsiteY98" fmla="*/ 2514600 h 5905500"/>
              <a:gd name="connsiteX99" fmla="*/ 723900 w 6038850"/>
              <a:gd name="connsiteY99" fmla="*/ 2390775 h 5905500"/>
              <a:gd name="connsiteX100" fmla="*/ 457200 w 6038850"/>
              <a:gd name="connsiteY100" fmla="*/ 2209800 h 5905500"/>
              <a:gd name="connsiteX101" fmla="*/ 209550 w 6038850"/>
              <a:gd name="connsiteY101" fmla="*/ 2247900 h 5905500"/>
              <a:gd name="connsiteX102" fmla="*/ 28575 w 6038850"/>
              <a:gd name="connsiteY102" fmla="*/ 2028825 h 5905500"/>
              <a:gd name="connsiteX103" fmla="*/ 0 w 6038850"/>
              <a:gd name="connsiteY103" fmla="*/ 1743075 h 5905500"/>
              <a:gd name="connsiteX0" fmla="*/ 0 w 6038850"/>
              <a:gd name="connsiteY0" fmla="*/ 1800225 h 5953124"/>
              <a:gd name="connsiteX1" fmla="*/ 9525 w 6038850"/>
              <a:gd name="connsiteY1" fmla="*/ 1647825 h 5953124"/>
              <a:gd name="connsiteX2" fmla="*/ 600075 w 6038850"/>
              <a:gd name="connsiteY2" fmla="*/ 1543050 h 5953124"/>
              <a:gd name="connsiteX3" fmla="*/ 828675 w 6038850"/>
              <a:gd name="connsiteY3" fmla="*/ 1504950 h 5953124"/>
              <a:gd name="connsiteX4" fmla="*/ 981075 w 6038850"/>
              <a:gd name="connsiteY4" fmla="*/ 1724025 h 5953124"/>
              <a:gd name="connsiteX5" fmla="*/ 1104900 w 6038850"/>
              <a:gd name="connsiteY5" fmla="*/ 1628775 h 5953124"/>
              <a:gd name="connsiteX6" fmla="*/ 1590675 w 6038850"/>
              <a:gd name="connsiteY6" fmla="*/ 1695450 h 5953124"/>
              <a:gd name="connsiteX7" fmla="*/ 1466850 w 6038850"/>
              <a:gd name="connsiteY7" fmla="*/ 1571625 h 5953124"/>
              <a:gd name="connsiteX8" fmla="*/ 1524000 w 6038850"/>
              <a:gd name="connsiteY8" fmla="*/ 1333500 h 5953124"/>
              <a:gd name="connsiteX9" fmla="*/ 1409700 w 6038850"/>
              <a:gd name="connsiteY9" fmla="*/ 1143000 h 5953124"/>
              <a:gd name="connsiteX10" fmla="*/ 1390650 w 6038850"/>
              <a:gd name="connsiteY10" fmla="*/ 933450 h 5953124"/>
              <a:gd name="connsiteX11" fmla="*/ 1666875 w 6038850"/>
              <a:gd name="connsiteY11" fmla="*/ 942975 h 5953124"/>
              <a:gd name="connsiteX12" fmla="*/ 1657350 w 6038850"/>
              <a:gd name="connsiteY12" fmla="*/ 1066800 h 5953124"/>
              <a:gd name="connsiteX13" fmla="*/ 1752600 w 6038850"/>
              <a:gd name="connsiteY13" fmla="*/ 1190625 h 5953124"/>
              <a:gd name="connsiteX14" fmla="*/ 1933575 w 6038850"/>
              <a:gd name="connsiteY14" fmla="*/ 1190625 h 5953124"/>
              <a:gd name="connsiteX15" fmla="*/ 2105025 w 6038850"/>
              <a:gd name="connsiteY15" fmla="*/ 1247775 h 5953124"/>
              <a:gd name="connsiteX16" fmla="*/ 2286000 w 6038850"/>
              <a:gd name="connsiteY16" fmla="*/ 1209675 h 5953124"/>
              <a:gd name="connsiteX17" fmla="*/ 2390775 w 6038850"/>
              <a:gd name="connsiteY17" fmla="*/ 1152525 h 5953124"/>
              <a:gd name="connsiteX18" fmla="*/ 2247900 w 6038850"/>
              <a:gd name="connsiteY18" fmla="*/ 1114425 h 5953124"/>
              <a:gd name="connsiteX19" fmla="*/ 2333625 w 6038850"/>
              <a:gd name="connsiteY19" fmla="*/ 962025 h 5953124"/>
              <a:gd name="connsiteX20" fmla="*/ 2609850 w 6038850"/>
              <a:gd name="connsiteY20" fmla="*/ 828675 h 5953124"/>
              <a:gd name="connsiteX21" fmla="*/ 2924175 w 6038850"/>
              <a:gd name="connsiteY21" fmla="*/ 733425 h 5953124"/>
              <a:gd name="connsiteX22" fmla="*/ 2990850 w 6038850"/>
              <a:gd name="connsiteY22" fmla="*/ 133350 h 5953124"/>
              <a:gd name="connsiteX23" fmla="*/ 3209925 w 6038850"/>
              <a:gd name="connsiteY23" fmla="*/ 47625 h 5953124"/>
              <a:gd name="connsiteX24" fmla="*/ 3448050 w 6038850"/>
              <a:gd name="connsiteY24" fmla="*/ 0 h 5953124"/>
              <a:gd name="connsiteX25" fmla="*/ 3438525 w 6038850"/>
              <a:gd name="connsiteY25" fmla="*/ 180975 h 5953124"/>
              <a:gd name="connsiteX26" fmla="*/ 3590925 w 6038850"/>
              <a:gd name="connsiteY26" fmla="*/ 266700 h 5953124"/>
              <a:gd name="connsiteX27" fmla="*/ 3695700 w 6038850"/>
              <a:gd name="connsiteY27" fmla="*/ 228600 h 5953124"/>
              <a:gd name="connsiteX28" fmla="*/ 3771900 w 6038850"/>
              <a:gd name="connsiteY28" fmla="*/ 428625 h 5953124"/>
              <a:gd name="connsiteX29" fmla="*/ 3829050 w 6038850"/>
              <a:gd name="connsiteY29" fmla="*/ 400050 h 5953124"/>
              <a:gd name="connsiteX30" fmla="*/ 3933825 w 6038850"/>
              <a:gd name="connsiteY30" fmla="*/ 485775 h 5953124"/>
              <a:gd name="connsiteX31" fmla="*/ 3924300 w 6038850"/>
              <a:gd name="connsiteY31" fmla="*/ 561975 h 5953124"/>
              <a:gd name="connsiteX32" fmla="*/ 4105275 w 6038850"/>
              <a:gd name="connsiteY32" fmla="*/ 523875 h 5953124"/>
              <a:gd name="connsiteX33" fmla="*/ 4143375 w 6038850"/>
              <a:gd name="connsiteY33" fmla="*/ 781050 h 5953124"/>
              <a:gd name="connsiteX34" fmla="*/ 4295775 w 6038850"/>
              <a:gd name="connsiteY34" fmla="*/ 809625 h 5953124"/>
              <a:gd name="connsiteX35" fmla="*/ 4438650 w 6038850"/>
              <a:gd name="connsiteY35" fmla="*/ 619125 h 5953124"/>
              <a:gd name="connsiteX36" fmla="*/ 4486275 w 6038850"/>
              <a:gd name="connsiteY36" fmla="*/ 885825 h 5953124"/>
              <a:gd name="connsiteX37" fmla="*/ 4724400 w 6038850"/>
              <a:gd name="connsiteY37" fmla="*/ 1000125 h 5953124"/>
              <a:gd name="connsiteX38" fmla="*/ 4762500 w 6038850"/>
              <a:gd name="connsiteY38" fmla="*/ 1076325 h 5953124"/>
              <a:gd name="connsiteX39" fmla="*/ 4914900 w 6038850"/>
              <a:gd name="connsiteY39" fmla="*/ 1066800 h 5953124"/>
              <a:gd name="connsiteX40" fmla="*/ 5191125 w 6038850"/>
              <a:gd name="connsiteY40" fmla="*/ 1104900 h 5953124"/>
              <a:gd name="connsiteX41" fmla="*/ 5505450 w 6038850"/>
              <a:gd name="connsiteY41" fmla="*/ 1181100 h 5953124"/>
              <a:gd name="connsiteX42" fmla="*/ 6038850 w 6038850"/>
              <a:gd name="connsiteY42" fmla="*/ 1409700 h 5953124"/>
              <a:gd name="connsiteX43" fmla="*/ 5848350 w 6038850"/>
              <a:gd name="connsiteY43" fmla="*/ 1714500 h 5953124"/>
              <a:gd name="connsiteX44" fmla="*/ 5753100 w 6038850"/>
              <a:gd name="connsiteY44" fmla="*/ 2305050 h 5953124"/>
              <a:gd name="connsiteX45" fmla="*/ 5772150 w 6038850"/>
              <a:gd name="connsiteY45" fmla="*/ 2466975 h 5953124"/>
              <a:gd name="connsiteX46" fmla="*/ 5772150 w 6038850"/>
              <a:gd name="connsiteY46" fmla="*/ 2466975 h 5953124"/>
              <a:gd name="connsiteX47" fmla="*/ 5572125 w 6038850"/>
              <a:gd name="connsiteY47" fmla="*/ 2438400 h 5953124"/>
              <a:gd name="connsiteX48" fmla="*/ 5381625 w 6038850"/>
              <a:gd name="connsiteY48" fmla="*/ 2800350 h 5953124"/>
              <a:gd name="connsiteX49" fmla="*/ 5295900 w 6038850"/>
              <a:gd name="connsiteY49" fmla="*/ 2857500 h 5953124"/>
              <a:gd name="connsiteX50" fmla="*/ 5210175 w 6038850"/>
              <a:gd name="connsiteY50" fmla="*/ 3238500 h 5953124"/>
              <a:gd name="connsiteX51" fmla="*/ 5391150 w 6038850"/>
              <a:gd name="connsiteY51" fmla="*/ 3181350 h 5953124"/>
              <a:gd name="connsiteX52" fmla="*/ 5495925 w 6038850"/>
              <a:gd name="connsiteY52" fmla="*/ 3209925 h 5953124"/>
              <a:gd name="connsiteX53" fmla="*/ 5457825 w 6038850"/>
              <a:gd name="connsiteY53" fmla="*/ 3267075 h 5953124"/>
              <a:gd name="connsiteX54" fmla="*/ 5524500 w 6038850"/>
              <a:gd name="connsiteY54" fmla="*/ 3324225 h 5953124"/>
              <a:gd name="connsiteX55" fmla="*/ 5524500 w 6038850"/>
              <a:gd name="connsiteY55" fmla="*/ 3324225 h 5953124"/>
              <a:gd name="connsiteX56" fmla="*/ 5524500 w 6038850"/>
              <a:gd name="connsiteY56" fmla="*/ 3448050 h 5953124"/>
              <a:gd name="connsiteX57" fmla="*/ 5610225 w 6038850"/>
              <a:gd name="connsiteY57" fmla="*/ 3543300 h 5953124"/>
              <a:gd name="connsiteX58" fmla="*/ 5505450 w 6038850"/>
              <a:gd name="connsiteY58" fmla="*/ 3648075 h 5953124"/>
              <a:gd name="connsiteX59" fmla="*/ 5695950 w 6038850"/>
              <a:gd name="connsiteY59" fmla="*/ 3914775 h 5953124"/>
              <a:gd name="connsiteX60" fmla="*/ 5534025 w 6038850"/>
              <a:gd name="connsiteY60" fmla="*/ 4095750 h 5953124"/>
              <a:gd name="connsiteX61" fmla="*/ 5448300 w 6038850"/>
              <a:gd name="connsiteY61" fmla="*/ 4143375 h 5953124"/>
              <a:gd name="connsiteX62" fmla="*/ 5524500 w 6038850"/>
              <a:gd name="connsiteY62" fmla="*/ 4305300 h 5953124"/>
              <a:gd name="connsiteX63" fmla="*/ 5667375 w 6038850"/>
              <a:gd name="connsiteY63" fmla="*/ 4295775 h 5953124"/>
              <a:gd name="connsiteX64" fmla="*/ 5676900 w 6038850"/>
              <a:gd name="connsiteY64" fmla="*/ 4438650 h 5953124"/>
              <a:gd name="connsiteX65" fmla="*/ 5562600 w 6038850"/>
              <a:gd name="connsiteY65" fmla="*/ 4524375 h 5953124"/>
              <a:gd name="connsiteX66" fmla="*/ 5619750 w 6038850"/>
              <a:gd name="connsiteY66" fmla="*/ 4686300 h 5953124"/>
              <a:gd name="connsiteX67" fmla="*/ 5867400 w 6038850"/>
              <a:gd name="connsiteY67" fmla="*/ 4810125 h 5953124"/>
              <a:gd name="connsiteX68" fmla="*/ 5981700 w 6038850"/>
              <a:gd name="connsiteY68" fmla="*/ 4772025 h 5953124"/>
              <a:gd name="connsiteX69" fmla="*/ 6000750 w 6038850"/>
              <a:gd name="connsiteY69" fmla="*/ 4857750 h 5953124"/>
              <a:gd name="connsiteX70" fmla="*/ 5943600 w 6038850"/>
              <a:gd name="connsiteY70" fmla="*/ 4933950 h 5953124"/>
              <a:gd name="connsiteX71" fmla="*/ 5953125 w 6038850"/>
              <a:gd name="connsiteY71" fmla="*/ 5048250 h 5953124"/>
              <a:gd name="connsiteX72" fmla="*/ 5553075 w 6038850"/>
              <a:gd name="connsiteY72" fmla="*/ 5343525 h 5953124"/>
              <a:gd name="connsiteX73" fmla="*/ 5486400 w 6038850"/>
              <a:gd name="connsiteY73" fmla="*/ 5495925 h 5953124"/>
              <a:gd name="connsiteX74" fmla="*/ 5200650 w 6038850"/>
              <a:gd name="connsiteY74" fmla="*/ 5581650 h 5953124"/>
              <a:gd name="connsiteX75" fmla="*/ 4838700 w 6038850"/>
              <a:gd name="connsiteY75" fmla="*/ 5476875 h 5953124"/>
              <a:gd name="connsiteX76" fmla="*/ 4686300 w 6038850"/>
              <a:gd name="connsiteY76" fmla="*/ 5410200 h 5953124"/>
              <a:gd name="connsiteX77" fmla="*/ 4362450 w 6038850"/>
              <a:gd name="connsiteY77" fmla="*/ 5334000 h 5953124"/>
              <a:gd name="connsiteX78" fmla="*/ 4200525 w 6038850"/>
              <a:gd name="connsiteY78" fmla="*/ 5276850 h 5953124"/>
              <a:gd name="connsiteX79" fmla="*/ 3981450 w 6038850"/>
              <a:gd name="connsiteY79" fmla="*/ 5438775 h 5953124"/>
              <a:gd name="connsiteX80" fmla="*/ 3800475 w 6038850"/>
              <a:gd name="connsiteY80" fmla="*/ 5476875 h 5953124"/>
              <a:gd name="connsiteX81" fmla="*/ 2857500 w 6038850"/>
              <a:gd name="connsiteY81" fmla="*/ 5953124 h 5953124"/>
              <a:gd name="connsiteX82" fmla="*/ 2543175 w 6038850"/>
              <a:gd name="connsiteY82" fmla="*/ 5810249 h 5953124"/>
              <a:gd name="connsiteX83" fmla="*/ 2343150 w 6038850"/>
              <a:gd name="connsiteY83" fmla="*/ 5905500 h 5953124"/>
              <a:gd name="connsiteX84" fmla="*/ 1762125 w 6038850"/>
              <a:gd name="connsiteY84" fmla="*/ 5724525 h 5953124"/>
              <a:gd name="connsiteX85" fmla="*/ 1228725 w 6038850"/>
              <a:gd name="connsiteY85" fmla="*/ 5419725 h 5953124"/>
              <a:gd name="connsiteX86" fmla="*/ 1419225 w 6038850"/>
              <a:gd name="connsiteY86" fmla="*/ 5219700 h 5953124"/>
              <a:gd name="connsiteX87" fmla="*/ 1543050 w 6038850"/>
              <a:gd name="connsiteY87" fmla="*/ 4657725 h 5953124"/>
              <a:gd name="connsiteX88" fmla="*/ 1619250 w 6038850"/>
              <a:gd name="connsiteY88" fmla="*/ 4238625 h 5953124"/>
              <a:gd name="connsiteX89" fmla="*/ 1657350 w 6038850"/>
              <a:gd name="connsiteY89" fmla="*/ 3924300 h 5953124"/>
              <a:gd name="connsiteX90" fmla="*/ 1905000 w 6038850"/>
              <a:gd name="connsiteY90" fmla="*/ 4248150 h 5953124"/>
              <a:gd name="connsiteX91" fmla="*/ 1838325 w 6038850"/>
              <a:gd name="connsiteY91" fmla="*/ 3952875 h 5953124"/>
              <a:gd name="connsiteX92" fmla="*/ 1581150 w 6038850"/>
              <a:gd name="connsiteY92" fmla="*/ 3762375 h 5953124"/>
              <a:gd name="connsiteX93" fmla="*/ 1685925 w 6038850"/>
              <a:gd name="connsiteY93" fmla="*/ 3657600 h 5953124"/>
              <a:gd name="connsiteX94" fmla="*/ 1666875 w 6038850"/>
              <a:gd name="connsiteY94" fmla="*/ 3400425 h 5953124"/>
              <a:gd name="connsiteX95" fmla="*/ 1381125 w 6038850"/>
              <a:gd name="connsiteY95" fmla="*/ 3228975 h 5953124"/>
              <a:gd name="connsiteX96" fmla="*/ 1209675 w 6038850"/>
              <a:gd name="connsiteY96" fmla="*/ 2971800 h 5953124"/>
              <a:gd name="connsiteX97" fmla="*/ 1295400 w 6038850"/>
              <a:gd name="connsiteY97" fmla="*/ 2828925 h 5953124"/>
              <a:gd name="connsiteX98" fmla="*/ 1238250 w 6038850"/>
              <a:gd name="connsiteY98" fmla="*/ 2743200 h 5953124"/>
              <a:gd name="connsiteX99" fmla="*/ 1019175 w 6038850"/>
              <a:gd name="connsiteY99" fmla="*/ 2514600 h 5953124"/>
              <a:gd name="connsiteX100" fmla="*/ 723900 w 6038850"/>
              <a:gd name="connsiteY100" fmla="*/ 2390775 h 5953124"/>
              <a:gd name="connsiteX101" fmla="*/ 457200 w 6038850"/>
              <a:gd name="connsiteY101" fmla="*/ 2209800 h 5953124"/>
              <a:gd name="connsiteX102" fmla="*/ 209550 w 6038850"/>
              <a:gd name="connsiteY102" fmla="*/ 2247900 h 5953124"/>
              <a:gd name="connsiteX103" fmla="*/ 28575 w 6038850"/>
              <a:gd name="connsiteY103" fmla="*/ 2028825 h 5953124"/>
              <a:gd name="connsiteX104" fmla="*/ 0 w 6038850"/>
              <a:gd name="connsiteY104" fmla="*/ 1743075 h 5953124"/>
              <a:gd name="connsiteX0" fmla="*/ 0 w 6038850"/>
              <a:gd name="connsiteY0" fmla="*/ 1800225 h 5991224"/>
              <a:gd name="connsiteX1" fmla="*/ 9525 w 6038850"/>
              <a:gd name="connsiteY1" fmla="*/ 1647825 h 5991224"/>
              <a:gd name="connsiteX2" fmla="*/ 600075 w 6038850"/>
              <a:gd name="connsiteY2" fmla="*/ 1543050 h 5991224"/>
              <a:gd name="connsiteX3" fmla="*/ 828675 w 6038850"/>
              <a:gd name="connsiteY3" fmla="*/ 1504950 h 5991224"/>
              <a:gd name="connsiteX4" fmla="*/ 981075 w 6038850"/>
              <a:gd name="connsiteY4" fmla="*/ 1724025 h 5991224"/>
              <a:gd name="connsiteX5" fmla="*/ 1104900 w 6038850"/>
              <a:gd name="connsiteY5" fmla="*/ 1628775 h 5991224"/>
              <a:gd name="connsiteX6" fmla="*/ 1590675 w 6038850"/>
              <a:gd name="connsiteY6" fmla="*/ 1695450 h 5991224"/>
              <a:gd name="connsiteX7" fmla="*/ 1466850 w 6038850"/>
              <a:gd name="connsiteY7" fmla="*/ 1571625 h 5991224"/>
              <a:gd name="connsiteX8" fmla="*/ 1524000 w 6038850"/>
              <a:gd name="connsiteY8" fmla="*/ 1333500 h 5991224"/>
              <a:gd name="connsiteX9" fmla="*/ 1409700 w 6038850"/>
              <a:gd name="connsiteY9" fmla="*/ 1143000 h 5991224"/>
              <a:gd name="connsiteX10" fmla="*/ 1390650 w 6038850"/>
              <a:gd name="connsiteY10" fmla="*/ 933450 h 5991224"/>
              <a:gd name="connsiteX11" fmla="*/ 1666875 w 6038850"/>
              <a:gd name="connsiteY11" fmla="*/ 942975 h 5991224"/>
              <a:gd name="connsiteX12" fmla="*/ 1657350 w 6038850"/>
              <a:gd name="connsiteY12" fmla="*/ 1066800 h 5991224"/>
              <a:gd name="connsiteX13" fmla="*/ 1752600 w 6038850"/>
              <a:gd name="connsiteY13" fmla="*/ 1190625 h 5991224"/>
              <a:gd name="connsiteX14" fmla="*/ 1933575 w 6038850"/>
              <a:gd name="connsiteY14" fmla="*/ 1190625 h 5991224"/>
              <a:gd name="connsiteX15" fmla="*/ 2105025 w 6038850"/>
              <a:gd name="connsiteY15" fmla="*/ 1247775 h 5991224"/>
              <a:gd name="connsiteX16" fmla="*/ 2286000 w 6038850"/>
              <a:gd name="connsiteY16" fmla="*/ 1209675 h 5991224"/>
              <a:gd name="connsiteX17" fmla="*/ 2390775 w 6038850"/>
              <a:gd name="connsiteY17" fmla="*/ 1152525 h 5991224"/>
              <a:gd name="connsiteX18" fmla="*/ 2247900 w 6038850"/>
              <a:gd name="connsiteY18" fmla="*/ 1114425 h 5991224"/>
              <a:gd name="connsiteX19" fmla="*/ 2333625 w 6038850"/>
              <a:gd name="connsiteY19" fmla="*/ 962025 h 5991224"/>
              <a:gd name="connsiteX20" fmla="*/ 2609850 w 6038850"/>
              <a:gd name="connsiteY20" fmla="*/ 828675 h 5991224"/>
              <a:gd name="connsiteX21" fmla="*/ 2924175 w 6038850"/>
              <a:gd name="connsiteY21" fmla="*/ 733425 h 5991224"/>
              <a:gd name="connsiteX22" fmla="*/ 2990850 w 6038850"/>
              <a:gd name="connsiteY22" fmla="*/ 133350 h 5991224"/>
              <a:gd name="connsiteX23" fmla="*/ 3209925 w 6038850"/>
              <a:gd name="connsiteY23" fmla="*/ 47625 h 5991224"/>
              <a:gd name="connsiteX24" fmla="*/ 3448050 w 6038850"/>
              <a:gd name="connsiteY24" fmla="*/ 0 h 5991224"/>
              <a:gd name="connsiteX25" fmla="*/ 3438525 w 6038850"/>
              <a:gd name="connsiteY25" fmla="*/ 180975 h 5991224"/>
              <a:gd name="connsiteX26" fmla="*/ 3590925 w 6038850"/>
              <a:gd name="connsiteY26" fmla="*/ 266700 h 5991224"/>
              <a:gd name="connsiteX27" fmla="*/ 3695700 w 6038850"/>
              <a:gd name="connsiteY27" fmla="*/ 228600 h 5991224"/>
              <a:gd name="connsiteX28" fmla="*/ 3771900 w 6038850"/>
              <a:gd name="connsiteY28" fmla="*/ 428625 h 5991224"/>
              <a:gd name="connsiteX29" fmla="*/ 3829050 w 6038850"/>
              <a:gd name="connsiteY29" fmla="*/ 400050 h 5991224"/>
              <a:gd name="connsiteX30" fmla="*/ 3933825 w 6038850"/>
              <a:gd name="connsiteY30" fmla="*/ 485775 h 5991224"/>
              <a:gd name="connsiteX31" fmla="*/ 3924300 w 6038850"/>
              <a:gd name="connsiteY31" fmla="*/ 561975 h 5991224"/>
              <a:gd name="connsiteX32" fmla="*/ 4105275 w 6038850"/>
              <a:gd name="connsiteY32" fmla="*/ 523875 h 5991224"/>
              <a:gd name="connsiteX33" fmla="*/ 4143375 w 6038850"/>
              <a:gd name="connsiteY33" fmla="*/ 781050 h 5991224"/>
              <a:gd name="connsiteX34" fmla="*/ 4295775 w 6038850"/>
              <a:gd name="connsiteY34" fmla="*/ 809625 h 5991224"/>
              <a:gd name="connsiteX35" fmla="*/ 4438650 w 6038850"/>
              <a:gd name="connsiteY35" fmla="*/ 619125 h 5991224"/>
              <a:gd name="connsiteX36" fmla="*/ 4486275 w 6038850"/>
              <a:gd name="connsiteY36" fmla="*/ 885825 h 5991224"/>
              <a:gd name="connsiteX37" fmla="*/ 4724400 w 6038850"/>
              <a:gd name="connsiteY37" fmla="*/ 1000125 h 5991224"/>
              <a:gd name="connsiteX38" fmla="*/ 4762500 w 6038850"/>
              <a:gd name="connsiteY38" fmla="*/ 1076325 h 5991224"/>
              <a:gd name="connsiteX39" fmla="*/ 4914900 w 6038850"/>
              <a:gd name="connsiteY39" fmla="*/ 1066800 h 5991224"/>
              <a:gd name="connsiteX40" fmla="*/ 5191125 w 6038850"/>
              <a:gd name="connsiteY40" fmla="*/ 1104900 h 5991224"/>
              <a:gd name="connsiteX41" fmla="*/ 5505450 w 6038850"/>
              <a:gd name="connsiteY41" fmla="*/ 1181100 h 5991224"/>
              <a:gd name="connsiteX42" fmla="*/ 6038850 w 6038850"/>
              <a:gd name="connsiteY42" fmla="*/ 1409700 h 5991224"/>
              <a:gd name="connsiteX43" fmla="*/ 5848350 w 6038850"/>
              <a:gd name="connsiteY43" fmla="*/ 1714500 h 5991224"/>
              <a:gd name="connsiteX44" fmla="*/ 5753100 w 6038850"/>
              <a:gd name="connsiteY44" fmla="*/ 2305050 h 5991224"/>
              <a:gd name="connsiteX45" fmla="*/ 5772150 w 6038850"/>
              <a:gd name="connsiteY45" fmla="*/ 2466975 h 5991224"/>
              <a:gd name="connsiteX46" fmla="*/ 5772150 w 6038850"/>
              <a:gd name="connsiteY46" fmla="*/ 2466975 h 5991224"/>
              <a:gd name="connsiteX47" fmla="*/ 5572125 w 6038850"/>
              <a:gd name="connsiteY47" fmla="*/ 2438400 h 5991224"/>
              <a:gd name="connsiteX48" fmla="*/ 5381625 w 6038850"/>
              <a:gd name="connsiteY48" fmla="*/ 2800350 h 5991224"/>
              <a:gd name="connsiteX49" fmla="*/ 5295900 w 6038850"/>
              <a:gd name="connsiteY49" fmla="*/ 2857500 h 5991224"/>
              <a:gd name="connsiteX50" fmla="*/ 5210175 w 6038850"/>
              <a:gd name="connsiteY50" fmla="*/ 3238500 h 5991224"/>
              <a:gd name="connsiteX51" fmla="*/ 5391150 w 6038850"/>
              <a:gd name="connsiteY51" fmla="*/ 3181350 h 5991224"/>
              <a:gd name="connsiteX52" fmla="*/ 5495925 w 6038850"/>
              <a:gd name="connsiteY52" fmla="*/ 3209925 h 5991224"/>
              <a:gd name="connsiteX53" fmla="*/ 5457825 w 6038850"/>
              <a:gd name="connsiteY53" fmla="*/ 3267075 h 5991224"/>
              <a:gd name="connsiteX54" fmla="*/ 5524500 w 6038850"/>
              <a:gd name="connsiteY54" fmla="*/ 3324225 h 5991224"/>
              <a:gd name="connsiteX55" fmla="*/ 5524500 w 6038850"/>
              <a:gd name="connsiteY55" fmla="*/ 3324225 h 5991224"/>
              <a:gd name="connsiteX56" fmla="*/ 5524500 w 6038850"/>
              <a:gd name="connsiteY56" fmla="*/ 3448050 h 5991224"/>
              <a:gd name="connsiteX57" fmla="*/ 5610225 w 6038850"/>
              <a:gd name="connsiteY57" fmla="*/ 3543300 h 5991224"/>
              <a:gd name="connsiteX58" fmla="*/ 5505450 w 6038850"/>
              <a:gd name="connsiteY58" fmla="*/ 3648075 h 5991224"/>
              <a:gd name="connsiteX59" fmla="*/ 5695950 w 6038850"/>
              <a:gd name="connsiteY59" fmla="*/ 3914775 h 5991224"/>
              <a:gd name="connsiteX60" fmla="*/ 5534025 w 6038850"/>
              <a:gd name="connsiteY60" fmla="*/ 4095750 h 5991224"/>
              <a:gd name="connsiteX61" fmla="*/ 5448300 w 6038850"/>
              <a:gd name="connsiteY61" fmla="*/ 4143375 h 5991224"/>
              <a:gd name="connsiteX62" fmla="*/ 5524500 w 6038850"/>
              <a:gd name="connsiteY62" fmla="*/ 4305300 h 5991224"/>
              <a:gd name="connsiteX63" fmla="*/ 5667375 w 6038850"/>
              <a:gd name="connsiteY63" fmla="*/ 4295775 h 5991224"/>
              <a:gd name="connsiteX64" fmla="*/ 5676900 w 6038850"/>
              <a:gd name="connsiteY64" fmla="*/ 4438650 h 5991224"/>
              <a:gd name="connsiteX65" fmla="*/ 5562600 w 6038850"/>
              <a:gd name="connsiteY65" fmla="*/ 4524375 h 5991224"/>
              <a:gd name="connsiteX66" fmla="*/ 5619750 w 6038850"/>
              <a:gd name="connsiteY66" fmla="*/ 4686300 h 5991224"/>
              <a:gd name="connsiteX67" fmla="*/ 5867400 w 6038850"/>
              <a:gd name="connsiteY67" fmla="*/ 4810125 h 5991224"/>
              <a:gd name="connsiteX68" fmla="*/ 5981700 w 6038850"/>
              <a:gd name="connsiteY68" fmla="*/ 4772025 h 5991224"/>
              <a:gd name="connsiteX69" fmla="*/ 6000750 w 6038850"/>
              <a:gd name="connsiteY69" fmla="*/ 4857750 h 5991224"/>
              <a:gd name="connsiteX70" fmla="*/ 5943600 w 6038850"/>
              <a:gd name="connsiteY70" fmla="*/ 4933950 h 5991224"/>
              <a:gd name="connsiteX71" fmla="*/ 5953125 w 6038850"/>
              <a:gd name="connsiteY71" fmla="*/ 5048250 h 5991224"/>
              <a:gd name="connsiteX72" fmla="*/ 5553075 w 6038850"/>
              <a:gd name="connsiteY72" fmla="*/ 5343525 h 5991224"/>
              <a:gd name="connsiteX73" fmla="*/ 5486400 w 6038850"/>
              <a:gd name="connsiteY73" fmla="*/ 5495925 h 5991224"/>
              <a:gd name="connsiteX74" fmla="*/ 5200650 w 6038850"/>
              <a:gd name="connsiteY74" fmla="*/ 5581650 h 5991224"/>
              <a:gd name="connsiteX75" fmla="*/ 4838700 w 6038850"/>
              <a:gd name="connsiteY75" fmla="*/ 5476875 h 5991224"/>
              <a:gd name="connsiteX76" fmla="*/ 4686300 w 6038850"/>
              <a:gd name="connsiteY76" fmla="*/ 5410200 h 5991224"/>
              <a:gd name="connsiteX77" fmla="*/ 4362450 w 6038850"/>
              <a:gd name="connsiteY77" fmla="*/ 5334000 h 5991224"/>
              <a:gd name="connsiteX78" fmla="*/ 4200525 w 6038850"/>
              <a:gd name="connsiteY78" fmla="*/ 5276850 h 5991224"/>
              <a:gd name="connsiteX79" fmla="*/ 3981450 w 6038850"/>
              <a:gd name="connsiteY79" fmla="*/ 5438775 h 5991224"/>
              <a:gd name="connsiteX80" fmla="*/ 3800475 w 6038850"/>
              <a:gd name="connsiteY80" fmla="*/ 5476875 h 5991224"/>
              <a:gd name="connsiteX81" fmla="*/ 3038475 w 6038850"/>
              <a:gd name="connsiteY81" fmla="*/ 5991224 h 5991224"/>
              <a:gd name="connsiteX82" fmla="*/ 2857500 w 6038850"/>
              <a:gd name="connsiteY82" fmla="*/ 5953124 h 5991224"/>
              <a:gd name="connsiteX83" fmla="*/ 2543175 w 6038850"/>
              <a:gd name="connsiteY83" fmla="*/ 5810249 h 5991224"/>
              <a:gd name="connsiteX84" fmla="*/ 2343150 w 6038850"/>
              <a:gd name="connsiteY84" fmla="*/ 5905500 h 5991224"/>
              <a:gd name="connsiteX85" fmla="*/ 1762125 w 6038850"/>
              <a:gd name="connsiteY85" fmla="*/ 5724525 h 5991224"/>
              <a:gd name="connsiteX86" fmla="*/ 1228725 w 6038850"/>
              <a:gd name="connsiteY86" fmla="*/ 5419725 h 5991224"/>
              <a:gd name="connsiteX87" fmla="*/ 1419225 w 6038850"/>
              <a:gd name="connsiteY87" fmla="*/ 5219700 h 5991224"/>
              <a:gd name="connsiteX88" fmla="*/ 1543050 w 6038850"/>
              <a:gd name="connsiteY88" fmla="*/ 4657725 h 5991224"/>
              <a:gd name="connsiteX89" fmla="*/ 1619250 w 6038850"/>
              <a:gd name="connsiteY89" fmla="*/ 4238625 h 5991224"/>
              <a:gd name="connsiteX90" fmla="*/ 1657350 w 6038850"/>
              <a:gd name="connsiteY90" fmla="*/ 3924300 h 5991224"/>
              <a:gd name="connsiteX91" fmla="*/ 1905000 w 6038850"/>
              <a:gd name="connsiteY91" fmla="*/ 4248150 h 5991224"/>
              <a:gd name="connsiteX92" fmla="*/ 1838325 w 6038850"/>
              <a:gd name="connsiteY92" fmla="*/ 3952875 h 5991224"/>
              <a:gd name="connsiteX93" fmla="*/ 1581150 w 6038850"/>
              <a:gd name="connsiteY93" fmla="*/ 3762375 h 5991224"/>
              <a:gd name="connsiteX94" fmla="*/ 1685925 w 6038850"/>
              <a:gd name="connsiteY94" fmla="*/ 3657600 h 5991224"/>
              <a:gd name="connsiteX95" fmla="*/ 1666875 w 6038850"/>
              <a:gd name="connsiteY95" fmla="*/ 3400425 h 5991224"/>
              <a:gd name="connsiteX96" fmla="*/ 1381125 w 6038850"/>
              <a:gd name="connsiteY96" fmla="*/ 3228975 h 5991224"/>
              <a:gd name="connsiteX97" fmla="*/ 1209675 w 6038850"/>
              <a:gd name="connsiteY97" fmla="*/ 2971800 h 5991224"/>
              <a:gd name="connsiteX98" fmla="*/ 1295400 w 6038850"/>
              <a:gd name="connsiteY98" fmla="*/ 2828925 h 5991224"/>
              <a:gd name="connsiteX99" fmla="*/ 1238250 w 6038850"/>
              <a:gd name="connsiteY99" fmla="*/ 2743200 h 5991224"/>
              <a:gd name="connsiteX100" fmla="*/ 1019175 w 6038850"/>
              <a:gd name="connsiteY100" fmla="*/ 2514600 h 5991224"/>
              <a:gd name="connsiteX101" fmla="*/ 723900 w 6038850"/>
              <a:gd name="connsiteY101" fmla="*/ 2390775 h 5991224"/>
              <a:gd name="connsiteX102" fmla="*/ 457200 w 6038850"/>
              <a:gd name="connsiteY102" fmla="*/ 2209800 h 5991224"/>
              <a:gd name="connsiteX103" fmla="*/ 209550 w 6038850"/>
              <a:gd name="connsiteY103" fmla="*/ 2247900 h 5991224"/>
              <a:gd name="connsiteX104" fmla="*/ 28575 w 6038850"/>
              <a:gd name="connsiteY104" fmla="*/ 2028825 h 5991224"/>
              <a:gd name="connsiteX105" fmla="*/ 0 w 6038850"/>
              <a:gd name="connsiteY105" fmla="*/ 1743075 h 5991224"/>
              <a:gd name="connsiteX0" fmla="*/ 0 w 6038850"/>
              <a:gd name="connsiteY0" fmla="*/ 1800225 h 6143624"/>
              <a:gd name="connsiteX1" fmla="*/ 9525 w 6038850"/>
              <a:gd name="connsiteY1" fmla="*/ 1647825 h 6143624"/>
              <a:gd name="connsiteX2" fmla="*/ 600075 w 6038850"/>
              <a:gd name="connsiteY2" fmla="*/ 1543050 h 6143624"/>
              <a:gd name="connsiteX3" fmla="*/ 828675 w 6038850"/>
              <a:gd name="connsiteY3" fmla="*/ 1504950 h 6143624"/>
              <a:gd name="connsiteX4" fmla="*/ 981075 w 6038850"/>
              <a:gd name="connsiteY4" fmla="*/ 1724025 h 6143624"/>
              <a:gd name="connsiteX5" fmla="*/ 1104900 w 6038850"/>
              <a:gd name="connsiteY5" fmla="*/ 1628775 h 6143624"/>
              <a:gd name="connsiteX6" fmla="*/ 1590675 w 6038850"/>
              <a:gd name="connsiteY6" fmla="*/ 1695450 h 6143624"/>
              <a:gd name="connsiteX7" fmla="*/ 1466850 w 6038850"/>
              <a:gd name="connsiteY7" fmla="*/ 1571625 h 6143624"/>
              <a:gd name="connsiteX8" fmla="*/ 1524000 w 6038850"/>
              <a:gd name="connsiteY8" fmla="*/ 1333500 h 6143624"/>
              <a:gd name="connsiteX9" fmla="*/ 1409700 w 6038850"/>
              <a:gd name="connsiteY9" fmla="*/ 1143000 h 6143624"/>
              <a:gd name="connsiteX10" fmla="*/ 1390650 w 6038850"/>
              <a:gd name="connsiteY10" fmla="*/ 933450 h 6143624"/>
              <a:gd name="connsiteX11" fmla="*/ 1666875 w 6038850"/>
              <a:gd name="connsiteY11" fmla="*/ 942975 h 6143624"/>
              <a:gd name="connsiteX12" fmla="*/ 1657350 w 6038850"/>
              <a:gd name="connsiteY12" fmla="*/ 1066800 h 6143624"/>
              <a:gd name="connsiteX13" fmla="*/ 1752600 w 6038850"/>
              <a:gd name="connsiteY13" fmla="*/ 1190625 h 6143624"/>
              <a:gd name="connsiteX14" fmla="*/ 1933575 w 6038850"/>
              <a:gd name="connsiteY14" fmla="*/ 1190625 h 6143624"/>
              <a:gd name="connsiteX15" fmla="*/ 2105025 w 6038850"/>
              <a:gd name="connsiteY15" fmla="*/ 1247775 h 6143624"/>
              <a:gd name="connsiteX16" fmla="*/ 2286000 w 6038850"/>
              <a:gd name="connsiteY16" fmla="*/ 1209675 h 6143624"/>
              <a:gd name="connsiteX17" fmla="*/ 2390775 w 6038850"/>
              <a:gd name="connsiteY17" fmla="*/ 1152525 h 6143624"/>
              <a:gd name="connsiteX18" fmla="*/ 2247900 w 6038850"/>
              <a:gd name="connsiteY18" fmla="*/ 1114425 h 6143624"/>
              <a:gd name="connsiteX19" fmla="*/ 2333625 w 6038850"/>
              <a:gd name="connsiteY19" fmla="*/ 962025 h 6143624"/>
              <a:gd name="connsiteX20" fmla="*/ 2609850 w 6038850"/>
              <a:gd name="connsiteY20" fmla="*/ 828675 h 6143624"/>
              <a:gd name="connsiteX21" fmla="*/ 2924175 w 6038850"/>
              <a:gd name="connsiteY21" fmla="*/ 733425 h 6143624"/>
              <a:gd name="connsiteX22" fmla="*/ 2990850 w 6038850"/>
              <a:gd name="connsiteY22" fmla="*/ 133350 h 6143624"/>
              <a:gd name="connsiteX23" fmla="*/ 3209925 w 6038850"/>
              <a:gd name="connsiteY23" fmla="*/ 47625 h 6143624"/>
              <a:gd name="connsiteX24" fmla="*/ 3448050 w 6038850"/>
              <a:gd name="connsiteY24" fmla="*/ 0 h 6143624"/>
              <a:gd name="connsiteX25" fmla="*/ 3438525 w 6038850"/>
              <a:gd name="connsiteY25" fmla="*/ 180975 h 6143624"/>
              <a:gd name="connsiteX26" fmla="*/ 3590925 w 6038850"/>
              <a:gd name="connsiteY26" fmla="*/ 266700 h 6143624"/>
              <a:gd name="connsiteX27" fmla="*/ 3695700 w 6038850"/>
              <a:gd name="connsiteY27" fmla="*/ 228600 h 6143624"/>
              <a:gd name="connsiteX28" fmla="*/ 3771900 w 6038850"/>
              <a:gd name="connsiteY28" fmla="*/ 428625 h 6143624"/>
              <a:gd name="connsiteX29" fmla="*/ 3829050 w 6038850"/>
              <a:gd name="connsiteY29" fmla="*/ 400050 h 6143624"/>
              <a:gd name="connsiteX30" fmla="*/ 3933825 w 6038850"/>
              <a:gd name="connsiteY30" fmla="*/ 485775 h 6143624"/>
              <a:gd name="connsiteX31" fmla="*/ 3924300 w 6038850"/>
              <a:gd name="connsiteY31" fmla="*/ 561975 h 6143624"/>
              <a:gd name="connsiteX32" fmla="*/ 4105275 w 6038850"/>
              <a:gd name="connsiteY32" fmla="*/ 523875 h 6143624"/>
              <a:gd name="connsiteX33" fmla="*/ 4143375 w 6038850"/>
              <a:gd name="connsiteY33" fmla="*/ 781050 h 6143624"/>
              <a:gd name="connsiteX34" fmla="*/ 4295775 w 6038850"/>
              <a:gd name="connsiteY34" fmla="*/ 809625 h 6143624"/>
              <a:gd name="connsiteX35" fmla="*/ 4438650 w 6038850"/>
              <a:gd name="connsiteY35" fmla="*/ 619125 h 6143624"/>
              <a:gd name="connsiteX36" fmla="*/ 4486275 w 6038850"/>
              <a:gd name="connsiteY36" fmla="*/ 885825 h 6143624"/>
              <a:gd name="connsiteX37" fmla="*/ 4724400 w 6038850"/>
              <a:gd name="connsiteY37" fmla="*/ 1000125 h 6143624"/>
              <a:gd name="connsiteX38" fmla="*/ 4762500 w 6038850"/>
              <a:gd name="connsiteY38" fmla="*/ 1076325 h 6143624"/>
              <a:gd name="connsiteX39" fmla="*/ 4914900 w 6038850"/>
              <a:gd name="connsiteY39" fmla="*/ 1066800 h 6143624"/>
              <a:gd name="connsiteX40" fmla="*/ 5191125 w 6038850"/>
              <a:gd name="connsiteY40" fmla="*/ 1104900 h 6143624"/>
              <a:gd name="connsiteX41" fmla="*/ 5505450 w 6038850"/>
              <a:gd name="connsiteY41" fmla="*/ 1181100 h 6143624"/>
              <a:gd name="connsiteX42" fmla="*/ 6038850 w 6038850"/>
              <a:gd name="connsiteY42" fmla="*/ 1409700 h 6143624"/>
              <a:gd name="connsiteX43" fmla="*/ 5848350 w 6038850"/>
              <a:gd name="connsiteY43" fmla="*/ 1714500 h 6143624"/>
              <a:gd name="connsiteX44" fmla="*/ 5753100 w 6038850"/>
              <a:gd name="connsiteY44" fmla="*/ 2305050 h 6143624"/>
              <a:gd name="connsiteX45" fmla="*/ 5772150 w 6038850"/>
              <a:gd name="connsiteY45" fmla="*/ 2466975 h 6143624"/>
              <a:gd name="connsiteX46" fmla="*/ 5772150 w 6038850"/>
              <a:gd name="connsiteY46" fmla="*/ 2466975 h 6143624"/>
              <a:gd name="connsiteX47" fmla="*/ 5572125 w 6038850"/>
              <a:gd name="connsiteY47" fmla="*/ 2438400 h 6143624"/>
              <a:gd name="connsiteX48" fmla="*/ 5381625 w 6038850"/>
              <a:gd name="connsiteY48" fmla="*/ 2800350 h 6143624"/>
              <a:gd name="connsiteX49" fmla="*/ 5295900 w 6038850"/>
              <a:gd name="connsiteY49" fmla="*/ 2857500 h 6143624"/>
              <a:gd name="connsiteX50" fmla="*/ 5210175 w 6038850"/>
              <a:gd name="connsiteY50" fmla="*/ 3238500 h 6143624"/>
              <a:gd name="connsiteX51" fmla="*/ 5391150 w 6038850"/>
              <a:gd name="connsiteY51" fmla="*/ 3181350 h 6143624"/>
              <a:gd name="connsiteX52" fmla="*/ 5495925 w 6038850"/>
              <a:gd name="connsiteY52" fmla="*/ 3209925 h 6143624"/>
              <a:gd name="connsiteX53" fmla="*/ 5457825 w 6038850"/>
              <a:gd name="connsiteY53" fmla="*/ 3267075 h 6143624"/>
              <a:gd name="connsiteX54" fmla="*/ 5524500 w 6038850"/>
              <a:gd name="connsiteY54" fmla="*/ 3324225 h 6143624"/>
              <a:gd name="connsiteX55" fmla="*/ 5524500 w 6038850"/>
              <a:gd name="connsiteY55" fmla="*/ 3324225 h 6143624"/>
              <a:gd name="connsiteX56" fmla="*/ 5524500 w 6038850"/>
              <a:gd name="connsiteY56" fmla="*/ 3448050 h 6143624"/>
              <a:gd name="connsiteX57" fmla="*/ 5610225 w 6038850"/>
              <a:gd name="connsiteY57" fmla="*/ 3543300 h 6143624"/>
              <a:gd name="connsiteX58" fmla="*/ 5505450 w 6038850"/>
              <a:gd name="connsiteY58" fmla="*/ 3648075 h 6143624"/>
              <a:gd name="connsiteX59" fmla="*/ 5695950 w 6038850"/>
              <a:gd name="connsiteY59" fmla="*/ 3914775 h 6143624"/>
              <a:gd name="connsiteX60" fmla="*/ 5534025 w 6038850"/>
              <a:gd name="connsiteY60" fmla="*/ 4095750 h 6143624"/>
              <a:gd name="connsiteX61" fmla="*/ 5448300 w 6038850"/>
              <a:gd name="connsiteY61" fmla="*/ 4143375 h 6143624"/>
              <a:gd name="connsiteX62" fmla="*/ 5524500 w 6038850"/>
              <a:gd name="connsiteY62" fmla="*/ 4305300 h 6143624"/>
              <a:gd name="connsiteX63" fmla="*/ 5667375 w 6038850"/>
              <a:gd name="connsiteY63" fmla="*/ 4295775 h 6143624"/>
              <a:gd name="connsiteX64" fmla="*/ 5676900 w 6038850"/>
              <a:gd name="connsiteY64" fmla="*/ 4438650 h 6143624"/>
              <a:gd name="connsiteX65" fmla="*/ 5562600 w 6038850"/>
              <a:gd name="connsiteY65" fmla="*/ 4524375 h 6143624"/>
              <a:gd name="connsiteX66" fmla="*/ 5619750 w 6038850"/>
              <a:gd name="connsiteY66" fmla="*/ 4686300 h 6143624"/>
              <a:gd name="connsiteX67" fmla="*/ 5867400 w 6038850"/>
              <a:gd name="connsiteY67" fmla="*/ 4810125 h 6143624"/>
              <a:gd name="connsiteX68" fmla="*/ 5981700 w 6038850"/>
              <a:gd name="connsiteY68" fmla="*/ 4772025 h 6143624"/>
              <a:gd name="connsiteX69" fmla="*/ 6000750 w 6038850"/>
              <a:gd name="connsiteY69" fmla="*/ 4857750 h 6143624"/>
              <a:gd name="connsiteX70" fmla="*/ 5943600 w 6038850"/>
              <a:gd name="connsiteY70" fmla="*/ 4933950 h 6143624"/>
              <a:gd name="connsiteX71" fmla="*/ 5953125 w 6038850"/>
              <a:gd name="connsiteY71" fmla="*/ 5048250 h 6143624"/>
              <a:gd name="connsiteX72" fmla="*/ 5553075 w 6038850"/>
              <a:gd name="connsiteY72" fmla="*/ 5343525 h 6143624"/>
              <a:gd name="connsiteX73" fmla="*/ 5486400 w 6038850"/>
              <a:gd name="connsiteY73" fmla="*/ 5495925 h 6143624"/>
              <a:gd name="connsiteX74" fmla="*/ 5200650 w 6038850"/>
              <a:gd name="connsiteY74" fmla="*/ 5581650 h 6143624"/>
              <a:gd name="connsiteX75" fmla="*/ 4838700 w 6038850"/>
              <a:gd name="connsiteY75" fmla="*/ 5476875 h 6143624"/>
              <a:gd name="connsiteX76" fmla="*/ 4686300 w 6038850"/>
              <a:gd name="connsiteY76" fmla="*/ 5410200 h 6143624"/>
              <a:gd name="connsiteX77" fmla="*/ 4362450 w 6038850"/>
              <a:gd name="connsiteY77" fmla="*/ 5334000 h 6143624"/>
              <a:gd name="connsiteX78" fmla="*/ 4200525 w 6038850"/>
              <a:gd name="connsiteY78" fmla="*/ 5276850 h 6143624"/>
              <a:gd name="connsiteX79" fmla="*/ 3981450 w 6038850"/>
              <a:gd name="connsiteY79" fmla="*/ 5438775 h 6143624"/>
              <a:gd name="connsiteX80" fmla="*/ 3800475 w 6038850"/>
              <a:gd name="connsiteY80" fmla="*/ 5476875 h 6143624"/>
              <a:gd name="connsiteX81" fmla="*/ 3190875 w 6038850"/>
              <a:gd name="connsiteY81" fmla="*/ 6143624 h 6143624"/>
              <a:gd name="connsiteX82" fmla="*/ 3038475 w 6038850"/>
              <a:gd name="connsiteY82" fmla="*/ 5991224 h 6143624"/>
              <a:gd name="connsiteX83" fmla="*/ 2857500 w 6038850"/>
              <a:gd name="connsiteY83" fmla="*/ 5953124 h 6143624"/>
              <a:gd name="connsiteX84" fmla="*/ 2543175 w 6038850"/>
              <a:gd name="connsiteY84" fmla="*/ 5810249 h 6143624"/>
              <a:gd name="connsiteX85" fmla="*/ 2343150 w 6038850"/>
              <a:gd name="connsiteY85" fmla="*/ 5905500 h 6143624"/>
              <a:gd name="connsiteX86" fmla="*/ 1762125 w 6038850"/>
              <a:gd name="connsiteY86" fmla="*/ 5724525 h 6143624"/>
              <a:gd name="connsiteX87" fmla="*/ 1228725 w 6038850"/>
              <a:gd name="connsiteY87" fmla="*/ 5419725 h 6143624"/>
              <a:gd name="connsiteX88" fmla="*/ 1419225 w 6038850"/>
              <a:gd name="connsiteY88" fmla="*/ 5219700 h 6143624"/>
              <a:gd name="connsiteX89" fmla="*/ 1543050 w 6038850"/>
              <a:gd name="connsiteY89" fmla="*/ 4657725 h 6143624"/>
              <a:gd name="connsiteX90" fmla="*/ 1619250 w 6038850"/>
              <a:gd name="connsiteY90" fmla="*/ 4238625 h 6143624"/>
              <a:gd name="connsiteX91" fmla="*/ 1657350 w 6038850"/>
              <a:gd name="connsiteY91" fmla="*/ 3924300 h 6143624"/>
              <a:gd name="connsiteX92" fmla="*/ 1905000 w 6038850"/>
              <a:gd name="connsiteY92" fmla="*/ 4248150 h 6143624"/>
              <a:gd name="connsiteX93" fmla="*/ 1838325 w 6038850"/>
              <a:gd name="connsiteY93" fmla="*/ 3952875 h 6143624"/>
              <a:gd name="connsiteX94" fmla="*/ 1581150 w 6038850"/>
              <a:gd name="connsiteY94" fmla="*/ 3762375 h 6143624"/>
              <a:gd name="connsiteX95" fmla="*/ 1685925 w 6038850"/>
              <a:gd name="connsiteY95" fmla="*/ 3657600 h 6143624"/>
              <a:gd name="connsiteX96" fmla="*/ 1666875 w 6038850"/>
              <a:gd name="connsiteY96" fmla="*/ 3400425 h 6143624"/>
              <a:gd name="connsiteX97" fmla="*/ 1381125 w 6038850"/>
              <a:gd name="connsiteY97" fmla="*/ 3228975 h 6143624"/>
              <a:gd name="connsiteX98" fmla="*/ 1209675 w 6038850"/>
              <a:gd name="connsiteY98" fmla="*/ 2971800 h 6143624"/>
              <a:gd name="connsiteX99" fmla="*/ 1295400 w 6038850"/>
              <a:gd name="connsiteY99" fmla="*/ 2828925 h 6143624"/>
              <a:gd name="connsiteX100" fmla="*/ 1238250 w 6038850"/>
              <a:gd name="connsiteY100" fmla="*/ 2743200 h 6143624"/>
              <a:gd name="connsiteX101" fmla="*/ 1019175 w 6038850"/>
              <a:gd name="connsiteY101" fmla="*/ 2514600 h 6143624"/>
              <a:gd name="connsiteX102" fmla="*/ 723900 w 6038850"/>
              <a:gd name="connsiteY102" fmla="*/ 2390775 h 6143624"/>
              <a:gd name="connsiteX103" fmla="*/ 457200 w 6038850"/>
              <a:gd name="connsiteY103" fmla="*/ 2209800 h 6143624"/>
              <a:gd name="connsiteX104" fmla="*/ 209550 w 6038850"/>
              <a:gd name="connsiteY104" fmla="*/ 2247900 h 6143624"/>
              <a:gd name="connsiteX105" fmla="*/ 28575 w 6038850"/>
              <a:gd name="connsiteY105" fmla="*/ 2028825 h 6143624"/>
              <a:gd name="connsiteX106" fmla="*/ 0 w 6038850"/>
              <a:gd name="connsiteY106" fmla="*/ 1743075 h 614362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429000 w 6038850"/>
              <a:gd name="connsiteY81" fmla="*/ 6162674 h 6162674"/>
              <a:gd name="connsiteX82" fmla="*/ 3190875 w 6038850"/>
              <a:gd name="connsiteY82" fmla="*/ 6143624 h 6162674"/>
              <a:gd name="connsiteX83" fmla="*/ 3038475 w 6038850"/>
              <a:gd name="connsiteY83" fmla="*/ 5991224 h 6162674"/>
              <a:gd name="connsiteX84" fmla="*/ 2857500 w 6038850"/>
              <a:gd name="connsiteY84" fmla="*/ 5953124 h 6162674"/>
              <a:gd name="connsiteX85" fmla="*/ 2543175 w 6038850"/>
              <a:gd name="connsiteY85" fmla="*/ 5810249 h 6162674"/>
              <a:gd name="connsiteX86" fmla="*/ 2343150 w 6038850"/>
              <a:gd name="connsiteY86" fmla="*/ 5905500 h 6162674"/>
              <a:gd name="connsiteX87" fmla="*/ 1762125 w 6038850"/>
              <a:gd name="connsiteY87" fmla="*/ 5724525 h 6162674"/>
              <a:gd name="connsiteX88" fmla="*/ 1228725 w 6038850"/>
              <a:gd name="connsiteY88" fmla="*/ 5419725 h 6162674"/>
              <a:gd name="connsiteX89" fmla="*/ 1419225 w 6038850"/>
              <a:gd name="connsiteY89" fmla="*/ 5219700 h 6162674"/>
              <a:gd name="connsiteX90" fmla="*/ 1543050 w 6038850"/>
              <a:gd name="connsiteY90" fmla="*/ 4657725 h 6162674"/>
              <a:gd name="connsiteX91" fmla="*/ 1619250 w 6038850"/>
              <a:gd name="connsiteY91" fmla="*/ 4238625 h 6162674"/>
              <a:gd name="connsiteX92" fmla="*/ 1657350 w 6038850"/>
              <a:gd name="connsiteY92" fmla="*/ 3924300 h 6162674"/>
              <a:gd name="connsiteX93" fmla="*/ 1905000 w 6038850"/>
              <a:gd name="connsiteY93" fmla="*/ 4248150 h 6162674"/>
              <a:gd name="connsiteX94" fmla="*/ 1838325 w 6038850"/>
              <a:gd name="connsiteY94" fmla="*/ 3952875 h 6162674"/>
              <a:gd name="connsiteX95" fmla="*/ 1581150 w 6038850"/>
              <a:gd name="connsiteY95" fmla="*/ 3762375 h 6162674"/>
              <a:gd name="connsiteX96" fmla="*/ 1685925 w 6038850"/>
              <a:gd name="connsiteY96" fmla="*/ 3657600 h 6162674"/>
              <a:gd name="connsiteX97" fmla="*/ 1666875 w 6038850"/>
              <a:gd name="connsiteY97" fmla="*/ 3400425 h 6162674"/>
              <a:gd name="connsiteX98" fmla="*/ 1381125 w 6038850"/>
              <a:gd name="connsiteY98" fmla="*/ 3228975 h 6162674"/>
              <a:gd name="connsiteX99" fmla="*/ 1209675 w 6038850"/>
              <a:gd name="connsiteY99" fmla="*/ 2971800 h 6162674"/>
              <a:gd name="connsiteX100" fmla="*/ 1295400 w 6038850"/>
              <a:gd name="connsiteY100" fmla="*/ 2828925 h 6162674"/>
              <a:gd name="connsiteX101" fmla="*/ 1238250 w 6038850"/>
              <a:gd name="connsiteY101" fmla="*/ 2743200 h 6162674"/>
              <a:gd name="connsiteX102" fmla="*/ 1019175 w 6038850"/>
              <a:gd name="connsiteY102" fmla="*/ 2514600 h 6162674"/>
              <a:gd name="connsiteX103" fmla="*/ 723900 w 6038850"/>
              <a:gd name="connsiteY103" fmla="*/ 2390775 h 6162674"/>
              <a:gd name="connsiteX104" fmla="*/ 457200 w 6038850"/>
              <a:gd name="connsiteY104" fmla="*/ 2209800 h 6162674"/>
              <a:gd name="connsiteX105" fmla="*/ 209550 w 6038850"/>
              <a:gd name="connsiteY105" fmla="*/ 2247900 h 6162674"/>
              <a:gd name="connsiteX106" fmla="*/ 28575 w 6038850"/>
              <a:gd name="connsiteY106" fmla="*/ 2028825 h 6162674"/>
              <a:gd name="connsiteX107" fmla="*/ 0 w 6038850"/>
              <a:gd name="connsiteY107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600450 w 6038850"/>
              <a:gd name="connsiteY81" fmla="*/ 6086474 h 6162674"/>
              <a:gd name="connsiteX82" fmla="*/ 3429000 w 6038850"/>
              <a:gd name="connsiteY82" fmla="*/ 6162674 h 6162674"/>
              <a:gd name="connsiteX83" fmla="*/ 3190875 w 6038850"/>
              <a:gd name="connsiteY83" fmla="*/ 6143624 h 6162674"/>
              <a:gd name="connsiteX84" fmla="*/ 3038475 w 6038850"/>
              <a:gd name="connsiteY84" fmla="*/ 5991224 h 6162674"/>
              <a:gd name="connsiteX85" fmla="*/ 2857500 w 6038850"/>
              <a:gd name="connsiteY85" fmla="*/ 5953124 h 6162674"/>
              <a:gd name="connsiteX86" fmla="*/ 2543175 w 6038850"/>
              <a:gd name="connsiteY86" fmla="*/ 5810249 h 6162674"/>
              <a:gd name="connsiteX87" fmla="*/ 2343150 w 6038850"/>
              <a:gd name="connsiteY87" fmla="*/ 5905500 h 6162674"/>
              <a:gd name="connsiteX88" fmla="*/ 1762125 w 6038850"/>
              <a:gd name="connsiteY88" fmla="*/ 5724525 h 6162674"/>
              <a:gd name="connsiteX89" fmla="*/ 1228725 w 6038850"/>
              <a:gd name="connsiteY89" fmla="*/ 5419725 h 6162674"/>
              <a:gd name="connsiteX90" fmla="*/ 1419225 w 6038850"/>
              <a:gd name="connsiteY90" fmla="*/ 5219700 h 6162674"/>
              <a:gd name="connsiteX91" fmla="*/ 1543050 w 6038850"/>
              <a:gd name="connsiteY91" fmla="*/ 4657725 h 6162674"/>
              <a:gd name="connsiteX92" fmla="*/ 1619250 w 6038850"/>
              <a:gd name="connsiteY92" fmla="*/ 4238625 h 6162674"/>
              <a:gd name="connsiteX93" fmla="*/ 1657350 w 6038850"/>
              <a:gd name="connsiteY93" fmla="*/ 3924300 h 6162674"/>
              <a:gd name="connsiteX94" fmla="*/ 1905000 w 6038850"/>
              <a:gd name="connsiteY94" fmla="*/ 4248150 h 6162674"/>
              <a:gd name="connsiteX95" fmla="*/ 1838325 w 6038850"/>
              <a:gd name="connsiteY95" fmla="*/ 3952875 h 6162674"/>
              <a:gd name="connsiteX96" fmla="*/ 1581150 w 6038850"/>
              <a:gd name="connsiteY96" fmla="*/ 3762375 h 6162674"/>
              <a:gd name="connsiteX97" fmla="*/ 1685925 w 6038850"/>
              <a:gd name="connsiteY97" fmla="*/ 3657600 h 6162674"/>
              <a:gd name="connsiteX98" fmla="*/ 1666875 w 6038850"/>
              <a:gd name="connsiteY98" fmla="*/ 3400425 h 6162674"/>
              <a:gd name="connsiteX99" fmla="*/ 1381125 w 6038850"/>
              <a:gd name="connsiteY99" fmla="*/ 3228975 h 6162674"/>
              <a:gd name="connsiteX100" fmla="*/ 1209675 w 6038850"/>
              <a:gd name="connsiteY100" fmla="*/ 2971800 h 6162674"/>
              <a:gd name="connsiteX101" fmla="*/ 1295400 w 6038850"/>
              <a:gd name="connsiteY101" fmla="*/ 2828925 h 6162674"/>
              <a:gd name="connsiteX102" fmla="*/ 1238250 w 6038850"/>
              <a:gd name="connsiteY102" fmla="*/ 2743200 h 6162674"/>
              <a:gd name="connsiteX103" fmla="*/ 1019175 w 6038850"/>
              <a:gd name="connsiteY103" fmla="*/ 2514600 h 6162674"/>
              <a:gd name="connsiteX104" fmla="*/ 723900 w 6038850"/>
              <a:gd name="connsiteY104" fmla="*/ 2390775 h 6162674"/>
              <a:gd name="connsiteX105" fmla="*/ 457200 w 6038850"/>
              <a:gd name="connsiteY105" fmla="*/ 2209800 h 6162674"/>
              <a:gd name="connsiteX106" fmla="*/ 209550 w 6038850"/>
              <a:gd name="connsiteY106" fmla="*/ 2247900 h 6162674"/>
              <a:gd name="connsiteX107" fmla="*/ 28575 w 6038850"/>
              <a:gd name="connsiteY107" fmla="*/ 2028825 h 6162674"/>
              <a:gd name="connsiteX108" fmla="*/ 0 w 6038850"/>
              <a:gd name="connsiteY108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752850 w 6038850"/>
              <a:gd name="connsiteY81" fmla="*/ 6086474 h 6162674"/>
              <a:gd name="connsiteX82" fmla="*/ 3600450 w 6038850"/>
              <a:gd name="connsiteY82" fmla="*/ 6086474 h 6162674"/>
              <a:gd name="connsiteX83" fmla="*/ 3429000 w 6038850"/>
              <a:gd name="connsiteY83" fmla="*/ 6162674 h 6162674"/>
              <a:gd name="connsiteX84" fmla="*/ 3190875 w 6038850"/>
              <a:gd name="connsiteY84" fmla="*/ 6143624 h 6162674"/>
              <a:gd name="connsiteX85" fmla="*/ 3038475 w 6038850"/>
              <a:gd name="connsiteY85" fmla="*/ 5991224 h 6162674"/>
              <a:gd name="connsiteX86" fmla="*/ 2857500 w 6038850"/>
              <a:gd name="connsiteY86" fmla="*/ 5953124 h 6162674"/>
              <a:gd name="connsiteX87" fmla="*/ 2543175 w 6038850"/>
              <a:gd name="connsiteY87" fmla="*/ 5810249 h 6162674"/>
              <a:gd name="connsiteX88" fmla="*/ 2343150 w 6038850"/>
              <a:gd name="connsiteY88" fmla="*/ 5905500 h 6162674"/>
              <a:gd name="connsiteX89" fmla="*/ 1762125 w 6038850"/>
              <a:gd name="connsiteY89" fmla="*/ 5724525 h 6162674"/>
              <a:gd name="connsiteX90" fmla="*/ 1228725 w 6038850"/>
              <a:gd name="connsiteY90" fmla="*/ 5419725 h 6162674"/>
              <a:gd name="connsiteX91" fmla="*/ 1419225 w 6038850"/>
              <a:gd name="connsiteY91" fmla="*/ 5219700 h 6162674"/>
              <a:gd name="connsiteX92" fmla="*/ 1543050 w 6038850"/>
              <a:gd name="connsiteY92" fmla="*/ 4657725 h 6162674"/>
              <a:gd name="connsiteX93" fmla="*/ 1619250 w 6038850"/>
              <a:gd name="connsiteY93" fmla="*/ 4238625 h 6162674"/>
              <a:gd name="connsiteX94" fmla="*/ 1657350 w 6038850"/>
              <a:gd name="connsiteY94" fmla="*/ 3924300 h 6162674"/>
              <a:gd name="connsiteX95" fmla="*/ 1905000 w 6038850"/>
              <a:gd name="connsiteY95" fmla="*/ 4248150 h 6162674"/>
              <a:gd name="connsiteX96" fmla="*/ 1838325 w 6038850"/>
              <a:gd name="connsiteY96" fmla="*/ 3952875 h 6162674"/>
              <a:gd name="connsiteX97" fmla="*/ 1581150 w 6038850"/>
              <a:gd name="connsiteY97" fmla="*/ 3762375 h 6162674"/>
              <a:gd name="connsiteX98" fmla="*/ 1685925 w 6038850"/>
              <a:gd name="connsiteY98" fmla="*/ 3657600 h 6162674"/>
              <a:gd name="connsiteX99" fmla="*/ 1666875 w 6038850"/>
              <a:gd name="connsiteY99" fmla="*/ 3400425 h 6162674"/>
              <a:gd name="connsiteX100" fmla="*/ 1381125 w 6038850"/>
              <a:gd name="connsiteY100" fmla="*/ 3228975 h 6162674"/>
              <a:gd name="connsiteX101" fmla="*/ 1209675 w 6038850"/>
              <a:gd name="connsiteY101" fmla="*/ 2971800 h 6162674"/>
              <a:gd name="connsiteX102" fmla="*/ 1295400 w 6038850"/>
              <a:gd name="connsiteY102" fmla="*/ 2828925 h 6162674"/>
              <a:gd name="connsiteX103" fmla="*/ 1238250 w 6038850"/>
              <a:gd name="connsiteY103" fmla="*/ 2743200 h 6162674"/>
              <a:gd name="connsiteX104" fmla="*/ 1019175 w 6038850"/>
              <a:gd name="connsiteY104" fmla="*/ 2514600 h 6162674"/>
              <a:gd name="connsiteX105" fmla="*/ 723900 w 6038850"/>
              <a:gd name="connsiteY105" fmla="*/ 2390775 h 6162674"/>
              <a:gd name="connsiteX106" fmla="*/ 457200 w 6038850"/>
              <a:gd name="connsiteY106" fmla="*/ 2209800 h 6162674"/>
              <a:gd name="connsiteX107" fmla="*/ 209550 w 6038850"/>
              <a:gd name="connsiteY107" fmla="*/ 2247900 h 6162674"/>
              <a:gd name="connsiteX108" fmla="*/ 28575 w 6038850"/>
              <a:gd name="connsiteY108" fmla="*/ 2028825 h 6162674"/>
              <a:gd name="connsiteX109" fmla="*/ 0 w 6038850"/>
              <a:gd name="connsiteY109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534025 w 6038850"/>
              <a:gd name="connsiteY73" fmla="*/ 551497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619750 w 6038850"/>
              <a:gd name="connsiteY72" fmla="*/ 5343525 h 6162674"/>
              <a:gd name="connsiteX73" fmla="*/ 5534025 w 6038850"/>
              <a:gd name="connsiteY73" fmla="*/ 551497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9750 w 6038850"/>
              <a:gd name="connsiteY57" fmla="*/ 360045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514975 w 6038850"/>
              <a:gd name="connsiteY53" fmla="*/ 3276600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9750 w 6038850"/>
              <a:gd name="connsiteY57" fmla="*/ 360045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381625 w 6038850"/>
              <a:gd name="connsiteY52" fmla="*/ 3286125 h 6162674"/>
              <a:gd name="connsiteX53" fmla="*/ 5514975 w 6038850"/>
              <a:gd name="connsiteY53" fmla="*/ 3276600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9750 w 6038850"/>
              <a:gd name="connsiteY57" fmla="*/ 360045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14975 w 6038850"/>
              <a:gd name="connsiteY52" fmla="*/ 3276600 h 6162674"/>
              <a:gd name="connsiteX53" fmla="*/ 5524500 w 6038850"/>
              <a:gd name="connsiteY53" fmla="*/ 3324225 h 6162674"/>
              <a:gd name="connsiteX54" fmla="*/ 5524500 w 6038850"/>
              <a:gd name="connsiteY54" fmla="*/ 3324225 h 6162674"/>
              <a:gd name="connsiteX55" fmla="*/ 5524500 w 6038850"/>
              <a:gd name="connsiteY55" fmla="*/ 3448050 h 6162674"/>
              <a:gd name="connsiteX56" fmla="*/ 5619750 w 6038850"/>
              <a:gd name="connsiteY56" fmla="*/ 3600450 h 6162674"/>
              <a:gd name="connsiteX57" fmla="*/ 5553075 w 6038850"/>
              <a:gd name="connsiteY57" fmla="*/ 3695700 h 6162674"/>
              <a:gd name="connsiteX58" fmla="*/ 5715000 w 6038850"/>
              <a:gd name="connsiteY58" fmla="*/ 3952875 h 6162674"/>
              <a:gd name="connsiteX59" fmla="*/ 5610225 w 6038850"/>
              <a:gd name="connsiteY59" fmla="*/ 4162425 h 6162674"/>
              <a:gd name="connsiteX60" fmla="*/ 5448300 w 6038850"/>
              <a:gd name="connsiteY60" fmla="*/ 4143375 h 6162674"/>
              <a:gd name="connsiteX61" fmla="*/ 5524500 w 6038850"/>
              <a:gd name="connsiteY61" fmla="*/ 4305300 h 6162674"/>
              <a:gd name="connsiteX62" fmla="*/ 5667375 w 6038850"/>
              <a:gd name="connsiteY62" fmla="*/ 4295775 h 6162674"/>
              <a:gd name="connsiteX63" fmla="*/ 5676900 w 6038850"/>
              <a:gd name="connsiteY63" fmla="*/ 4438650 h 6162674"/>
              <a:gd name="connsiteX64" fmla="*/ 5562600 w 6038850"/>
              <a:gd name="connsiteY64" fmla="*/ 4524375 h 6162674"/>
              <a:gd name="connsiteX65" fmla="*/ 5619750 w 6038850"/>
              <a:gd name="connsiteY65" fmla="*/ 4686300 h 6162674"/>
              <a:gd name="connsiteX66" fmla="*/ 5791200 w 6038850"/>
              <a:gd name="connsiteY66" fmla="*/ 4810125 h 6162674"/>
              <a:gd name="connsiteX67" fmla="*/ 5981700 w 6038850"/>
              <a:gd name="connsiteY67" fmla="*/ 4791075 h 6162674"/>
              <a:gd name="connsiteX68" fmla="*/ 6000750 w 6038850"/>
              <a:gd name="connsiteY68" fmla="*/ 4857750 h 6162674"/>
              <a:gd name="connsiteX69" fmla="*/ 5943600 w 6038850"/>
              <a:gd name="connsiteY69" fmla="*/ 4933950 h 6162674"/>
              <a:gd name="connsiteX70" fmla="*/ 5953125 w 6038850"/>
              <a:gd name="connsiteY70" fmla="*/ 5048250 h 6162674"/>
              <a:gd name="connsiteX71" fmla="*/ 5857875 w 6038850"/>
              <a:gd name="connsiteY71" fmla="*/ 5219699 h 6162674"/>
              <a:gd name="connsiteX72" fmla="*/ 5619750 w 6038850"/>
              <a:gd name="connsiteY72" fmla="*/ 5343525 h 6162674"/>
              <a:gd name="connsiteX73" fmla="*/ 5534025 w 6038850"/>
              <a:gd name="connsiteY73" fmla="*/ 551497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467350 w 6038850"/>
              <a:gd name="connsiteY48" fmla="*/ 2828925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62600 w 6038850"/>
              <a:gd name="connsiteY47" fmla="*/ 2505075 h 6162674"/>
              <a:gd name="connsiteX48" fmla="*/ 5467350 w 6038850"/>
              <a:gd name="connsiteY48" fmla="*/ 2828925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95975 w 6038850"/>
              <a:gd name="connsiteY43" fmla="*/ 173355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62600 w 6038850"/>
              <a:gd name="connsiteY47" fmla="*/ 2505075 h 6162674"/>
              <a:gd name="connsiteX48" fmla="*/ 5467350 w 6038850"/>
              <a:gd name="connsiteY48" fmla="*/ 2828925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286000 w 6067425"/>
              <a:gd name="connsiteY16" fmla="*/ 1209675 h 6162674"/>
              <a:gd name="connsiteX17" fmla="*/ 2390775 w 6067425"/>
              <a:gd name="connsiteY17" fmla="*/ 1152525 h 6162674"/>
              <a:gd name="connsiteX18" fmla="*/ 2247900 w 6067425"/>
              <a:gd name="connsiteY18" fmla="*/ 1114425 h 6162674"/>
              <a:gd name="connsiteX19" fmla="*/ 2333625 w 6067425"/>
              <a:gd name="connsiteY19" fmla="*/ 962025 h 6162674"/>
              <a:gd name="connsiteX20" fmla="*/ 2609850 w 6067425"/>
              <a:gd name="connsiteY20" fmla="*/ 828675 h 6162674"/>
              <a:gd name="connsiteX21" fmla="*/ 2924175 w 6067425"/>
              <a:gd name="connsiteY21" fmla="*/ 733425 h 6162674"/>
              <a:gd name="connsiteX22" fmla="*/ 2990850 w 6067425"/>
              <a:gd name="connsiteY22" fmla="*/ 133350 h 6162674"/>
              <a:gd name="connsiteX23" fmla="*/ 3209925 w 6067425"/>
              <a:gd name="connsiteY23" fmla="*/ 47625 h 6162674"/>
              <a:gd name="connsiteX24" fmla="*/ 3448050 w 6067425"/>
              <a:gd name="connsiteY24" fmla="*/ 0 h 6162674"/>
              <a:gd name="connsiteX25" fmla="*/ 3438525 w 6067425"/>
              <a:gd name="connsiteY25" fmla="*/ 180975 h 6162674"/>
              <a:gd name="connsiteX26" fmla="*/ 3590925 w 6067425"/>
              <a:gd name="connsiteY26" fmla="*/ 266700 h 6162674"/>
              <a:gd name="connsiteX27" fmla="*/ 3695700 w 6067425"/>
              <a:gd name="connsiteY27" fmla="*/ 228600 h 6162674"/>
              <a:gd name="connsiteX28" fmla="*/ 3771900 w 6067425"/>
              <a:gd name="connsiteY28" fmla="*/ 428625 h 6162674"/>
              <a:gd name="connsiteX29" fmla="*/ 3829050 w 6067425"/>
              <a:gd name="connsiteY29" fmla="*/ 400050 h 6162674"/>
              <a:gd name="connsiteX30" fmla="*/ 3933825 w 6067425"/>
              <a:gd name="connsiteY30" fmla="*/ 485775 h 6162674"/>
              <a:gd name="connsiteX31" fmla="*/ 3924300 w 6067425"/>
              <a:gd name="connsiteY31" fmla="*/ 561975 h 6162674"/>
              <a:gd name="connsiteX32" fmla="*/ 4105275 w 6067425"/>
              <a:gd name="connsiteY32" fmla="*/ 523875 h 6162674"/>
              <a:gd name="connsiteX33" fmla="*/ 4143375 w 6067425"/>
              <a:gd name="connsiteY33" fmla="*/ 781050 h 6162674"/>
              <a:gd name="connsiteX34" fmla="*/ 4295775 w 6067425"/>
              <a:gd name="connsiteY34" fmla="*/ 809625 h 6162674"/>
              <a:gd name="connsiteX35" fmla="*/ 4438650 w 6067425"/>
              <a:gd name="connsiteY35" fmla="*/ 619125 h 6162674"/>
              <a:gd name="connsiteX36" fmla="*/ 4486275 w 6067425"/>
              <a:gd name="connsiteY36" fmla="*/ 885825 h 6162674"/>
              <a:gd name="connsiteX37" fmla="*/ 4724400 w 6067425"/>
              <a:gd name="connsiteY37" fmla="*/ 1000125 h 6162674"/>
              <a:gd name="connsiteX38" fmla="*/ 4762500 w 6067425"/>
              <a:gd name="connsiteY38" fmla="*/ 1076325 h 6162674"/>
              <a:gd name="connsiteX39" fmla="*/ 4914900 w 6067425"/>
              <a:gd name="connsiteY39" fmla="*/ 1066800 h 6162674"/>
              <a:gd name="connsiteX40" fmla="*/ 5191125 w 6067425"/>
              <a:gd name="connsiteY40" fmla="*/ 1104900 h 6162674"/>
              <a:gd name="connsiteX41" fmla="*/ 5505450 w 6067425"/>
              <a:gd name="connsiteY41" fmla="*/ 1181100 h 6162674"/>
              <a:gd name="connsiteX42" fmla="*/ 6067425 w 6067425"/>
              <a:gd name="connsiteY42" fmla="*/ 1466850 h 6162674"/>
              <a:gd name="connsiteX43" fmla="*/ 5895975 w 6067425"/>
              <a:gd name="connsiteY43" fmla="*/ 1733550 h 6162674"/>
              <a:gd name="connsiteX44" fmla="*/ 5753100 w 6067425"/>
              <a:gd name="connsiteY44" fmla="*/ 2305050 h 6162674"/>
              <a:gd name="connsiteX45" fmla="*/ 5772150 w 6067425"/>
              <a:gd name="connsiteY45" fmla="*/ 2466975 h 6162674"/>
              <a:gd name="connsiteX46" fmla="*/ 5772150 w 6067425"/>
              <a:gd name="connsiteY46" fmla="*/ 2466975 h 6162674"/>
              <a:gd name="connsiteX47" fmla="*/ 5562600 w 6067425"/>
              <a:gd name="connsiteY47" fmla="*/ 2505075 h 6162674"/>
              <a:gd name="connsiteX48" fmla="*/ 5467350 w 6067425"/>
              <a:gd name="connsiteY48" fmla="*/ 2828925 h 6162674"/>
              <a:gd name="connsiteX49" fmla="*/ 5295900 w 6067425"/>
              <a:gd name="connsiteY49" fmla="*/ 2857500 h 6162674"/>
              <a:gd name="connsiteX50" fmla="*/ 5210175 w 6067425"/>
              <a:gd name="connsiteY50" fmla="*/ 3238500 h 6162674"/>
              <a:gd name="connsiteX51" fmla="*/ 5391150 w 6067425"/>
              <a:gd name="connsiteY51" fmla="*/ 3181350 h 6162674"/>
              <a:gd name="connsiteX52" fmla="*/ 5524500 w 6067425"/>
              <a:gd name="connsiteY52" fmla="*/ 3324225 h 6162674"/>
              <a:gd name="connsiteX53" fmla="*/ 5524500 w 6067425"/>
              <a:gd name="connsiteY53" fmla="*/ 3324225 h 6162674"/>
              <a:gd name="connsiteX54" fmla="*/ 5524500 w 6067425"/>
              <a:gd name="connsiteY54" fmla="*/ 3448050 h 6162674"/>
              <a:gd name="connsiteX55" fmla="*/ 5619750 w 6067425"/>
              <a:gd name="connsiteY55" fmla="*/ 3600450 h 6162674"/>
              <a:gd name="connsiteX56" fmla="*/ 5553075 w 6067425"/>
              <a:gd name="connsiteY56" fmla="*/ 3695700 h 6162674"/>
              <a:gd name="connsiteX57" fmla="*/ 5715000 w 6067425"/>
              <a:gd name="connsiteY57" fmla="*/ 3952875 h 6162674"/>
              <a:gd name="connsiteX58" fmla="*/ 5610225 w 6067425"/>
              <a:gd name="connsiteY58" fmla="*/ 4162425 h 6162674"/>
              <a:gd name="connsiteX59" fmla="*/ 5448300 w 6067425"/>
              <a:gd name="connsiteY59" fmla="*/ 4143375 h 6162674"/>
              <a:gd name="connsiteX60" fmla="*/ 5524500 w 6067425"/>
              <a:gd name="connsiteY60" fmla="*/ 4305300 h 6162674"/>
              <a:gd name="connsiteX61" fmla="*/ 5667375 w 6067425"/>
              <a:gd name="connsiteY61" fmla="*/ 4295775 h 6162674"/>
              <a:gd name="connsiteX62" fmla="*/ 5676900 w 6067425"/>
              <a:gd name="connsiteY62" fmla="*/ 4438650 h 6162674"/>
              <a:gd name="connsiteX63" fmla="*/ 5562600 w 6067425"/>
              <a:gd name="connsiteY63" fmla="*/ 4524375 h 6162674"/>
              <a:gd name="connsiteX64" fmla="*/ 5619750 w 6067425"/>
              <a:gd name="connsiteY64" fmla="*/ 4686300 h 6162674"/>
              <a:gd name="connsiteX65" fmla="*/ 5791200 w 6067425"/>
              <a:gd name="connsiteY65" fmla="*/ 4810125 h 6162674"/>
              <a:gd name="connsiteX66" fmla="*/ 5981700 w 6067425"/>
              <a:gd name="connsiteY66" fmla="*/ 4791075 h 6162674"/>
              <a:gd name="connsiteX67" fmla="*/ 6000750 w 6067425"/>
              <a:gd name="connsiteY67" fmla="*/ 4857750 h 6162674"/>
              <a:gd name="connsiteX68" fmla="*/ 5943600 w 6067425"/>
              <a:gd name="connsiteY68" fmla="*/ 4933950 h 6162674"/>
              <a:gd name="connsiteX69" fmla="*/ 5953125 w 6067425"/>
              <a:gd name="connsiteY69" fmla="*/ 5048250 h 6162674"/>
              <a:gd name="connsiteX70" fmla="*/ 5857875 w 6067425"/>
              <a:gd name="connsiteY70" fmla="*/ 5219699 h 6162674"/>
              <a:gd name="connsiteX71" fmla="*/ 5619750 w 6067425"/>
              <a:gd name="connsiteY71" fmla="*/ 5343525 h 6162674"/>
              <a:gd name="connsiteX72" fmla="*/ 5534025 w 6067425"/>
              <a:gd name="connsiteY72" fmla="*/ 5514975 h 6162674"/>
              <a:gd name="connsiteX73" fmla="*/ 5400675 w 6067425"/>
              <a:gd name="connsiteY73" fmla="*/ 5600699 h 6162674"/>
              <a:gd name="connsiteX74" fmla="*/ 5200650 w 6067425"/>
              <a:gd name="connsiteY74" fmla="*/ 5619750 h 6162674"/>
              <a:gd name="connsiteX75" fmla="*/ 4838700 w 6067425"/>
              <a:gd name="connsiteY75" fmla="*/ 5476875 h 6162674"/>
              <a:gd name="connsiteX76" fmla="*/ 4686300 w 6067425"/>
              <a:gd name="connsiteY76" fmla="*/ 5410200 h 6162674"/>
              <a:gd name="connsiteX77" fmla="*/ 4362450 w 6067425"/>
              <a:gd name="connsiteY77" fmla="*/ 5334000 h 6162674"/>
              <a:gd name="connsiteX78" fmla="*/ 4200525 w 6067425"/>
              <a:gd name="connsiteY78" fmla="*/ 5276850 h 6162674"/>
              <a:gd name="connsiteX79" fmla="*/ 3981450 w 6067425"/>
              <a:gd name="connsiteY79" fmla="*/ 5438775 h 6162674"/>
              <a:gd name="connsiteX80" fmla="*/ 3810000 w 6067425"/>
              <a:gd name="connsiteY80" fmla="*/ 5553075 h 6162674"/>
              <a:gd name="connsiteX81" fmla="*/ 3695700 w 6067425"/>
              <a:gd name="connsiteY81" fmla="*/ 5800724 h 6162674"/>
              <a:gd name="connsiteX82" fmla="*/ 3752850 w 6067425"/>
              <a:gd name="connsiteY82" fmla="*/ 6086474 h 6162674"/>
              <a:gd name="connsiteX83" fmla="*/ 3600450 w 6067425"/>
              <a:gd name="connsiteY83" fmla="*/ 6086474 h 6162674"/>
              <a:gd name="connsiteX84" fmla="*/ 3429000 w 6067425"/>
              <a:gd name="connsiteY84" fmla="*/ 6162674 h 6162674"/>
              <a:gd name="connsiteX85" fmla="*/ 3190875 w 6067425"/>
              <a:gd name="connsiteY85" fmla="*/ 6143624 h 6162674"/>
              <a:gd name="connsiteX86" fmla="*/ 3038475 w 6067425"/>
              <a:gd name="connsiteY86" fmla="*/ 5991224 h 6162674"/>
              <a:gd name="connsiteX87" fmla="*/ 2857500 w 6067425"/>
              <a:gd name="connsiteY87" fmla="*/ 5953124 h 6162674"/>
              <a:gd name="connsiteX88" fmla="*/ 2543175 w 6067425"/>
              <a:gd name="connsiteY88" fmla="*/ 5810249 h 6162674"/>
              <a:gd name="connsiteX89" fmla="*/ 2343150 w 6067425"/>
              <a:gd name="connsiteY89" fmla="*/ 5905500 h 6162674"/>
              <a:gd name="connsiteX90" fmla="*/ 1762125 w 6067425"/>
              <a:gd name="connsiteY90" fmla="*/ 5724525 h 6162674"/>
              <a:gd name="connsiteX91" fmla="*/ 1228725 w 6067425"/>
              <a:gd name="connsiteY91" fmla="*/ 5419725 h 6162674"/>
              <a:gd name="connsiteX92" fmla="*/ 1419225 w 6067425"/>
              <a:gd name="connsiteY92" fmla="*/ 5219700 h 6162674"/>
              <a:gd name="connsiteX93" fmla="*/ 1543050 w 6067425"/>
              <a:gd name="connsiteY93" fmla="*/ 4657725 h 6162674"/>
              <a:gd name="connsiteX94" fmla="*/ 1619250 w 6067425"/>
              <a:gd name="connsiteY94" fmla="*/ 4238625 h 6162674"/>
              <a:gd name="connsiteX95" fmla="*/ 1657350 w 6067425"/>
              <a:gd name="connsiteY95" fmla="*/ 3924300 h 6162674"/>
              <a:gd name="connsiteX96" fmla="*/ 1905000 w 6067425"/>
              <a:gd name="connsiteY96" fmla="*/ 4248150 h 6162674"/>
              <a:gd name="connsiteX97" fmla="*/ 1838325 w 6067425"/>
              <a:gd name="connsiteY97" fmla="*/ 3952875 h 6162674"/>
              <a:gd name="connsiteX98" fmla="*/ 1581150 w 6067425"/>
              <a:gd name="connsiteY98" fmla="*/ 3762375 h 6162674"/>
              <a:gd name="connsiteX99" fmla="*/ 1685925 w 6067425"/>
              <a:gd name="connsiteY99" fmla="*/ 3657600 h 6162674"/>
              <a:gd name="connsiteX100" fmla="*/ 1666875 w 6067425"/>
              <a:gd name="connsiteY100" fmla="*/ 3400425 h 6162674"/>
              <a:gd name="connsiteX101" fmla="*/ 1381125 w 6067425"/>
              <a:gd name="connsiteY101" fmla="*/ 3228975 h 6162674"/>
              <a:gd name="connsiteX102" fmla="*/ 1209675 w 6067425"/>
              <a:gd name="connsiteY102" fmla="*/ 2971800 h 6162674"/>
              <a:gd name="connsiteX103" fmla="*/ 1295400 w 6067425"/>
              <a:gd name="connsiteY103" fmla="*/ 2828925 h 6162674"/>
              <a:gd name="connsiteX104" fmla="*/ 1238250 w 6067425"/>
              <a:gd name="connsiteY104" fmla="*/ 2743200 h 6162674"/>
              <a:gd name="connsiteX105" fmla="*/ 1019175 w 6067425"/>
              <a:gd name="connsiteY105" fmla="*/ 2514600 h 6162674"/>
              <a:gd name="connsiteX106" fmla="*/ 723900 w 6067425"/>
              <a:gd name="connsiteY106" fmla="*/ 2390775 h 6162674"/>
              <a:gd name="connsiteX107" fmla="*/ 457200 w 6067425"/>
              <a:gd name="connsiteY107" fmla="*/ 2209800 h 6162674"/>
              <a:gd name="connsiteX108" fmla="*/ 209550 w 6067425"/>
              <a:gd name="connsiteY108" fmla="*/ 2247900 h 6162674"/>
              <a:gd name="connsiteX109" fmla="*/ 28575 w 6067425"/>
              <a:gd name="connsiteY109" fmla="*/ 2028825 h 6162674"/>
              <a:gd name="connsiteX110" fmla="*/ 0 w 6067425"/>
              <a:gd name="connsiteY110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286000 w 6067425"/>
              <a:gd name="connsiteY16" fmla="*/ 1209675 h 6162674"/>
              <a:gd name="connsiteX17" fmla="*/ 2390775 w 6067425"/>
              <a:gd name="connsiteY17" fmla="*/ 1152525 h 6162674"/>
              <a:gd name="connsiteX18" fmla="*/ 2247900 w 6067425"/>
              <a:gd name="connsiteY18" fmla="*/ 1114425 h 6162674"/>
              <a:gd name="connsiteX19" fmla="*/ 2333625 w 6067425"/>
              <a:gd name="connsiteY19" fmla="*/ 962025 h 6162674"/>
              <a:gd name="connsiteX20" fmla="*/ 2609850 w 6067425"/>
              <a:gd name="connsiteY20" fmla="*/ 828675 h 6162674"/>
              <a:gd name="connsiteX21" fmla="*/ 2924175 w 6067425"/>
              <a:gd name="connsiteY21" fmla="*/ 733425 h 6162674"/>
              <a:gd name="connsiteX22" fmla="*/ 2990850 w 6067425"/>
              <a:gd name="connsiteY22" fmla="*/ 133350 h 6162674"/>
              <a:gd name="connsiteX23" fmla="*/ 3209925 w 6067425"/>
              <a:gd name="connsiteY23" fmla="*/ 47625 h 6162674"/>
              <a:gd name="connsiteX24" fmla="*/ 3448050 w 6067425"/>
              <a:gd name="connsiteY24" fmla="*/ 0 h 6162674"/>
              <a:gd name="connsiteX25" fmla="*/ 3438525 w 6067425"/>
              <a:gd name="connsiteY25" fmla="*/ 180975 h 6162674"/>
              <a:gd name="connsiteX26" fmla="*/ 3590925 w 6067425"/>
              <a:gd name="connsiteY26" fmla="*/ 266700 h 6162674"/>
              <a:gd name="connsiteX27" fmla="*/ 3695700 w 6067425"/>
              <a:gd name="connsiteY27" fmla="*/ 228600 h 6162674"/>
              <a:gd name="connsiteX28" fmla="*/ 3771900 w 6067425"/>
              <a:gd name="connsiteY28" fmla="*/ 428625 h 6162674"/>
              <a:gd name="connsiteX29" fmla="*/ 3829050 w 6067425"/>
              <a:gd name="connsiteY29" fmla="*/ 400050 h 6162674"/>
              <a:gd name="connsiteX30" fmla="*/ 3933825 w 6067425"/>
              <a:gd name="connsiteY30" fmla="*/ 485775 h 6162674"/>
              <a:gd name="connsiteX31" fmla="*/ 3924300 w 6067425"/>
              <a:gd name="connsiteY31" fmla="*/ 561975 h 6162674"/>
              <a:gd name="connsiteX32" fmla="*/ 4105275 w 6067425"/>
              <a:gd name="connsiteY32" fmla="*/ 523875 h 6162674"/>
              <a:gd name="connsiteX33" fmla="*/ 4143375 w 6067425"/>
              <a:gd name="connsiteY33" fmla="*/ 781050 h 6162674"/>
              <a:gd name="connsiteX34" fmla="*/ 4295775 w 6067425"/>
              <a:gd name="connsiteY34" fmla="*/ 809625 h 6162674"/>
              <a:gd name="connsiteX35" fmla="*/ 4438650 w 6067425"/>
              <a:gd name="connsiteY35" fmla="*/ 619125 h 6162674"/>
              <a:gd name="connsiteX36" fmla="*/ 4486275 w 6067425"/>
              <a:gd name="connsiteY36" fmla="*/ 885825 h 6162674"/>
              <a:gd name="connsiteX37" fmla="*/ 4724400 w 6067425"/>
              <a:gd name="connsiteY37" fmla="*/ 1000125 h 6162674"/>
              <a:gd name="connsiteX38" fmla="*/ 4762500 w 6067425"/>
              <a:gd name="connsiteY38" fmla="*/ 1076325 h 6162674"/>
              <a:gd name="connsiteX39" fmla="*/ 4914900 w 6067425"/>
              <a:gd name="connsiteY39" fmla="*/ 1066800 h 6162674"/>
              <a:gd name="connsiteX40" fmla="*/ 5162550 w 6067425"/>
              <a:gd name="connsiteY40" fmla="*/ 1143000 h 6162674"/>
              <a:gd name="connsiteX41" fmla="*/ 5505450 w 6067425"/>
              <a:gd name="connsiteY41" fmla="*/ 1181100 h 6162674"/>
              <a:gd name="connsiteX42" fmla="*/ 6067425 w 6067425"/>
              <a:gd name="connsiteY42" fmla="*/ 1466850 h 6162674"/>
              <a:gd name="connsiteX43" fmla="*/ 5895975 w 6067425"/>
              <a:gd name="connsiteY43" fmla="*/ 1733550 h 6162674"/>
              <a:gd name="connsiteX44" fmla="*/ 5753100 w 6067425"/>
              <a:gd name="connsiteY44" fmla="*/ 2305050 h 6162674"/>
              <a:gd name="connsiteX45" fmla="*/ 5772150 w 6067425"/>
              <a:gd name="connsiteY45" fmla="*/ 2466975 h 6162674"/>
              <a:gd name="connsiteX46" fmla="*/ 5772150 w 6067425"/>
              <a:gd name="connsiteY46" fmla="*/ 2466975 h 6162674"/>
              <a:gd name="connsiteX47" fmla="*/ 5562600 w 6067425"/>
              <a:gd name="connsiteY47" fmla="*/ 2505075 h 6162674"/>
              <a:gd name="connsiteX48" fmla="*/ 5467350 w 6067425"/>
              <a:gd name="connsiteY48" fmla="*/ 2828925 h 6162674"/>
              <a:gd name="connsiteX49" fmla="*/ 5295900 w 6067425"/>
              <a:gd name="connsiteY49" fmla="*/ 2857500 h 6162674"/>
              <a:gd name="connsiteX50" fmla="*/ 5210175 w 6067425"/>
              <a:gd name="connsiteY50" fmla="*/ 3238500 h 6162674"/>
              <a:gd name="connsiteX51" fmla="*/ 5391150 w 6067425"/>
              <a:gd name="connsiteY51" fmla="*/ 3181350 h 6162674"/>
              <a:gd name="connsiteX52" fmla="*/ 5524500 w 6067425"/>
              <a:gd name="connsiteY52" fmla="*/ 3324225 h 6162674"/>
              <a:gd name="connsiteX53" fmla="*/ 5524500 w 6067425"/>
              <a:gd name="connsiteY53" fmla="*/ 3324225 h 6162674"/>
              <a:gd name="connsiteX54" fmla="*/ 5524500 w 6067425"/>
              <a:gd name="connsiteY54" fmla="*/ 3448050 h 6162674"/>
              <a:gd name="connsiteX55" fmla="*/ 5619750 w 6067425"/>
              <a:gd name="connsiteY55" fmla="*/ 3600450 h 6162674"/>
              <a:gd name="connsiteX56" fmla="*/ 5553075 w 6067425"/>
              <a:gd name="connsiteY56" fmla="*/ 3695700 h 6162674"/>
              <a:gd name="connsiteX57" fmla="*/ 5715000 w 6067425"/>
              <a:gd name="connsiteY57" fmla="*/ 3952875 h 6162674"/>
              <a:gd name="connsiteX58" fmla="*/ 5610225 w 6067425"/>
              <a:gd name="connsiteY58" fmla="*/ 4162425 h 6162674"/>
              <a:gd name="connsiteX59" fmla="*/ 5448300 w 6067425"/>
              <a:gd name="connsiteY59" fmla="*/ 4143375 h 6162674"/>
              <a:gd name="connsiteX60" fmla="*/ 5524500 w 6067425"/>
              <a:gd name="connsiteY60" fmla="*/ 4305300 h 6162674"/>
              <a:gd name="connsiteX61" fmla="*/ 5667375 w 6067425"/>
              <a:gd name="connsiteY61" fmla="*/ 4295775 h 6162674"/>
              <a:gd name="connsiteX62" fmla="*/ 5676900 w 6067425"/>
              <a:gd name="connsiteY62" fmla="*/ 4438650 h 6162674"/>
              <a:gd name="connsiteX63" fmla="*/ 5562600 w 6067425"/>
              <a:gd name="connsiteY63" fmla="*/ 4524375 h 6162674"/>
              <a:gd name="connsiteX64" fmla="*/ 5619750 w 6067425"/>
              <a:gd name="connsiteY64" fmla="*/ 4686300 h 6162674"/>
              <a:gd name="connsiteX65" fmla="*/ 5791200 w 6067425"/>
              <a:gd name="connsiteY65" fmla="*/ 4810125 h 6162674"/>
              <a:gd name="connsiteX66" fmla="*/ 5981700 w 6067425"/>
              <a:gd name="connsiteY66" fmla="*/ 4791075 h 6162674"/>
              <a:gd name="connsiteX67" fmla="*/ 6000750 w 6067425"/>
              <a:gd name="connsiteY67" fmla="*/ 4857750 h 6162674"/>
              <a:gd name="connsiteX68" fmla="*/ 5943600 w 6067425"/>
              <a:gd name="connsiteY68" fmla="*/ 4933950 h 6162674"/>
              <a:gd name="connsiteX69" fmla="*/ 5953125 w 6067425"/>
              <a:gd name="connsiteY69" fmla="*/ 5048250 h 6162674"/>
              <a:gd name="connsiteX70" fmla="*/ 5857875 w 6067425"/>
              <a:gd name="connsiteY70" fmla="*/ 5219699 h 6162674"/>
              <a:gd name="connsiteX71" fmla="*/ 5619750 w 6067425"/>
              <a:gd name="connsiteY71" fmla="*/ 5343525 h 6162674"/>
              <a:gd name="connsiteX72" fmla="*/ 5534025 w 6067425"/>
              <a:gd name="connsiteY72" fmla="*/ 5514975 h 6162674"/>
              <a:gd name="connsiteX73" fmla="*/ 5400675 w 6067425"/>
              <a:gd name="connsiteY73" fmla="*/ 5600699 h 6162674"/>
              <a:gd name="connsiteX74" fmla="*/ 5200650 w 6067425"/>
              <a:gd name="connsiteY74" fmla="*/ 5619750 h 6162674"/>
              <a:gd name="connsiteX75" fmla="*/ 4838700 w 6067425"/>
              <a:gd name="connsiteY75" fmla="*/ 5476875 h 6162674"/>
              <a:gd name="connsiteX76" fmla="*/ 4686300 w 6067425"/>
              <a:gd name="connsiteY76" fmla="*/ 5410200 h 6162674"/>
              <a:gd name="connsiteX77" fmla="*/ 4362450 w 6067425"/>
              <a:gd name="connsiteY77" fmla="*/ 5334000 h 6162674"/>
              <a:gd name="connsiteX78" fmla="*/ 4200525 w 6067425"/>
              <a:gd name="connsiteY78" fmla="*/ 5276850 h 6162674"/>
              <a:gd name="connsiteX79" fmla="*/ 3981450 w 6067425"/>
              <a:gd name="connsiteY79" fmla="*/ 5438775 h 6162674"/>
              <a:gd name="connsiteX80" fmla="*/ 3810000 w 6067425"/>
              <a:gd name="connsiteY80" fmla="*/ 5553075 h 6162674"/>
              <a:gd name="connsiteX81" fmla="*/ 3695700 w 6067425"/>
              <a:gd name="connsiteY81" fmla="*/ 5800724 h 6162674"/>
              <a:gd name="connsiteX82" fmla="*/ 3752850 w 6067425"/>
              <a:gd name="connsiteY82" fmla="*/ 6086474 h 6162674"/>
              <a:gd name="connsiteX83" fmla="*/ 3600450 w 6067425"/>
              <a:gd name="connsiteY83" fmla="*/ 6086474 h 6162674"/>
              <a:gd name="connsiteX84" fmla="*/ 3429000 w 6067425"/>
              <a:gd name="connsiteY84" fmla="*/ 6162674 h 6162674"/>
              <a:gd name="connsiteX85" fmla="*/ 3190875 w 6067425"/>
              <a:gd name="connsiteY85" fmla="*/ 6143624 h 6162674"/>
              <a:gd name="connsiteX86" fmla="*/ 3038475 w 6067425"/>
              <a:gd name="connsiteY86" fmla="*/ 5991224 h 6162674"/>
              <a:gd name="connsiteX87" fmla="*/ 2857500 w 6067425"/>
              <a:gd name="connsiteY87" fmla="*/ 5953124 h 6162674"/>
              <a:gd name="connsiteX88" fmla="*/ 2543175 w 6067425"/>
              <a:gd name="connsiteY88" fmla="*/ 5810249 h 6162674"/>
              <a:gd name="connsiteX89" fmla="*/ 2343150 w 6067425"/>
              <a:gd name="connsiteY89" fmla="*/ 5905500 h 6162674"/>
              <a:gd name="connsiteX90" fmla="*/ 1762125 w 6067425"/>
              <a:gd name="connsiteY90" fmla="*/ 5724525 h 6162674"/>
              <a:gd name="connsiteX91" fmla="*/ 1228725 w 6067425"/>
              <a:gd name="connsiteY91" fmla="*/ 5419725 h 6162674"/>
              <a:gd name="connsiteX92" fmla="*/ 1419225 w 6067425"/>
              <a:gd name="connsiteY92" fmla="*/ 5219700 h 6162674"/>
              <a:gd name="connsiteX93" fmla="*/ 1543050 w 6067425"/>
              <a:gd name="connsiteY93" fmla="*/ 4657725 h 6162674"/>
              <a:gd name="connsiteX94" fmla="*/ 1619250 w 6067425"/>
              <a:gd name="connsiteY94" fmla="*/ 4238625 h 6162674"/>
              <a:gd name="connsiteX95" fmla="*/ 1657350 w 6067425"/>
              <a:gd name="connsiteY95" fmla="*/ 3924300 h 6162674"/>
              <a:gd name="connsiteX96" fmla="*/ 1905000 w 6067425"/>
              <a:gd name="connsiteY96" fmla="*/ 4248150 h 6162674"/>
              <a:gd name="connsiteX97" fmla="*/ 1838325 w 6067425"/>
              <a:gd name="connsiteY97" fmla="*/ 3952875 h 6162674"/>
              <a:gd name="connsiteX98" fmla="*/ 1581150 w 6067425"/>
              <a:gd name="connsiteY98" fmla="*/ 3762375 h 6162674"/>
              <a:gd name="connsiteX99" fmla="*/ 1685925 w 6067425"/>
              <a:gd name="connsiteY99" fmla="*/ 3657600 h 6162674"/>
              <a:gd name="connsiteX100" fmla="*/ 1666875 w 6067425"/>
              <a:gd name="connsiteY100" fmla="*/ 3400425 h 6162674"/>
              <a:gd name="connsiteX101" fmla="*/ 1381125 w 6067425"/>
              <a:gd name="connsiteY101" fmla="*/ 3228975 h 6162674"/>
              <a:gd name="connsiteX102" fmla="*/ 1209675 w 6067425"/>
              <a:gd name="connsiteY102" fmla="*/ 2971800 h 6162674"/>
              <a:gd name="connsiteX103" fmla="*/ 1295400 w 6067425"/>
              <a:gd name="connsiteY103" fmla="*/ 2828925 h 6162674"/>
              <a:gd name="connsiteX104" fmla="*/ 1238250 w 6067425"/>
              <a:gd name="connsiteY104" fmla="*/ 2743200 h 6162674"/>
              <a:gd name="connsiteX105" fmla="*/ 1019175 w 6067425"/>
              <a:gd name="connsiteY105" fmla="*/ 2514600 h 6162674"/>
              <a:gd name="connsiteX106" fmla="*/ 723900 w 6067425"/>
              <a:gd name="connsiteY106" fmla="*/ 2390775 h 6162674"/>
              <a:gd name="connsiteX107" fmla="*/ 457200 w 6067425"/>
              <a:gd name="connsiteY107" fmla="*/ 2209800 h 6162674"/>
              <a:gd name="connsiteX108" fmla="*/ 209550 w 6067425"/>
              <a:gd name="connsiteY108" fmla="*/ 2247900 h 6162674"/>
              <a:gd name="connsiteX109" fmla="*/ 28575 w 6067425"/>
              <a:gd name="connsiteY109" fmla="*/ 2028825 h 6162674"/>
              <a:gd name="connsiteX110" fmla="*/ 0 w 6067425"/>
              <a:gd name="connsiteY110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295900 w 6067425"/>
              <a:gd name="connsiteY50" fmla="*/ 28575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21719 w 6067425"/>
              <a:gd name="connsiteY11" fmla="*/ 965553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21719 w 6067425"/>
              <a:gd name="connsiteY11" fmla="*/ 965553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55006 w 6067425"/>
              <a:gd name="connsiteY21" fmla="*/ 862542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55006 w 6067425"/>
              <a:gd name="connsiteY21" fmla="*/ 862542 h 6162674"/>
              <a:gd name="connsiteX22" fmla="*/ 2924175 w 6067425"/>
              <a:gd name="connsiteY22" fmla="*/ 733425 h 6162674"/>
              <a:gd name="connsiteX23" fmla="*/ 3013427 w 6067425"/>
              <a:gd name="connsiteY23" fmla="*/ 167217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55006 w 6067425"/>
              <a:gd name="connsiteY21" fmla="*/ 862542 h 6162674"/>
              <a:gd name="connsiteX22" fmla="*/ 2924175 w 6067425"/>
              <a:gd name="connsiteY22" fmla="*/ 733425 h 6162674"/>
              <a:gd name="connsiteX23" fmla="*/ 3013427 w 6067425"/>
              <a:gd name="connsiteY23" fmla="*/ 167217 h 6162674"/>
              <a:gd name="connsiteX24" fmla="*/ 3198636 w 6067425"/>
              <a:gd name="connsiteY24" fmla="*/ 92781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43375 w 6067425"/>
              <a:gd name="connsiteY34" fmla="*/ 724605 h 6106229"/>
              <a:gd name="connsiteX35" fmla="*/ 4295775 w 6067425"/>
              <a:gd name="connsiteY35" fmla="*/ 753180 h 6106229"/>
              <a:gd name="connsiteX36" fmla="*/ 4438650 w 6067425"/>
              <a:gd name="connsiteY36" fmla="*/ 562680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43375 w 6067425"/>
              <a:gd name="connsiteY34" fmla="*/ 724605 h 6106229"/>
              <a:gd name="connsiteX35" fmla="*/ 4295775 w 6067425"/>
              <a:gd name="connsiteY35" fmla="*/ 753180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43375 w 6067425"/>
              <a:gd name="connsiteY34" fmla="*/ 724605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736587 w 6067425"/>
              <a:gd name="connsiteY28" fmla="*/ 224194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68623 w 6067425"/>
              <a:gd name="connsiteY27" fmla="*/ 239992 h 6106229"/>
              <a:gd name="connsiteX28" fmla="*/ 3736587 w 6067425"/>
              <a:gd name="connsiteY28" fmla="*/ 224194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568623 w 6067425"/>
              <a:gd name="connsiteY27" fmla="*/ 239992 h 6106229"/>
              <a:gd name="connsiteX28" fmla="*/ 3736587 w 6067425"/>
              <a:gd name="connsiteY28" fmla="*/ 224194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506384 w 6067425"/>
              <a:gd name="connsiteY37" fmla="*/ 585258 h 6106229"/>
              <a:gd name="connsiteX38" fmla="*/ 4486275 w 6067425"/>
              <a:gd name="connsiteY38" fmla="*/ 829380 h 6106229"/>
              <a:gd name="connsiteX39" fmla="*/ 4724400 w 6067425"/>
              <a:gd name="connsiteY39" fmla="*/ 943680 h 6106229"/>
              <a:gd name="connsiteX40" fmla="*/ 4762500 w 6067425"/>
              <a:gd name="connsiteY40" fmla="*/ 1019880 h 6106229"/>
              <a:gd name="connsiteX41" fmla="*/ 4914900 w 6067425"/>
              <a:gd name="connsiteY41" fmla="*/ 1010355 h 6106229"/>
              <a:gd name="connsiteX42" fmla="*/ 5162550 w 6067425"/>
              <a:gd name="connsiteY42" fmla="*/ 1086555 h 6106229"/>
              <a:gd name="connsiteX43" fmla="*/ 5505450 w 6067425"/>
              <a:gd name="connsiteY43" fmla="*/ 1124655 h 6106229"/>
              <a:gd name="connsiteX44" fmla="*/ 6067425 w 6067425"/>
              <a:gd name="connsiteY44" fmla="*/ 1410405 h 6106229"/>
              <a:gd name="connsiteX45" fmla="*/ 5895975 w 6067425"/>
              <a:gd name="connsiteY45" fmla="*/ 1677105 h 6106229"/>
              <a:gd name="connsiteX46" fmla="*/ 5753100 w 6067425"/>
              <a:gd name="connsiteY46" fmla="*/ 2248605 h 6106229"/>
              <a:gd name="connsiteX47" fmla="*/ 5772150 w 6067425"/>
              <a:gd name="connsiteY47" fmla="*/ 2410530 h 6106229"/>
              <a:gd name="connsiteX48" fmla="*/ 5772150 w 6067425"/>
              <a:gd name="connsiteY48" fmla="*/ 2410530 h 6106229"/>
              <a:gd name="connsiteX49" fmla="*/ 5562600 w 6067425"/>
              <a:gd name="connsiteY49" fmla="*/ 2448630 h 6106229"/>
              <a:gd name="connsiteX50" fmla="*/ 5467350 w 6067425"/>
              <a:gd name="connsiteY50" fmla="*/ 2772480 h 6106229"/>
              <a:gd name="connsiteX51" fmla="*/ 5334000 w 6067425"/>
              <a:gd name="connsiteY51" fmla="*/ 2839155 h 6106229"/>
              <a:gd name="connsiteX52" fmla="*/ 5210175 w 6067425"/>
              <a:gd name="connsiteY52" fmla="*/ 3182055 h 6106229"/>
              <a:gd name="connsiteX53" fmla="*/ 5391150 w 6067425"/>
              <a:gd name="connsiteY53" fmla="*/ 3124905 h 6106229"/>
              <a:gd name="connsiteX54" fmla="*/ 5524500 w 6067425"/>
              <a:gd name="connsiteY54" fmla="*/ 3267780 h 6106229"/>
              <a:gd name="connsiteX55" fmla="*/ 5524500 w 6067425"/>
              <a:gd name="connsiteY55" fmla="*/ 3267780 h 6106229"/>
              <a:gd name="connsiteX56" fmla="*/ 5524500 w 6067425"/>
              <a:gd name="connsiteY56" fmla="*/ 3391605 h 6106229"/>
              <a:gd name="connsiteX57" fmla="*/ 5619750 w 6067425"/>
              <a:gd name="connsiteY57" fmla="*/ 3544005 h 6106229"/>
              <a:gd name="connsiteX58" fmla="*/ 5553075 w 6067425"/>
              <a:gd name="connsiteY58" fmla="*/ 3639255 h 6106229"/>
              <a:gd name="connsiteX59" fmla="*/ 5715000 w 6067425"/>
              <a:gd name="connsiteY59" fmla="*/ 3896430 h 6106229"/>
              <a:gd name="connsiteX60" fmla="*/ 5610225 w 6067425"/>
              <a:gd name="connsiteY60" fmla="*/ 4105980 h 6106229"/>
              <a:gd name="connsiteX61" fmla="*/ 5448300 w 6067425"/>
              <a:gd name="connsiteY61" fmla="*/ 4086930 h 6106229"/>
              <a:gd name="connsiteX62" fmla="*/ 5524500 w 6067425"/>
              <a:gd name="connsiteY62" fmla="*/ 4248855 h 6106229"/>
              <a:gd name="connsiteX63" fmla="*/ 5667375 w 6067425"/>
              <a:gd name="connsiteY63" fmla="*/ 4239330 h 6106229"/>
              <a:gd name="connsiteX64" fmla="*/ 5676900 w 6067425"/>
              <a:gd name="connsiteY64" fmla="*/ 4382205 h 6106229"/>
              <a:gd name="connsiteX65" fmla="*/ 5562600 w 6067425"/>
              <a:gd name="connsiteY65" fmla="*/ 4467930 h 6106229"/>
              <a:gd name="connsiteX66" fmla="*/ 5619750 w 6067425"/>
              <a:gd name="connsiteY66" fmla="*/ 4629855 h 6106229"/>
              <a:gd name="connsiteX67" fmla="*/ 5791200 w 6067425"/>
              <a:gd name="connsiteY67" fmla="*/ 4753680 h 6106229"/>
              <a:gd name="connsiteX68" fmla="*/ 5981700 w 6067425"/>
              <a:gd name="connsiteY68" fmla="*/ 4734630 h 6106229"/>
              <a:gd name="connsiteX69" fmla="*/ 6000750 w 6067425"/>
              <a:gd name="connsiteY69" fmla="*/ 4801305 h 6106229"/>
              <a:gd name="connsiteX70" fmla="*/ 5943600 w 6067425"/>
              <a:gd name="connsiteY70" fmla="*/ 4877505 h 6106229"/>
              <a:gd name="connsiteX71" fmla="*/ 5953125 w 6067425"/>
              <a:gd name="connsiteY71" fmla="*/ 4991805 h 6106229"/>
              <a:gd name="connsiteX72" fmla="*/ 5857875 w 6067425"/>
              <a:gd name="connsiteY72" fmla="*/ 5163254 h 6106229"/>
              <a:gd name="connsiteX73" fmla="*/ 5619750 w 6067425"/>
              <a:gd name="connsiteY73" fmla="*/ 5287080 h 6106229"/>
              <a:gd name="connsiteX74" fmla="*/ 5534025 w 6067425"/>
              <a:gd name="connsiteY74" fmla="*/ 5458530 h 6106229"/>
              <a:gd name="connsiteX75" fmla="*/ 5400675 w 6067425"/>
              <a:gd name="connsiteY75" fmla="*/ 5544254 h 6106229"/>
              <a:gd name="connsiteX76" fmla="*/ 5200650 w 6067425"/>
              <a:gd name="connsiteY76" fmla="*/ 5563305 h 6106229"/>
              <a:gd name="connsiteX77" fmla="*/ 4838700 w 6067425"/>
              <a:gd name="connsiteY77" fmla="*/ 5420430 h 6106229"/>
              <a:gd name="connsiteX78" fmla="*/ 4686300 w 6067425"/>
              <a:gd name="connsiteY78" fmla="*/ 5353755 h 6106229"/>
              <a:gd name="connsiteX79" fmla="*/ 4362450 w 6067425"/>
              <a:gd name="connsiteY79" fmla="*/ 5277555 h 6106229"/>
              <a:gd name="connsiteX80" fmla="*/ 4200525 w 6067425"/>
              <a:gd name="connsiteY80" fmla="*/ 5220405 h 6106229"/>
              <a:gd name="connsiteX81" fmla="*/ 3981450 w 6067425"/>
              <a:gd name="connsiteY81" fmla="*/ 5382330 h 6106229"/>
              <a:gd name="connsiteX82" fmla="*/ 3810000 w 6067425"/>
              <a:gd name="connsiteY82" fmla="*/ 5496630 h 6106229"/>
              <a:gd name="connsiteX83" fmla="*/ 3695700 w 6067425"/>
              <a:gd name="connsiteY83" fmla="*/ 5744279 h 6106229"/>
              <a:gd name="connsiteX84" fmla="*/ 3752850 w 6067425"/>
              <a:gd name="connsiteY84" fmla="*/ 6030029 h 6106229"/>
              <a:gd name="connsiteX85" fmla="*/ 3600450 w 6067425"/>
              <a:gd name="connsiteY85" fmla="*/ 6030029 h 6106229"/>
              <a:gd name="connsiteX86" fmla="*/ 3429000 w 6067425"/>
              <a:gd name="connsiteY86" fmla="*/ 6106229 h 6106229"/>
              <a:gd name="connsiteX87" fmla="*/ 3190875 w 6067425"/>
              <a:gd name="connsiteY87" fmla="*/ 6087179 h 6106229"/>
              <a:gd name="connsiteX88" fmla="*/ 3038475 w 6067425"/>
              <a:gd name="connsiteY88" fmla="*/ 5934779 h 6106229"/>
              <a:gd name="connsiteX89" fmla="*/ 2857500 w 6067425"/>
              <a:gd name="connsiteY89" fmla="*/ 5896679 h 6106229"/>
              <a:gd name="connsiteX90" fmla="*/ 2543175 w 6067425"/>
              <a:gd name="connsiteY90" fmla="*/ 5753804 h 6106229"/>
              <a:gd name="connsiteX91" fmla="*/ 2343150 w 6067425"/>
              <a:gd name="connsiteY91" fmla="*/ 5849055 h 6106229"/>
              <a:gd name="connsiteX92" fmla="*/ 1762125 w 6067425"/>
              <a:gd name="connsiteY92" fmla="*/ 5668080 h 6106229"/>
              <a:gd name="connsiteX93" fmla="*/ 1228725 w 6067425"/>
              <a:gd name="connsiteY93" fmla="*/ 5363280 h 6106229"/>
              <a:gd name="connsiteX94" fmla="*/ 1419225 w 6067425"/>
              <a:gd name="connsiteY94" fmla="*/ 5163255 h 6106229"/>
              <a:gd name="connsiteX95" fmla="*/ 1543050 w 6067425"/>
              <a:gd name="connsiteY95" fmla="*/ 4601280 h 6106229"/>
              <a:gd name="connsiteX96" fmla="*/ 1619250 w 6067425"/>
              <a:gd name="connsiteY96" fmla="*/ 4182180 h 6106229"/>
              <a:gd name="connsiteX97" fmla="*/ 1657350 w 6067425"/>
              <a:gd name="connsiteY97" fmla="*/ 3867855 h 6106229"/>
              <a:gd name="connsiteX98" fmla="*/ 1905000 w 6067425"/>
              <a:gd name="connsiteY98" fmla="*/ 4191705 h 6106229"/>
              <a:gd name="connsiteX99" fmla="*/ 1838325 w 6067425"/>
              <a:gd name="connsiteY99" fmla="*/ 3896430 h 6106229"/>
              <a:gd name="connsiteX100" fmla="*/ 1581150 w 6067425"/>
              <a:gd name="connsiteY100" fmla="*/ 3705930 h 6106229"/>
              <a:gd name="connsiteX101" fmla="*/ 1685925 w 6067425"/>
              <a:gd name="connsiteY101" fmla="*/ 3601155 h 6106229"/>
              <a:gd name="connsiteX102" fmla="*/ 1666875 w 6067425"/>
              <a:gd name="connsiteY102" fmla="*/ 3343980 h 6106229"/>
              <a:gd name="connsiteX103" fmla="*/ 1381125 w 6067425"/>
              <a:gd name="connsiteY103" fmla="*/ 3172530 h 6106229"/>
              <a:gd name="connsiteX104" fmla="*/ 1209675 w 6067425"/>
              <a:gd name="connsiteY104" fmla="*/ 2915355 h 6106229"/>
              <a:gd name="connsiteX105" fmla="*/ 1295400 w 6067425"/>
              <a:gd name="connsiteY105" fmla="*/ 2772480 h 6106229"/>
              <a:gd name="connsiteX106" fmla="*/ 1238250 w 6067425"/>
              <a:gd name="connsiteY106" fmla="*/ 2686755 h 6106229"/>
              <a:gd name="connsiteX107" fmla="*/ 1019175 w 6067425"/>
              <a:gd name="connsiteY107" fmla="*/ 2458155 h 6106229"/>
              <a:gd name="connsiteX108" fmla="*/ 723900 w 6067425"/>
              <a:gd name="connsiteY108" fmla="*/ 2334330 h 6106229"/>
              <a:gd name="connsiteX109" fmla="*/ 457200 w 6067425"/>
              <a:gd name="connsiteY109" fmla="*/ 2153355 h 6106229"/>
              <a:gd name="connsiteX110" fmla="*/ 209550 w 6067425"/>
              <a:gd name="connsiteY110" fmla="*/ 2191455 h 6106229"/>
              <a:gd name="connsiteX111" fmla="*/ 28575 w 6067425"/>
              <a:gd name="connsiteY111" fmla="*/ 1972380 h 6106229"/>
              <a:gd name="connsiteX112" fmla="*/ 0 w 6067425"/>
              <a:gd name="connsiteY112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506384 w 6067425"/>
              <a:gd name="connsiteY38" fmla="*/ 585258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506384 w 6067425"/>
              <a:gd name="connsiteY38" fmla="*/ 585258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162550 w 6067425"/>
              <a:gd name="connsiteY44" fmla="*/ 1086555 h 6106229"/>
              <a:gd name="connsiteX45" fmla="*/ 5505450 w 6067425"/>
              <a:gd name="connsiteY45" fmla="*/ 1124655 h 6106229"/>
              <a:gd name="connsiteX46" fmla="*/ 6067425 w 6067425"/>
              <a:gd name="connsiteY46" fmla="*/ 1410405 h 6106229"/>
              <a:gd name="connsiteX47" fmla="*/ 5895975 w 6067425"/>
              <a:gd name="connsiteY47" fmla="*/ 1677105 h 6106229"/>
              <a:gd name="connsiteX48" fmla="*/ 5753100 w 6067425"/>
              <a:gd name="connsiteY48" fmla="*/ 2248605 h 6106229"/>
              <a:gd name="connsiteX49" fmla="*/ 5772150 w 6067425"/>
              <a:gd name="connsiteY49" fmla="*/ 2410530 h 6106229"/>
              <a:gd name="connsiteX50" fmla="*/ 5772150 w 6067425"/>
              <a:gd name="connsiteY50" fmla="*/ 2410530 h 6106229"/>
              <a:gd name="connsiteX51" fmla="*/ 5562600 w 6067425"/>
              <a:gd name="connsiteY51" fmla="*/ 2448630 h 6106229"/>
              <a:gd name="connsiteX52" fmla="*/ 5467350 w 6067425"/>
              <a:gd name="connsiteY52" fmla="*/ 2772480 h 6106229"/>
              <a:gd name="connsiteX53" fmla="*/ 5334000 w 6067425"/>
              <a:gd name="connsiteY53" fmla="*/ 2839155 h 6106229"/>
              <a:gd name="connsiteX54" fmla="*/ 5210175 w 6067425"/>
              <a:gd name="connsiteY54" fmla="*/ 3182055 h 6106229"/>
              <a:gd name="connsiteX55" fmla="*/ 5391150 w 6067425"/>
              <a:gd name="connsiteY55" fmla="*/ 3124905 h 6106229"/>
              <a:gd name="connsiteX56" fmla="*/ 5524500 w 6067425"/>
              <a:gd name="connsiteY56" fmla="*/ 3267780 h 6106229"/>
              <a:gd name="connsiteX57" fmla="*/ 5524500 w 6067425"/>
              <a:gd name="connsiteY57" fmla="*/ 3267780 h 6106229"/>
              <a:gd name="connsiteX58" fmla="*/ 5524500 w 6067425"/>
              <a:gd name="connsiteY58" fmla="*/ 3391605 h 6106229"/>
              <a:gd name="connsiteX59" fmla="*/ 5619750 w 6067425"/>
              <a:gd name="connsiteY59" fmla="*/ 3544005 h 6106229"/>
              <a:gd name="connsiteX60" fmla="*/ 5553075 w 6067425"/>
              <a:gd name="connsiteY60" fmla="*/ 3639255 h 6106229"/>
              <a:gd name="connsiteX61" fmla="*/ 5715000 w 6067425"/>
              <a:gd name="connsiteY61" fmla="*/ 3896430 h 6106229"/>
              <a:gd name="connsiteX62" fmla="*/ 5610225 w 6067425"/>
              <a:gd name="connsiteY62" fmla="*/ 4105980 h 6106229"/>
              <a:gd name="connsiteX63" fmla="*/ 5448300 w 6067425"/>
              <a:gd name="connsiteY63" fmla="*/ 4086930 h 6106229"/>
              <a:gd name="connsiteX64" fmla="*/ 5524500 w 6067425"/>
              <a:gd name="connsiteY64" fmla="*/ 4248855 h 6106229"/>
              <a:gd name="connsiteX65" fmla="*/ 5667375 w 6067425"/>
              <a:gd name="connsiteY65" fmla="*/ 4239330 h 6106229"/>
              <a:gd name="connsiteX66" fmla="*/ 5676900 w 6067425"/>
              <a:gd name="connsiteY66" fmla="*/ 4382205 h 6106229"/>
              <a:gd name="connsiteX67" fmla="*/ 5562600 w 6067425"/>
              <a:gd name="connsiteY67" fmla="*/ 4467930 h 6106229"/>
              <a:gd name="connsiteX68" fmla="*/ 5619750 w 6067425"/>
              <a:gd name="connsiteY68" fmla="*/ 4629855 h 6106229"/>
              <a:gd name="connsiteX69" fmla="*/ 5791200 w 6067425"/>
              <a:gd name="connsiteY69" fmla="*/ 4753680 h 6106229"/>
              <a:gd name="connsiteX70" fmla="*/ 5981700 w 6067425"/>
              <a:gd name="connsiteY70" fmla="*/ 4734630 h 6106229"/>
              <a:gd name="connsiteX71" fmla="*/ 6000750 w 6067425"/>
              <a:gd name="connsiteY71" fmla="*/ 4801305 h 6106229"/>
              <a:gd name="connsiteX72" fmla="*/ 5943600 w 6067425"/>
              <a:gd name="connsiteY72" fmla="*/ 4877505 h 6106229"/>
              <a:gd name="connsiteX73" fmla="*/ 5953125 w 6067425"/>
              <a:gd name="connsiteY73" fmla="*/ 4991805 h 6106229"/>
              <a:gd name="connsiteX74" fmla="*/ 5857875 w 6067425"/>
              <a:gd name="connsiteY74" fmla="*/ 5163254 h 6106229"/>
              <a:gd name="connsiteX75" fmla="*/ 5619750 w 6067425"/>
              <a:gd name="connsiteY75" fmla="*/ 5287080 h 6106229"/>
              <a:gd name="connsiteX76" fmla="*/ 5534025 w 6067425"/>
              <a:gd name="connsiteY76" fmla="*/ 5458530 h 6106229"/>
              <a:gd name="connsiteX77" fmla="*/ 5400675 w 6067425"/>
              <a:gd name="connsiteY77" fmla="*/ 5544254 h 6106229"/>
              <a:gd name="connsiteX78" fmla="*/ 5200650 w 6067425"/>
              <a:gd name="connsiteY78" fmla="*/ 5563305 h 6106229"/>
              <a:gd name="connsiteX79" fmla="*/ 4838700 w 6067425"/>
              <a:gd name="connsiteY79" fmla="*/ 5420430 h 6106229"/>
              <a:gd name="connsiteX80" fmla="*/ 4686300 w 6067425"/>
              <a:gd name="connsiteY80" fmla="*/ 5353755 h 6106229"/>
              <a:gd name="connsiteX81" fmla="*/ 4362450 w 6067425"/>
              <a:gd name="connsiteY81" fmla="*/ 5277555 h 6106229"/>
              <a:gd name="connsiteX82" fmla="*/ 4200525 w 6067425"/>
              <a:gd name="connsiteY82" fmla="*/ 5220405 h 6106229"/>
              <a:gd name="connsiteX83" fmla="*/ 3981450 w 6067425"/>
              <a:gd name="connsiteY83" fmla="*/ 5382330 h 6106229"/>
              <a:gd name="connsiteX84" fmla="*/ 3810000 w 6067425"/>
              <a:gd name="connsiteY84" fmla="*/ 5496630 h 6106229"/>
              <a:gd name="connsiteX85" fmla="*/ 3695700 w 6067425"/>
              <a:gd name="connsiteY85" fmla="*/ 5744279 h 6106229"/>
              <a:gd name="connsiteX86" fmla="*/ 3752850 w 6067425"/>
              <a:gd name="connsiteY86" fmla="*/ 6030029 h 6106229"/>
              <a:gd name="connsiteX87" fmla="*/ 3600450 w 6067425"/>
              <a:gd name="connsiteY87" fmla="*/ 6030029 h 6106229"/>
              <a:gd name="connsiteX88" fmla="*/ 3429000 w 6067425"/>
              <a:gd name="connsiteY88" fmla="*/ 6106229 h 6106229"/>
              <a:gd name="connsiteX89" fmla="*/ 3190875 w 6067425"/>
              <a:gd name="connsiteY89" fmla="*/ 6087179 h 6106229"/>
              <a:gd name="connsiteX90" fmla="*/ 3038475 w 6067425"/>
              <a:gd name="connsiteY90" fmla="*/ 5934779 h 6106229"/>
              <a:gd name="connsiteX91" fmla="*/ 2857500 w 6067425"/>
              <a:gd name="connsiteY91" fmla="*/ 5896679 h 6106229"/>
              <a:gd name="connsiteX92" fmla="*/ 2543175 w 6067425"/>
              <a:gd name="connsiteY92" fmla="*/ 5753804 h 6106229"/>
              <a:gd name="connsiteX93" fmla="*/ 2343150 w 6067425"/>
              <a:gd name="connsiteY93" fmla="*/ 5849055 h 6106229"/>
              <a:gd name="connsiteX94" fmla="*/ 1762125 w 6067425"/>
              <a:gd name="connsiteY94" fmla="*/ 5668080 h 6106229"/>
              <a:gd name="connsiteX95" fmla="*/ 1228725 w 6067425"/>
              <a:gd name="connsiteY95" fmla="*/ 5363280 h 6106229"/>
              <a:gd name="connsiteX96" fmla="*/ 1419225 w 6067425"/>
              <a:gd name="connsiteY96" fmla="*/ 5163255 h 6106229"/>
              <a:gd name="connsiteX97" fmla="*/ 1543050 w 6067425"/>
              <a:gd name="connsiteY97" fmla="*/ 4601280 h 6106229"/>
              <a:gd name="connsiteX98" fmla="*/ 1619250 w 6067425"/>
              <a:gd name="connsiteY98" fmla="*/ 4182180 h 6106229"/>
              <a:gd name="connsiteX99" fmla="*/ 1657350 w 6067425"/>
              <a:gd name="connsiteY99" fmla="*/ 3867855 h 6106229"/>
              <a:gd name="connsiteX100" fmla="*/ 1905000 w 6067425"/>
              <a:gd name="connsiteY100" fmla="*/ 4191705 h 6106229"/>
              <a:gd name="connsiteX101" fmla="*/ 1838325 w 6067425"/>
              <a:gd name="connsiteY101" fmla="*/ 3896430 h 6106229"/>
              <a:gd name="connsiteX102" fmla="*/ 1581150 w 6067425"/>
              <a:gd name="connsiteY102" fmla="*/ 3705930 h 6106229"/>
              <a:gd name="connsiteX103" fmla="*/ 1685925 w 6067425"/>
              <a:gd name="connsiteY103" fmla="*/ 3601155 h 6106229"/>
              <a:gd name="connsiteX104" fmla="*/ 1666875 w 6067425"/>
              <a:gd name="connsiteY104" fmla="*/ 3343980 h 6106229"/>
              <a:gd name="connsiteX105" fmla="*/ 1381125 w 6067425"/>
              <a:gd name="connsiteY105" fmla="*/ 3172530 h 6106229"/>
              <a:gd name="connsiteX106" fmla="*/ 1209675 w 6067425"/>
              <a:gd name="connsiteY106" fmla="*/ 2915355 h 6106229"/>
              <a:gd name="connsiteX107" fmla="*/ 1295400 w 6067425"/>
              <a:gd name="connsiteY107" fmla="*/ 2772480 h 6106229"/>
              <a:gd name="connsiteX108" fmla="*/ 1238250 w 6067425"/>
              <a:gd name="connsiteY108" fmla="*/ 2686755 h 6106229"/>
              <a:gd name="connsiteX109" fmla="*/ 1019175 w 6067425"/>
              <a:gd name="connsiteY109" fmla="*/ 2458155 h 6106229"/>
              <a:gd name="connsiteX110" fmla="*/ 723900 w 6067425"/>
              <a:gd name="connsiteY110" fmla="*/ 2334330 h 6106229"/>
              <a:gd name="connsiteX111" fmla="*/ 457200 w 6067425"/>
              <a:gd name="connsiteY111" fmla="*/ 2153355 h 6106229"/>
              <a:gd name="connsiteX112" fmla="*/ 209550 w 6067425"/>
              <a:gd name="connsiteY112" fmla="*/ 2191455 h 6106229"/>
              <a:gd name="connsiteX113" fmla="*/ 28575 w 6067425"/>
              <a:gd name="connsiteY113" fmla="*/ 1972380 h 6106229"/>
              <a:gd name="connsiteX114" fmla="*/ 0 w 6067425"/>
              <a:gd name="connsiteY114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905000 w 6067425"/>
              <a:gd name="connsiteY101" fmla="*/ 4191705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28575 w 6067425"/>
              <a:gd name="connsiteY114" fmla="*/ 1972380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877079 w 6067425"/>
              <a:gd name="connsiteY101" fmla="*/ 4170764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28575 w 6067425"/>
              <a:gd name="connsiteY114" fmla="*/ 1972380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877079 w 6067425"/>
              <a:gd name="connsiteY101" fmla="*/ 4170764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42535 w 6067425"/>
              <a:gd name="connsiteY114" fmla="*/ 2028222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21423 w 6067425"/>
              <a:gd name="connsiteY2" fmla="*/ 1507953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877079 w 6067425"/>
              <a:gd name="connsiteY101" fmla="*/ 4170764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42535 w 6067425"/>
              <a:gd name="connsiteY114" fmla="*/ 2028222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524653 w 6067425"/>
              <a:gd name="connsiteY2" fmla="*/ 1551129 h 6106229"/>
              <a:gd name="connsiteX3" fmla="*/ 621423 w 6067425"/>
              <a:gd name="connsiteY3" fmla="*/ 1507953 h 6106229"/>
              <a:gd name="connsiteX4" fmla="*/ 828675 w 6067425"/>
              <a:gd name="connsiteY4" fmla="*/ 1448505 h 6106229"/>
              <a:gd name="connsiteX5" fmla="*/ 1037520 w 6067425"/>
              <a:gd name="connsiteY5" fmla="*/ 1746603 h 6106229"/>
              <a:gd name="connsiteX6" fmla="*/ 1195211 w 6067425"/>
              <a:gd name="connsiteY6" fmla="*/ 1640064 h 6106229"/>
              <a:gd name="connsiteX7" fmla="*/ 1590675 w 6067425"/>
              <a:gd name="connsiteY7" fmla="*/ 1639005 h 6106229"/>
              <a:gd name="connsiteX8" fmla="*/ 1545872 w 6067425"/>
              <a:gd name="connsiteY8" fmla="*/ 1515180 h 6106229"/>
              <a:gd name="connsiteX9" fmla="*/ 1524000 w 6067425"/>
              <a:gd name="connsiteY9" fmla="*/ 1277055 h 6106229"/>
              <a:gd name="connsiteX10" fmla="*/ 1409700 w 6067425"/>
              <a:gd name="connsiteY10" fmla="*/ 1086555 h 6106229"/>
              <a:gd name="connsiteX11" fmla="*/ 1390650 w 6067425"/>
              <a:gd name="connsiteY11" fmla="*/ 877005 h 6106229"/>
              <a:gd name="connsiteX12" fmla="*/ 1712030 w 6067425"/>
              <a:gd name="connsiteY12" fmla="*/ 897819 h 6106229"/>
              <a:gd name="connsiteX13" fmla="*/ 1691216 w 6067425"/>
              <a:gd name="connsiteY13" fmla="*/ 1021644 h 6106229"/>
              <a:gd name="connsiteX14" fmla="*/ 1752600 w 6067425"/>
              <a:gd name="connsiteY14" fmla="*/ 1134180 h 6106229"/>
              <a:gd name="connsiteX15" fmla="*/ 1933575 w 6067425"/>
              <a:gd name="connsiteY15" fmla="*/ 1134180 h 6106229"/>
              <a:gd name="connsiteX16" fmla="*/ 2105025 w 6067425"/>
              <a:gd name="connsiteY16" fmla="*/ 1191330 h 6106229"/>
              <a:gd name="connsiteX17" fmla="*/ 2181225 w 6067425"/>
              <a:gd name="connsiteY17" fmla="*/ 1229429 h 6106229"/>
              <a:gd name="connsiteX18" fmla="*/ 2286000 w 6067425"/>
              <a:gd name="connsiteY18" fmla="*/ 1153230 h 6106229"/>
              <a:gd name="connsiteX19" fmla="*/ 2390775 w 6067425"/>
              <a:gd name="connsiteY19" fmla="*/ 1096080 h 6106229"/>
              <a:gd name="connsiteX20" fmla="*/ 2247900 w 6067425"/>
              <a:gd name="connsiteY20" fmla="*/ 1057980 h 6106229"/>
              <a:gd name="connsiteX21" fmla="*/ 2390069 w 6067425"/>
              <a:gd name="connsiteY21" fmla="*/ 939447 h 6106229"/>
              <a:gd name="connsiteX22" fmla="*/ 2655006 w 6067425"/>
              <a:gd name="connsiteY22" fmla="*/ 806097 h 6106229"/>
              <a:gd name="connsiteX23" fmla="*/ 2924175 w 6067425"/>
              <a:gd name="connsiteY23" fmla="*/ 676980 h 6106229"/>
              <a:gd name="connsiteX24" fmla="*/ 3013427 w 6067425"/>
              <a:gd name="connsiteY24" fmla="*/ 110772 h 6106229"/>
              <a:gd name="connsiteX25" fmla="*/ 3198636 w 6067425"/>
              <a:gd name="connsiteY25" fmla="*/ 36336 h 6106229"/>
              <a:gd name="connsiteX26" fmla="*/ 3402895 w 6067425"/>
              <a:gd name="connsiteY26" fmla="*/ 0 h 6106229"/>
              <a:gd name="connsiteX27" fmla="*/ 3483130 w 6067425"/>
              <a:gd name="connsiteY27" fmla="*/ 76208 h 6106229"/>
              <a:gd name="connsiteX28" fmla="*/ 3485685 w 6067425"/>
              <a:gd name="connsiteY28" fmla="*/ 186790 h 6106229"/>
              <a:gd name="connsiteX29" fmla="*/ 3568623 w 6067425"/>
              <a:gd name="connsiteY29" fmla="*/ 239992 h 6106229"/>
              <a:gd name="connsiteX30" fmla="*/ 3736587 w 6067425"/>
              <a:gd name="connsiteY30" fmla="*/ 224194 h 6106229"/>
              <a:gd name="connsiteX31" fmla="*/ 3771900 w 6067425"/>
              <a:gd name="connsiteY31" fmla="*/ 372180 h 6106229"/>
              <a:gd name="connsiteX32" fmla="*/ 3836484 w 6067425"/>
              <a:gd name="connsiteY32" fmla="*/ 395644 h 6106229"/>
              <a:gd name="connsiteX33" fmla="*/ 3933825 w 6067425"/>
              <a:gd name="connsiteY33" fmla="*/ 429330 h 6106229"/>
              <a:gd name="connsiteX34" fmla="*/ 3972622 w 6067425"/>
              <a:gd name="connsiteY34" fmla="*/ 531550 h 6106229"/>
              <a:gd name="connsiteX35" fmla="*/ 4161031 w 6067425"/>
              <a:gd name="connsiteY35" fmla="*/ 549206 h 6106229"/>
              <a:gd name="connsiteX36" fmla="*/ 4165678 w 6067425"/>
              <a:gd name="connsiteY36" fmla="*/ 746907 h 6106229"/>
              <a:gd name="connsiteX37" fmla="*/ 4292058 w 6067425"/>
              <a:gd name="connsiteY37" fmla="*/ 786634 h 6106229"/>
              <a:gd name="connsiteX38" fmla="*/ 4403802 w 6067425"/>
              <a:gd name="connsiteY38" fmla="*/ 748068 h 6106229"/>
              <a:gd name="connsiteX39" fmla="*/ 4469214 w 6067425"/>
              <a:gd name="connsiteY39" fmla="*/ 607560 h 6106229"/>
              <a:gd name="connsiteX40" fmla="*/ 4486275 w 6067425"/>
              <a:gd name="connsiteY40" fmla="*/ 829380 h 6106229"/>
              <a:gd name="connsiteX41" fmla="*/ 4642624 w 6067425"/>
              <a:gd name="connsiteY41" fmla="*/ 947397 h 6106229"/>
              <a:gd name="connsiteX42" fmla="*/ 4762500 w 6067425"/>
              <a:gd name="connsiteY42" fmla="*/ 1019880 h 6106229"/>
              <a:gd name="connsiteX43" fmla="*/ 4833125 w 6067425"/>
              <a:gd name="connsiteY43" fmla="*/ 1066111 h 6106229"/>
              <a:gd name="connsiteX44" fmla="*/ 4953929 w 6067425"/>
              <a:gd name="connsiteY44" fmla="*/ 1049151 h 6106229"/>
              <a:gd name="connsiteX45" fmla="*/ 5050573 w 6067425"/>
              <a:gd name="connsiteY45" fmla="*/ 1101190 h 6106229"/>
              <a:gd name="connsiteX46" fmla="*/ 5162550 w 6067425"/>
              <a:gd name="connsiteY46" fmla="*/ 1086555 h 6106229"/>
              <a:gd name="connsiteX47" fmla="*/ 5505450 w 6067425"/>
              <a:gd name="connsiteY47" fmla="*/ 1124655 h 6106229"/>
              <a:gd name="connsiteX48" fmla="*/ 6067425 w 6067425"/>
              <a:gd name="connsiteY48" fmla="*/ 1410405 h 6106229"/>
              <a:gd name="connsiteX49" fmla="*/ 5895975 w 6067425"/>
              <a:gd name="connsiteY49" fmla="*/ 1677105 h 6106229"/>
              <a:gd name="connsiteX50" fmla="*/ 5753100 w 6067425"/>
              <a:gd name="connsiteY50" fmla="*/ 2248605 h 6106229"/>
              <a:gd name="connsiteX51" fmla="*/ 5772150 w 6067425"/>
              <a:gd name="connsiteY51" fmla="*/ 2410530 h 6106229"/>
              <a:gd name="connsiteX52" fmla="*/ 5772150 w 6067425"/>
              <a:gd name="connsiteY52" fmla="*/ 2410530 h 6106229"/>
              <a:gd name="connsiteX53" fmla="*/ 5562600 w 6067425"/>
              <a:gd name="connsiteY53" fmla="*/ 2448630 h 6106229"/>
              <a:gd name="connsiteX54" fmla="*/ 5467350 w 6067425"/>
              <a:gd name="connsiteY54" fmla="*/ 2772480 h 6106229"/>
              <a:gd name="connsiteX55" fmla="*/ 5334000 w 6067425"/>
              <a:gd name="connsiteY55" fmla="*/ 2839155 h 6106229"/>
              <a:gd name="connsiteX56" fmla="*/ 5210175 w 6067425"/>
              <a:gd name="connsiteY56" fmla="*/ 3182055 h 6106229"/>
              <a:gd name="connsiteX57" fmla="*/ 5391150 w 6067425"/>
              <a:gd name="connsiteY57" fmla="*/ 3124905 h 6106229"/>
              <a:gd name="connsiteX58" fmla="*/ 5524500 w 6067425"/>
              <a:gd name="connsiteY58" fmla="*/ 3267780 h 6106229"/>
              <a:gd name="connsiteX59" fmla="*/ 5524500 w 6067425"/>
              <a:gd name="connsiteY59" fmla="*/ 3267780 h 6106229"/>
              <a:gd name="connsiteX60" fmla="*/ 5524500 w 6067425"/>
              <a:gd name="connsiteY60" fmla="*/ 3391605 h 6106229"/>
              <a:gd name="connsiteX61" fmla="*/ 5619750 w 6067425"/>
              <a:gd name="connsiteY61" fmla="*/ 3544005 h 6106229"/>
              <a:gd name="connsiteX62" fmla="*/ 5553075 w 6067425"/>
              <a:gd name="connsiteY62" fmla="*/ 3639255 h 6106229"/>
              <a:gd name="connsiteX63" fmla="*/ 5715000 w 6067425"/>
              <a:gd name="connsiteY63" fmla="*/ 3896430 h 6106229"/>
              <a:gd name="connsiteX64" fmla="*/ 5610225 w 6067425"/>
              <a:gd name="connsiteY64" fmla="*/ 4105980 h 6106229"/>
              <a:gd name="connsiteX65" fmla="*/ 5448300 w 6067425"/>
              <a:gd name="connsiteY65" fmla="*/ 4086930 h 6106229"/>
              <a:gd name="connsiteX66" fmla="*/ 5524500 w 6067425"/>
              <a:gd name="connsiteY66" fmla="*/ 4248855 h 6106229"/>
              <a:gd name="connsiteX67" fmla="*/ 5667375 w 6067425"/>
              <a:gd name="connsiteY67" fmla="*/ 4239330 h 6106229"/>
              <a:gd name="connsiteX68" fmla="*/ 5676900 w 6067425"/>
              <a:gd name="connsiteY68" fmla="*/ 4382205 h 6106229"/>
              <a:gd name="connsiteX69" fmla="*/ 5562600 w 6067425"/>
              <a:gd name="connsiteY69" fmla="*/ 4467930 h 6106229"/>
              <a:gd name="connsiteX70" fmla="*/ 5619750 w 6067425"/>
              <a:gd name="connsiteY70" fmla="*/ 4629855 h 6106229"/>
              <a:gd name="connsiteX71" fmla="*/ 5791200 w 6067425"/>
              <a:gd name="connsiteY71" fmla="*/ 4753680 h 6106229"/>
              <a:gd name="connsiteX72" fmla="*/ 5981700 w 6067425"/>
              <a:gd name="connsiteY72" fmla="*/ 4734630 h 6106229"/>
              <a:gd name="connsiteX73" fmla="*/ 6000750 w 6067425"/>
              <a:gd name="connsiteY73" fmla="*/ 4801305 h 6106229"/>
              <a:gd name="connsiteX74" fmla="*/ 5943600 w 6067425"/>
              <a:gd name="connsiteY74" fmla="*/ 4877505 h 6106229"/>
              <a:gd name="connsiteX75" fmla="*/ 5953125 w 6067425"/>
              <a:gd name="connsiteY75" fmla="*/ 4991805 h 6106229"/>
              <a:gd name="connsiteX76" fmla="*/ 5857875 w 6067425"/>
              <a:gd name="connsiteY76" fmla="*/ 5163254 h 6106229"/>
              <a:gd name="connsiteX77" fmla="*/ 5619750 w 6067425"/>
              <a:gd name="connsiteY77" fmla="*/ 5287080 h 6106229"/>
              <a:gd name="connsiteX78" fmla="*/ 5534025 w 6067425"/>
              <a:gd name="connsiteY78" fmla="*/ 5458530 h 6106229"/>
              <a:gd name="connsiteX79" fmla="*/ 5400675 w 6067425"/>
              <a:gd name="connsiteY79" fmla="*/ 5544254 h 6106229"/>
              <a:gd name="connsiteX80" fmla="*/ 5200650 w 6067425"/>
              <a:gd name="connsiteY80" fmla="*/ 5563305 h 6106229"/>
              <a:gd name="connsiteX81" fmla="*/ 4838700 w 6067425"/>
              <a:gd name="connsiteY81" fmla="*/ 5420430 h 6106229"/>
              <a:gd name="connsiteX82" fmla="*/ 4686300 w 6067425"/>
              <a:gd name="connsiteY82" fmla="*/ 5353755 h 6106229"/>
              <a:gd name="connsiteX83" fmla="*/ 4362450 w 6067425"/>
              <a:gd name="connsiteY83" fmla="*/ 5277555 h 6106229"/>
              <a:gd name="connsiteX84" fmla="*/ 4200525 w 6067425"/>
              <a:gd name="connsiteY84" fmla="*/ 5220405 h 6106229"/>
              <a:gd name="connsiteX85" fmla="*/ 3981450 w 6067425"/>
              <a:gd name="connsiteY85" fmla="*/ 5382330 h 6106229"/>
              <a:gd name="connsiteX86" fmla="*/ 3810000 w 6067425"/>
              <a:gd name="connsiteY86" fmla="*/ 5496630 h 6106229"/>
              <a:gd name="connsiteX87" fmla="*/ 3695700 w 6067425"/>
              <a:gd name="connsiteY87" fmla="*/ 5744279 h 6106229"/>
              <a:gd name="connsiteX88" fmla="*/ 3752850 w 6067425"/>
              <a:gd name="connsiteY88" fmla="*/ 6030029 h 6106229"/>
              <a:gd name="connsiteX89" fmla="*/ 3600450 w 6067425"/>
              <a:gd name="connsiteY89" fmla="*/ 6030029 h 6106229"/>
              <a:gd name="connsiteX90" fmla="*/ 3429000 w 6067425"/>
              <a:gd name="connsiteY90" fmla="*/ 6106229 h 6106229"/>
              <a:gd name="connsiteX91" fmla="*/ 3190875 w 6067425"/>
              <a:gd name="connsiteY91" fmla="*/ 6087179 h 6106229"/>
              <a:gd name="connsiteX92" fmla="*/ 3038475 w 6067425"/>
              <a:gd name="connsiteY92" fmla="*/ 5934779 h 6106229"/>
              <a:gd name="connsiteX93" fmla="*/ 2857500 w 6067425"/>
              <a:gd name="connsiteY93" fmla="*/ 5896679 h 6106229"/>
              <a:gd name="connsiteX94" fmla="*/ 2543175 w 6067425"/>
              <a:gd name="connsiteY94" fmla="*/ 5753804 h 6106229"/>
              <a:gd name="connsiteX95" fmla="*/ 2343150 w 6067425"/>
              <a:gd name="connsiteY95" fmla="*/ 5849055 h 6106229"/>
              <a:gd name="connsiteX96" fmla="*/ 1762125 w 6067425"/>
              <a:gd name="connsiteY96" fmla="*/ 5668080 h 6106229"/>
              <a:gd name="connsiteX97" fmla="*/ 1228725 w 6067425"/>
              <a:gd name="connsiteY97" fmla="*/ 5363280 h 6106229"/>
              <a:gd name="connsiteX98" fmla="*/ 1419225 w 6067425"/>
              <a:gd name="connsiteY98" fmla="*/ 5163255 h 6106229"/>
              <a:gd name="connsiteX99" fmla="*/ 1543050 w 6067425"/>
              <a:gd name="connsiteY99" fmla="*/ 4601280 h 6106229"/>
              <a:gd name="connsiteX100" fmla="*/ 1619250 w 6067425"/>
              <a:gd name="connsiteY100" fmla="*/ 4182180 h 6106229"/>
              <a:gd name="connsiteX101" fmla="*/ 1657350 w 6067425"/>
              <a:gd name="connsiteY101" fmla="*/ 3867855 h 6106229"/>
              <a:gd name="connsiteX102" fmla="*/ 1877079 w 6067425"/>
              <a:gd name="connsiteY102" fmla="*/ 4170764 h 6106229"/>
              <a:gd name="connsiteX103" fmla="*/ 1838325 w 6067425"/>
              <a:gd name="connsiteY103" fmla="*/ 3896430 h 6106229"/>
              <a:gd name="connsiteX104" fmla="*/ 1581150 w 6067425"/>
              <a:gd name="connsiteY104" fmla="*/ 3705930 h 6106229"/>
              <a:gd name="connsiteX105" fmla="*/ 1685925 w 6067425"/>
              <a:gd name="connsiteY105" fmla="*/ 3601155 h 6106229"/>
              <a:gd name="connsiteX106" fmla="*/ 1666875 w 6067425"/>
              <a:gd name="connsiteY106" fmla="*/ 3343980 h 6106229"/>
              <a:gd name="connsiteX107" fmla="*/ 1381125 w 6067425"/>
              <a:gd name="connsiteY107" fmla="*/ 3172530 h 6106229"/>
              <a:gd name="connsiteX108" fmla="*/ 1209675 w 6067425"/>
              <a:gd name="connsiteY108" fmla="*/ 2915355 h 6106229"/>
              <a:gd name="connsiteX109" fmla="*/ 1295400 w 6067425"/>
              <a:gd name="connsiteY109" fmla="*/ 2772480 h 6106229"/>
              <a:gd name="connsiteX110" fmla="*/ 1238250 w 6067425"/>
              <a:gd name="connsiteY110" fmla="*/ 2686755 h 6106229"/>
              <a:gd name="connsiteX111" fmla="*/ 1019175 w 6067425"/>
              <a:gd name="connsiteY111" fmla="*/ 2458155 h 6106229"/>
              <a:gd name="connsiteX112" fmla="*/ 723900 w 6067425"/>
              <a:gd name="connsiteY112" fmla="*/ 2334330 h 6106229"/>
              <a:gd name="connsiteX113" fmla="*/ 457200 w 6067425"/>
              <a:gd name="connsiteY113" fmla="*/ 2153355 h 6106229"/>
              <a:gd name="connsiteX114" fmla="*/ 209550 w 6067425"/>
              <a:gd name="connsiteY114" fmla="*/ 2191455 h 6106229"/>
              <a:gd name="connsiteX115" fmla="*/ 42535 w 6067425"/>
              <a:gd name="connsiteY115" fmla="*/ 2028222 h 6106229"/>
              <a:gd name="connsiteX116" fmla="*/ 0 w 6067425"/>
              <a:gd name="connsiteY116" fmla="*/ 1686630 h 6106229"/>
              <a:gd name="connsiteX0" fmla="*/ 0 w 6067425"/>
              <a:gd name="connsiteY0" fmla="*/ 1743780 h 6106229"/>
              <a:gd name="connsiteX1" fmla="*/ 169634 w 6067425"/>
              <a:gd name="connsiteY1" fmla="*/ 1584264 h 6106229"/>
              <a:gd name="connsiteX2" fmla="*/ 524653 w 6067425"/>
              <a:gd name="connsiteY2" fmla="*/ 1551129 h 6106229"/>
              <a:gd name="connsiteX3" fmla="*/ 621423 w 6067425"/>
              <a:gd name="connsiteY3" fmla="*/ 1507953 h 6106229"/>
              <a:gd name="connsiteX4" fmla="*/ 828675 w 6067425"/>
              <a:gd name="connsiteY4" fmla="*/ 1448505 h 6106229"/>
              <a:gd name="connsiteX5" fmla="*/ 1037520 w 6067425"/>
              <a:gd name="connsiteY5" fmla="*/ 1746603 h 6106229"/>
              <a:gd name="connsiteX6" fmla="*/ 1195211 w 6067425"/>
              <a:gd name="connsiteY6" fmla="*/ 1640064 h 6106229"/>
              <a:gd name="connsiteX7" fmla="*/ 1590675 w 6067425"/>
              <a:gd name="connsiteY7" fmla="*/ 1639005 h 6106229"/>
              <a:gd name="connsiteX8" fmla="*/ 1545872 w 6067425"/>
              <a:gd name="connsiteY8" fmla="*/ 1515180 h 6106229"/>
              <a:gd name="connsiteX9" fmla="*/ 1524000 w 6067425"/>
              <a:gd name="connsiteY9" fmla="*/ 1277055 h 6106229"/>
              <a:gd name="connsiteX10" fmla="*/ 1409700 w 6067425"/>
              <a:gd name="connsiteY10" fmla="*/ 1086555 h 6106229"/>
              <a:gd name="connsiteX11" fmla="*/ 1390650 w 6067425"/>
              <a:gd name="connsiteY11" fmla="*/ 877005 h 6106229"/>
              <a:gd name="connsiteX12" fmla="*/ 1712030 w 6067425"/>
              <a:gd name="connsiteY12" fmla="*/ 897819 h 6106229"/>
              <a:gd name="connsiteX13" fmla="*/ 1691216 w 6067425"/>
              <a:gd name="connsiteY13" fmla="*/ 1021644 h 6106229"/>
              <a:gd name="connsiteX14" fmla="*/ 1752600 w 6067425"/>
              <a:gd name="connsiteY14" fmla="*/ 1134180 h 6106229"/>
              <a:gd name="connsiteX15" fmla="*/ 1933575 w 6067425"/>
              <a:gd name="connsiteY15" fmla="*/ 1134180 h 6106229"/>
              <a:gd name="connsiteX16" fmla="*/ 2105025 w 6067425"/>
              <a:gd name="connsiteY16" fmla="*/ 1191330 h 6106229"/>
              <a:gd name="connsiteX17" fmla="*/ 2181225 w 6067425"/>
              <a:gd name="connsiteY17" fmla="*/ 1229429 h 6106229"/>
              <a:gd name="connsiteX18" fmla="*/ 2286000 w 6067425"/>
              <a:gd name="connsiteY18" fmla="*/ 1153230 h 6106229"/>
              <a:gd name="connsiteX19" fmla="*/ 2390775 w 6067425"/>
              <a:gd name="connsiteY19" fmla="*/ 1096080 h 6106229"/>
              <a:gd name="connsiteX20" fmla="*/ 2247900 w 6067425"/>
              <a:gd name="connsiteY20" fmla="*/ 1057980 h 6106229"/>
              <a:gd name="connsiteX21" fmla="*/ 2390069 w 6067425"/>
              <a:gd name="connsiteY21" fmla="*/ 939447 h 6106229"/>
              <a:gd name="connsiteX22" fmla="*/ 2655006 w 6067425"/>
              <a:gd name="connsiteY22" fmla="*/ 806097 h 6106229"/>
              <a:gd name="connsiteX23" fmla="*/ 2924175 w 6067425"/>
              <a:gd name="connsiteY23" fmla="*/ 676980 h 6106229"/>
              <a:gd name="connsiteX24" fmla="*/ 3013427 w 6067425"/>
              <a:gd name="connsiteY24" fmla="*/ 110772 h 6106229"/>
              <a:gd name="connsiteX25" fmla="*/ 3198636 w 6067425"/>
              <a:gd name="connsiteY25" fmla="*/ 36336 h 6106229"/>
              <a:gd name="connsiteX26" fmla="*/ 3402895 w 6067425"/>
              <a:gd name="connsiteY26" fmla="*/ 0 h 6106229"/>
              <a:gd name="connsiteX27" fmla="*/ 3483130 w 6067425"/>
              <a:gd name="connsiteY27" fmla="*/ 76208 h 6106229"/>
              <a:gd name="connsiteX28" fmla="*/ 3485685 w 6067425"/>
              <a:gd name="connsiteY28" fmla="*/ 186790 h 6106229"/>
              <a:gd name="connsiteX29" fmla="*/ 3568623 w 6067425"/>
              <a:gd name="connsiteY29" fmla="*/ 239992 h 6106229"/>
              <a:gd name="connsiteX30" fmla="*/ 3736587 w 6067425"/>
              <a:gd name="connsiteY30" fmla="*/ 224194 h 6106229"/>
              <a:gd name="connsiteX31" fmla="*/ 3771900 w 6067425"/>
              <a:gd name="connsiteY31" fmla="*/ 372180 h 6106229"/>
              <a:gd name="connsiteX32" fmla="*/ 3836484 w 6067425"/>
              <a:gd name="connsiteY32" fmla="*/ 395644 h 6106229"/>
              <a:gd name="connsiteX33" fmla="*/ 3933825 w 6067425"/>
              <a:gd name="connsiteY33" fmla="*/ 429330 h 6106229"/>
              <a:gd name="connsiteX34" fmla="*/ 3972622 w 6067425"/>
              <a:gd name="connsiteY34" fmla="*/ 531550 h 6106229"/>
              <a:gd name="connsiteX35" fmla="*/ 4161031 w 6067425"/>
              <a:gd name="connsiteY35" fmla="*/ 549206 h 6106229"/>
              <a:gd name="connsiteX36" fmla="*/ 4165678 w 6067425"/>
              <a:gd name="connsiteY36" fmla="*/ 746907 h 6106229"/>
              <a:gd name="connsiteX37" fmla="*/ 4292058 w 6067425"/>
              <a:gd name="connsiteY37" fmla="*/ 786634 h 6106229"/>
              <a:gd name="connsiteX38" fmla="*/ 4403802 w 6067425"/>
              <a:gd name="connsiteY38" fmla="*/ 748068 h 6106229"/>
              <a:gd name="connsiteX39" fmla="*/ 4469214 w 6067425"/>
              <a:gd name="connsiteY39" fmla="*/ 607560 h 6106229"/>
              <a:gd name="connsiteX40" fmla="*/ 4486275 w 6067425"/>
              <a:gd name="connsiteY40" fmla="*/ 829380 h 6106229"/>
              <a:gd name="connsiteX41" fmla="*/ 4642624 w 6067425"/>
              <a:gd name="connsiteY41" fmla="*/ 947397 h 6106229"/>
              <a:gd name="connsiteX42" fmla="*/ 4762500 w 6067425"/>
              <a:gd name="connsiteY42" fmla="*/ 1019880 h 6106229"/>
              <a:gd name="connsiteX43" fmla="*/ 4833125 w 6067425"/>
              <a:gd name="connsiteY43" fmla="*/ 1066111 h 6106229"/>
              <a:gd name="connsiteX44" fmla="*/ 4953929 w 6067425"/>
              <a:gd name="connsiteY44" fmla="*/ 1049151 h 6106229"/>
              <a:gd name="connsiteX45" fmla="*/ 5050573 w 6067425"/>
              <a:gd name="connsiteY45" fmla="*/ 1101190 h 6106229"/>
              <a:gd name="connsiteX46" fmla="*/ 5162550 w 6067425"/>
              <a:gd name="connsiteY46" fmla="*/ 1086555 h 6106229"/>
              <a:gd name="connsiteX47" fmla="*/ 5505450 w 6067425"/>
              <a:gd name="connsiteY47" fmla="*/ 1124655 h 6106229"/>
              <a:gd name="connsiteX48" fmla="*/ 6067425 w 6067425"/>
              <a:gd name="connsiteY48" fmla="*/ 1410405 h 6106229"/>
              <a:gd name="connsiteX49" fmla="*/ 5895975 w 6067425"/>
              <a:gd name="connsiteY49" fmla="*/ 1677105 h 6106229"/>
              <a:gd name="connsiteX50" fmla="*/ 5753100 w 6067425"/>
              <a:gd name="connsiteY50" fmla="*/ 2248605 h 6106229"/>
              <a:gd name="connsiteX51" fmla="*/ 5772150 w 6067425"/>
              <a:gd name="connsiteY51" fmla="*/ 2410530 h 6106229"/>
              <a:gd name="connsiteX52" fmla="*/ 5772150 w 6067425"/>
              <a:gd name="connsiteY52" fmla="*/ 2410530 h 6106229"/>
              <a:gd name="connsiteX53" fmla="*/ 5562600 w 6067425"/>
              <a:gd name="connsiteY53" fmla="*/ 2448630 h 6106229"/>
              <a:gd name="connsiteX54" fmla="*/ 5467350 w 6067425"/>
              <a:gd name="connsiteY54" fmla="*/ 2772480 h 6106229"/>
              <a:gd name="connsiteX55" fmla="*/ 5334000 w 6067425"/>
              <a:gd name="connsiteY55" fmla="*/ 2839155 h 6106229"/>
              <a:gd name="connsiteX56" fmla="*/ 5210175 w 6067425"/>
              <a:gd name="connsiteY56" fmla="*/ 3182055 h 6106229"/>
              <a:gd name="connsiteX57" fmla="*/ 5391150 w 6067425"/>
              <a:gd name="connsiteY57" fmla="*/ 3124905 h 6106229"/>
              <a:gd name="connsiteX58" fmla="*/ 5524500 w 6067425"/>
              <a:gd name="connsiteY58" fmla="*/ 3267780 h 6106229"/>
              <a:gd name="connsiteX59" fmla="*/ 5524500 w 6067425"/>
              <a:gd name="connsiteY59" fmla="*/ 3267780 h 6106229"/>
              <a:gd name="connsiteX60" fmla="*/ 5524500 w 6067425"/>
              <a:gd name="connsiteY60" fmla="*/ 3391605 h 6106229"/>
              <a:gd name="connsiteX61" fmla="*/ 5619750 w 6067425"/>
              <a:gd name="connsiteY61" fmla="*/ 3544005 h 6106229"/>
              <a:gd name="connsiteX62" fmla="*/ 5553075 w 6067425"/>
              <a:gd name="connsiteY62" fmla="*/ 3639255 h 6106229"/>
              <a:gd name="connsiteX63" fmla="*/ 5715000 w 6067425"/>
              <a:gd name="connsiteY63" fmla="*/ 3896430 h 6106229"/>
              <a:gd name="connsiteX64" fmla="*/ 5610225 w 6067425"/>
              <a:gd name="connsiteY64" fmla="*/ 4105980 h 6106229"/>
              <a:gd name="connsiteX65" fmla="*/ 5448300 w 6067425"/>
              <a:gd name="connsiteY65" fmla="*/ 4086930 h 6106229"/>
              <a:gd name="connsiteX66" fmla="*/ 5524500 w 6067425"/>
              <a:gd name="connsiteY66" fmla="*/ 4248855 h 6106229"/>
              <a:gd name="connsiteX67" fmla="*/ 5667375 w 6067425"/>
              <a:gd name="connsiteY67" fmla="*/ 4239330 h 6106229"/>
              <a:gd name="connsiteX68" fmla="*/ 5676900 w 6067425"/>
              <a:gd name="connsiteY68" fmla="*/ 4382205 h 6106229"/>
              <a:gd name="connsiteX69" fmla="*/ 5562600 w 6067425"/>
              <a:gd name="connsiteY69" fmla="*/ 4467930 h 6106229"/>
              <a:gd name="connsiteX70" fmla="*/ 5619750 w 6067425"/>
              <a:gd name="connsiteY70" fmla="*/ 4629855 h 6106229"/>
              <a:gd name="connsiteX71" fmla="*/ 5791200 w 6067425"/>
              <a:gd name="connsiteY71" fmla="*/ 4753680 h 6106229"/>
              <a:gd name="connsiteX72" fmla="*/ 5981700 w 6067425"/>
              <a:gd name="connsiteY72" fmla="*/ 4734630 h 6106229"/>
              <a:gd name="connsiteX73" fmla="*/ 6000750 w 6067425"/>
              <a:gd name="connsiteY73" fmla="*/ 4801305 h 6106229"/>
              <a:gd name="connsiteX74" fmla="*/ 5943600 w 6067425"/>
              <a:gd name="connsiteY74" fmla="*/ 4877505 h 6106229"/>
              <a:gd name="connsiteX75" fmla="*/ 5953125 w 6067425"/>
              <a:gd name="connsiteY75" fmla="*/ 4991805 h 6106229"/>
              <a:gd name="connsiteX76" fmla="*/ 5857875 w 6067425"/>
              <a:gd name="connsiteY76" fmla="*/ 5163254 h 6106229"/>
              <a:gd name="connsiteX77" fmla="*/ 5619750 w 6067425"/>
              <a:gd name="connsiteY77" fmla="*/ 5287080 h 6106229"/>
              <a:gd name="connsiteX78" fmla="*/ 5534025 w 6067425"/>
              <a:gd name="connsiteY78" fmla="*/ 5458530 h 6106229"/>
              <a:gd name="connsiteX79" fmla="*/ 5400675 w 6067425"/>
              <a:gd name="connsiteY79" fmla="*/ 5544254 h 6106229"/>
              <a:gd name="connsiteX80" fmla="*/ 5200650 w 6067425"/>
              <a:gd name="connsiteY80" fmla="*/ 5563305 h 6106229"/>
              <a:gd name="connsiteX81" fmla="*/ 4838700 w 6067425"/>
              <a:gd name="connsiteY81" fmla="*/ 5420430 h 6106229"/>
              <a:gd name="connsiteX82" fmla="*/ 4686300 w 6067425"/>
              <a:gd name="connsiteY82" fmla="*/ 5353755 h 6106229"/>
              <a:gd name="connsiteX83" fmla="*/ 4362450 w 6067425"/>
              <a:gd name="connsiteY83" fmla="*/ 5277555 h 6106229"/>
              <a:gd name="connsiteX84" fmla="*/ 4200525 w 6067425"/>
              <a:gd name="connsiteY84" fmla="*/ 5220405 h 6106229"/>
              <a:gd name="connsiteX85" fmla="*/ 3981450 w 6067425"/>
              <a:gd name="connsiteY85" fmla="*/ 5382330 h 6106229"/>
              <a:gd name="connsiteX86" fmla="*/ 3810000 w 6067425"/>
              <a:gd name="connsiteY86" fmla="*/ 5496630 h 6106229"/>
              <a:gd name="connsiteX87" fmla="*/ 3695700 w 6067425"/>
              <a:gd name="connsiteY87" fmla="*/ 5744279 h 6106229"/>
              <a:gd name="connsiteX88" fmla="*/ 3752850 w 6067425"/>
              <a:gd name="connsiteY88" fmla="*/ 6030029 h 6106229"/>
              <a:gd name="connsiteX89" fmla="*/ 3600450 w 6067425"/>
              <a:gd name="connsiteY89" fmla="*/ 6030029 h 6106229"/>
              <a:gd name="connsiteX90" fmla="*/ 3429000 w 6067425"/>
              <a:gd name="connsiteY90" fmla="*/ 6106229 h 6106229"/>
              <a:gd name="connsiteX91" fmla="*/ 3190875 w 6067425"/>
              <a:gd name="connsiteY91" fmla="*/ 6087179 h 6106229"/>
              <a:gd name="connsiteX92" fmla="*/ 3038475 w 6067425"/>
              <a:gd name="connsiteY92" fmla="*/ 5934779 h 6106229"/>
              <a:gd name="connsiteX93" fmla="*/ 2857500 w 6067425"/>
              <a:gd name="connsiteY93" fmla="*/ 5896679 h 6106229"/>
              <a:gd name="connsiteX94" fmla="*/ 2543175 w 6067425"/>
              <a:gd name="connsiteY94" fmla="*/ 5753804 h 6106229"/>
              <a:gd name="connsiteX95" fmla="*/ 2343150 w 6067425"/>
              <a:gd name="connsiteY95" fmla="*/ 5849055 h 6106229"/>
              <a:gd name="connsiteX96" fmla="*/ 1762125 w 6067425"/>
              <a:gd name="connsiteY96" fmla="*/ 5668080 h 6106229"/>
              <a:gd name="connsiteX97" fmla="*/ 1228725 w 6067425"/>
              <a:gd name="connsiteY97" fmla="*/ 5363280 h 6106229"/>
              <a:gd name="connsiteX98" fmla="*/ 1419225 w 6067425"/>
              <a:gd name="connsiteY98" fmla="*/ 5163255 h 6106229"/>
              <a:gd name="connsiteX99" fmla="*/ 1543050 w 6067425"/>
              <a:gd name="connsiteY99" fmla="*/ 4601280 h 6106229"/>
              <a:gd name="connsiteX100" fmla="*/ 1619250 w 6067425"/>
              <a:gd name="connsiteY100" fmla="*/ 4182180 h 6106229"/>
              <a:gd name="connsiteX101" fmla="*/ 1657350 w 6067425"/>
              <a:gd name="connsiteY101" fmla="*/ 3867855 h 6106229"/>
              <a:gd name="connsiteX102" fmla="*/ 1877079 w 6067425"/>
              <a:gd name="connsiteY102" fmla="*/ 4170764 h 6106229"/>
              <a:gd name="connsiteX103" fmla="*/ 1838325 w 6067425"/>
              <a:gd name="connsiteY103" fmla="*/ 3896430 h 6106229"/>
              <a:gd name="connsiteX104" fmla="*/ 1581150 w 6067425"/>
              <a:gd name="connsiteY104" fmla="*/ 3705930 h 6106229"/>
              <a:gd name="connsiteX105" fmla="*/ 1685925 w 6067425"/>
              <a:gd name="connsiteY105" fmla="*/ 3601155 h 6106229"/>
              <a:gd name="connsiteX106" fmla="*/ 1666875 w 6067425"/>
              <a:gd name="connsiteY106" fmla="*/ 3343980 h 6106229"/>
              <a:gd name="connsiteX107" fmla="*/ 1381125 w 6067425"/>
              <a:gd name="connsiteY107" fmla="*/ 3172530 h 6106229"/>
              <a:gd name="connsiteX108" fmla="*/ 1209675 w 6067425"/>
              <a:gd name="connsiteY108" fmla="*/ 2915355 h 6106229"/>
              <a:gd name="connsiteX109" fmla="*/ 1295400 w 6067425"/>
              <a:gd name="connsiteY109" fmla="*/ 2772480 h 6106229"/>
              <a:gd name="connsiteX110" fmla="*/ 1238250 w 6067425"/>
              <a:gd name="connsiteY110" fmla="*/ 2686755 h 6106229"/>
              <a:gd name="connsiteX111" fmla="*/ 1019175 w 6067425"/>
              <a:gd name="connsiteY111" fmla="*/ 2458155 h 6106229"/>
              <a:gd name="connsiteX112" fmla="*/ 723900 w 6067425"/>
              <a:gd name="connsiteY112" fmla="*/ 2334330 h 6106229"/>
              <a:gd name="connsiteX113" fmla="*/ 457200 w 6067425"/>
              <a:gd name="connsiteY113" fmla="*/ 2153355 h 6106229"/>
              <a:gd name="connsiteX114" fmla="*/ 209550 w 6067425"/>
              <a:gd name="connsiteY114" fmla="*/ 2191455 h 6106229"/>
              <a:gd name="connsiteX115" fmla="*/ 42535 w 6067425"/>
              <a:gd name="connsiteY115" fmla="*/ 2028222 h 6106229"/>
              <a:gd name="connsiteX116" fmla="*/ 0 w 6067425"/>
              <a:gd name="connsiteY116" fmla="*/ 1686630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209550 w 6067425"/>
              <a:gd name="connsiteY115" fmla="*/ 2191455 h 6106229"/>
              <a:gd name="connsiteX116" fmla="*/ 42535 w 6067425"/>
              <a:gd name="connsiteY116" fmla="*/ 2028222 h 6106229"/>
              <a:gd name="connsiteX117" fmla="*/ 0 w 6067425"/>
              <a:gd name="connsiteY117" fmla="*/ 1686630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209550 w 6067425"/>
              <a:gd name="connsiteY115" fmla="*/ 2191455 h 6106229"/>
              <a:gd name="connsiteX116" fmla="*/ 42535 w 6067425"/>
              <a:gd name="connsiteY116" fmla="*/ 2028222 h 6106229"/>
              <a:gd name="connsiteX117" fmla="*/ 24906 w 6067425"/>
              <a:gd name="connsiteY117" fmla="*/ 1857412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209550 w 6067425"/>
              <a:gd name="connsiteY115" fmla="*/ 2191455 h 6106229"/>
              <a:gd name="connsiteX116" fmla="*/ 165298 w 6067425"/>
              <a:gd name="connsiteY116" fmla="*/ 2059920 h 6106229"/>
              <a:gd name="connsiteX117" fmla="*/ 42535 w 6067425"/>
              <a:gd name="connsiteY117" fmla="*/ 2028222 h 6106229"/>
              <a:gd name="connsiteX118" fmla="*/ 24906 w 6067425"/>
              <a:gd name="connsiteY118" fmla="*/ 1857412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336081 w 6067425"/>
              <a:gd name="connsiteY115" fmla="*/ 2141754 h 6106229"/>
              <a:gd name="connsiteX116" fmla="*/ 209550 w 6067425"/>
              <a:gd name="connsiteY116" fmla="*/ 2191455 h 6106229"/>
              <a:gd name="connsiteX117" fmla="*/ 165298 w 6067425"/>
              <a:gd name="connsiteY117" fmla="*/ 2059920 h 6106229"/>
              <a:gd name="connsiteX118" fmla="*/ 42535 w 6067425"/>
              <a:gd name="connsiteY118" fmla="*/ 2028222 h 6106229"/>
              <a:gd name="connsiteX119" fmla="*/ 24906 w 6067425"/>
              <a:gd name="connsiteY119" fmla="*/ 1857412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336081 w 6067425"/>
              <a:gd name="connsiteY115" fmla="*/ 2141754 h 6106229"/>
              <a:gd name="connsiteX116" fmla="*/ 209550 w 6067425"/>
              <a:gd name="connsiteY116" fmla="*/ 2191455 h 6106229"/>
              <a:gd name="connsiteX117" fmla="*/ 165298 w 6067425"/>
              <a:gd name="connsiteY117" fmla="*/ 2059920 h 6106229"/>
              <a:gd name="connsiteX118" fmla="*/ 38977 w 6067425"/>
              <a:gd name="connsiteY118" fmla="*/ 1996200 h 6106229"/>
              <a:gd name="connsiteX119" fmla="*/ 24906 w 6067425"/>
              <a:gd name="connsiteY119" fmla="*/ 1857412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0 w 6070983"/>
              <a:gd name="connsiteY119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0 w 6070983"/>
              <a:gd name="connsiteY120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0 w 6070983"/>
              <a:gd name="connsiteY121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0 w 6070983"/>
              <a:gd name="connsiteY122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0 w 6070983"/>
              <a:gd name="connsiteY122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0 w 6070983"/>
              <a:gd name="connsiteY122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204435 w 6070983"/>
              <a:gd name="connsiteY122" fmla="*/ 1768166 h 6106229"/>
              <a:gd name="connsiteX123" fmla="*/ 0 w 6070983"/>
              <a:gd name="connsiteY123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204435 w 6070983"/>
              <a:gd name="connsiteY122" fmla="*/ 1768166 h 6106229"/>
              <a:gd name="connsiteX123" fmla="*/ 91684 w 6070983"/>
              <a:gd name="connsiteY123" fmla="*/ 1794491 h 6106229"/>
              <a:gd name="connsiteX124" fmla="*/ 0 w 6070983"/>
              <a:gd name="connsiteY124" fmla="*/ 1754231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336081 w 6067425"/>
              <a:gd name="connsiteY115" fmla="*/ 2141754 h 6106229"/>
              <a:gd name="connsiteX116" fmla="*/ 209550 w 6067425"/>
              <a:gd name="connsiteY116" fmla="*/ 2191455 h 6106229"/>
              <a:gd name="connsiteX117" fmla="*/ 165298 w 6067425"/>
              <a:gd name="connsiteY117" fmla="*/ 2059920 h 6106229"/>
              <a:gd name="connsiteX118" fmla="*/ 38977 w 6067425"/>
              <a:gd name="connsiteY118" fmla="*/ 1996200 h 6106229"/>
              <a:gd name="connsiteX119" fmla="*/ 261363 w 6067425"/>
              <a:gd name="connsiteY119" fmla="*/ 1942507 h 6106229"/>
              <a:gd name="connsiteX120" fmla="*/ 151066 w 6067425"/>
              <a:gd name="connsiteY120" fmla="*/ 1906927 h 6106229"/>
              <a:gd name="connsiteX121" fmla="*/ 104812 w 6067425"/>
              <a:gd name="connsiteY121" fmla="*/ 1828652 h 6106229"/>
              <a:gd name="connsiteX122" fmla="*/ 200877 w 6067425"/>
              <a:gd name="connsiteY122" fmla="*/ 1768166 h 6106229"/>
              <a:gd name="connsiteX123" fmla="*/ 88126 w 6067425"/>
              <a:gd name="connsiteY123" fmla="*/ 1794491 h 6106229"/>
              <a:gd name="connsiteX124" fmla="*/ 26838 w 6067425"/>
              <a:gd name="connsiteY124" fmla="*/ 1744099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835078 w 6044628"/>
              <a:gd name="connsiteY77" fmla="*/ 5163254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4041 w 6044628"/>
              <a:gd name="connsiteY124" fmla="*/ 1744099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835078 w 6044628"/>
              <a:gd name="connsiteY77" fmla="*/ 5163254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16706 w 6044628"/>
              <a:gd name="connsiteY124" fmla="*/ 1749165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835078 w 6044628"/>
              <a:gd name="connsiteY77" fmla="*/ 5163254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1508 w 6044628"/>
              <a:gd name="connsiteY124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792018 w 6044628"/>
              <a:gd name="connsiteY77" fmla="*/ 5142990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1508 w 6044628"/>
              <a:gd name="connsiteY124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84127 w 6044628"/>
              <a:gd name="connsiteY75" fmla="*/ 4907901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6028612 w 6044628"/>
              <a:gd name="connsiteY74" fmla="*/ 4811437 h 6106229"/>
              <a:gd name="connsiteX75" fmla="*/ 5984127 w 6044628"/>
              <a:gd name="connsiteY75" fmla="*/ 4907901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6001964 w 6044628"/>
              <a:gd name="connsiteY73" fmla="*/ 4754894 h 6106229"/>
              <a:gd name="connsiteX74" fmla="*/ 6028612 w 6044628"/>
              <a:gd name="connsiteY74" fmla="*/ 4811437 h 6106229"/>
              <a:gd name="connsiteX75" fmla="*/ 5984127 w 6044628"/>
              <a:gd name="connsiteY75" fmla="*/ 4907901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875947 w 6044628"/>
              <a:gd name="connsiteY73" fmla="*/ 4788454 h 6106229"/>
              <a:gd name="connsiteX74" fmla="*/ 6001964 w 6044628"/>
              <a:gd name="connsiteY74" fmla="*/ 4754894 h 6106229"/>
              <a:gd name="connsiteX75" fmla="*/ 6028612 w 6044628"/>
              <a:gd name="connsiteY75" fmla="*/ 4811437 h 6106229"/>
              <a:gd name="connsiteX76" fmla="*/ 5984127 w 6044628"/>
              <a:gd name="connsiteY76" fmla="*/ 4907901 h 6106229"/>
              <a:gd name="connsiteX77" fmla="*/ 5945525 w 6044628"/>
              <a:gd name="connsiteY77" fmla="*/ 4986739 h 6106229"/>
              <a:gd name="connsiteX78" fmla="*/ 5969667 w 6044628"/>
              <a:gd name="connsiteY78" fmla="*/ 5034152 h 6106229"/>
              <a:gd name="connsiteX79" fmla="*/ 5792018 w 6044628"/>
              <a:gd name="connsiteY79" fmla="*/ 5142990 h 6106229"/>
              <a:gd name="connsiteX80" fmla="*/ 5596953 w 6044628"/>
              <a:gd name="connsiteY80" fmla="*/ 5287080 h 6106229"/>
              <a:gd name="connsiteX81" fmla="*/ 5511228 w 6044628"/>
              <a:gd name="connsiteY81" fmla="*/ 5458530 h 6106229"/>
              <a:gd name="connsiteX82" fmla="*/ 5377878 w 6044628"/>
              <a:gd name="connsiteY82" fmla="*/ 5544254 h 6106229"/>
              <a:gd name="connsiteX83" fmla="*/ 5177853 w 6044628"/>
              <a:gd name="connsiteY83" fmla="*/ 5563305 h 6106229"/>
              <a:gd name="connsiteX84" fmla="*/ 4815903 w 6044628"/>
              <a:gd name="connsiteY84" fmla="*/ 5420430 h 6106229"/>
              <a:gd name="connsiteX85" fmla="*/ 4663503 w 6044628"/>
              <a:gd name="connsiteY85" fmla="*/ 5353755 h 6106229"/>
              <a:gd name="connsiteX86" fmla="*/ 4339653 w 6044628"/>
              <a:gd name="connsiteY86" fmla="*/ 5277555 h 6106229"/>
              <a:gd name="connsiteX87" fmla="*/ 4177728 w 6044628"/>
              <a:gd name="connsiteY87" fmla="*/ 5220405 h 6106229"/>
              <a:gd name="connsiteX88" fmla="*/ 3958653 w 6044628"/>
              <a:gd name="connsiteY88" fmla="*/ 5382330 h 6106229"/>
              <a:gd name="connsiteX89" fmla="*/ 3787203 w 6044628"/>
              <a:gd name="connsiteY89" fmla="*/ 5496630 h 6106229"/>
              <a:gd name="connsiteX90" fmla="*/ 3672903 w 6044628"/>
              <a:gd name="connsiteY90" fmla="*/ 5744279 h 6106229"/>
              <a:gd name="connsiteX91" fmla="*/ 3730053 w 6044628"/>
              <a:gd name="connsiteY91" fmla="*/ 6030029 h 6106229"/>
              <a:gd name="connsiteX92" fmla="*/ 3577653 w 6044628"/>
              <a:gd name="connsiteY92" fmla="*/ 6030029 h 6106229"/>
              <a:gd name="connsiteX93" fmla="*/ 3406203 w 6044628"/>
              <a:gd name="connsiteY93" fmla="*/ 6106229 h 6106229"/>
              <a:gd name="connsiteX94" fmla="*/ 3168078 w 6044628"/>
              <a:gd name="connsiteY94" fmla="*/ 6087179 h 6106229"/>
              <a:gd name="connsiteX95" fmla="*/ 3015678 w 6044628"/>
              <a:gd name="connsiteY95" fmla="*/ 5934779 h 6106229"/>
              <a:gd name="connsiteX96" fmla="*/ 2834703 w 6044628"/>
              <a:gd name="connsiteY96" fmla="*/ 5896679 h 6106229"/>
              <a:gd name="connsiteX97" fmla="*/ 2520378 w 6044628"/>
              <a:gd name="connsiteY97" fmla="*/ 5753804 h 6106229"/>
              <a:gd name="connsiteX98" fmla="*/ 2320353 w 6044628"/>
              <a:gd name="connsiteY98" fmla="*/ 5849055 h 6106229"/>
              <a:gd name="connsiteX99" fmla="*/ 1739328 w 6044628"/>
              <a:gd name="connsiteY99" fmla="*/ 5668080 h 6106229"/>
              <a:gd name="connsiteX100" fmla="*/ 1205928 w 6044628"/>
              <a:gd name="connsiteY100" fmla="*/ 5363280 h 6106229"/>
              <a:gd name="connsiteX101" fmla="*/ 1396428 w 6044628"/>
              <a:gd name="connsiteY101" fmla="*/ 5163255 h 6106229"/>
              <a:gd name="connsiteX102" fmla="*/ 1520253 w 6044628"/>
              <a:gd name="connsiteY102" fmla="*/ 4601280 h 6106229"/>
              <a:gd name="connsiteX103" fmla="*/ 1596453 w 6044628"/>
              <a:gd name="connsiteY103" fmla="*/ 4182180 h 6106229"/>
              <a:gd name="connsiteX104" fmla="*/ 1634553 w 6044628"/>
              <a:gd name="connsiteY104" fmla="*/ 3867855 h 6106229"/>
              <a:gd name="connsiteX105" fmla="*/ 1854282 w 6044628"/>
              <a:gd name="connsiteY105" fmla="*/ 4170764 h 6106229"/>
              <a:gd name="connsiteX106" fmla="*/ 1815528 w 6044628"/>
              <a:gd name="connsiteY106" fmla="*/ 3896430 h 6106229"/>
              <a:gd name="connsiteX107" fmla="*/ 1558353 w 6044628"/>
              <a:gd name="connsiteY107" fmla="*/ 3705930 h 6106229"/>
              <a:gd name="connsiteX108" fmla="*/ 1663128 w 6044628"/>
              <a:gd name="connsiteY108" fmla="*/ 3601155 h 6106229"/>
              <a:gd name="connsiteX109" fmla="*/ 1644078 w 6044628"/>
              <a:gd name="connsiteY109" fmla="*/ 3343980 h 6106229"/>
              <a:gd name="connsiteX110" fmla="*/ 1358328 w 6044628"/>
              <a:gd name="connsiteY110" fmla="*/ 3172530 h 6106229"/>
              <a:gd name="connsiteX111" fmla="*/ 1186878 w 6044628"/>
              <a:gd name="connsiteY111" fmla="*/ 2915355 h 6106229"/>
              <a:gd name="connsiteX112" fmla="*/ 1272603 w 6044628"/>
              <a:gd name="connsiteY112" fmla="*/ 2772480 h 6106229"/>
              <a:gd name="connsiteX113" fmla="*/ 1215453 w 6044628"/>
              <a:gd name="connsiteY113" fmla="*/ 2686755 h 6106229"/>
              <a:gd name="connsiteX114" fmla="*/ 996378 w 6044628"/>
              <a:gd name="connsiteY114" fmla="*/ 2458155 h 6106229"/>
              <a:gd name="connsiteX115" fmla="*/ 701103 w 6044628"/>
              <a:gd name="connsiteY115" fmla="*/ 2334330 h 6106229"/>
              <a:gd name="connsiteX116" fmla="*/ 434403 w 6044628"/>
              <a:gd name="connsiteY116" fmla="*/ 2153355 h 6106229"/>
              <a:gd name="connsiteX117" fmla="*/ 313284 w 6044628"/>
              <a:gd name="connsiteY117" fmla="*/ 2141754 h 6106229"/>
              <a:gd name="connsiteX118" fmla="*/ 186753 w 6044628"/>
              <a:gd name="connsiteY118" fmla="*/ 2191455 h 6106229"/>
              <a:gd name="connsiteX119" fmla="*/ 142501 w 6044628"/>
              <a:gd name="connsiteY119" fmla="*/ 2059920 h 6106229"/>
              <a:gd name="connsiteX120" fmla="*/ 16180 w 6044628"/>
              <a:gd name="connsiteY120" fmla="*/ 1996200 h 6106229"/>
              <a:gd name="connsiteX121" fmla="*/ 238566 w 6044628"/>
              <a:gd name="connsiteY121" fmla="*/ 1942507 h 6106229"/>
              <a:gd name="connsiteX122" fmla="*/ 128269 w 6044628"/>
              <a:gd name="connsiteY122" fmla="*/ 1906927 h 6106229"/>
              <a:gd name="connsiteX123" fmla="*/ 82015 w 6044628"/>
              <a:gd name="connsiteY123" fmla="*/ 1828652 h 6106229"/>
              <a:gd name="connsiteX124" fmla="*/ 178080 w 6044628"/>
              <a:gd name="connsiteY124" fmla="*/ 1768166 h 6106229"/>
              <a:gd name="connsiteX125" fmla="*/ 65329 w 6044628"/>
              <a:gd name="connsiteY125" fmla="*/ 1794491 h 6106229"/>
              <a:gd name="connsiteX126" fmla="*/ 1508 w 6044628"/>
              <a:gd name="connsiteY126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680909 w 6044628"/>
              <a:gd name="connsiteY72" fmla="*/ 4725130 h 6106229"/>
              <a:gd name="connsiteX73" fmla="*/ 5768403 w 6044628"/>
              <a:gd name="connsiteY73" fmla="*/ 4753680 h 6106229"/>
              <a:gd name="connsiteX74" fmla="*/ 5875947 w 6044628"/>
              <a:gd name="connsiteY74" fmla="*/ 4788454 h 6106229"/>
              <a:gd name="connsiteX75" fmla="*/ 6001964 w 6044628"/>
              <a:gd name="connsiteY75" fmla="*/ 4754894 h 6106229"/>
              <a:gd name="connsiteX76" fmla="*/ 6028612 w 6044628"/>
              <a:gd name="connsiteY76" fmla="*/ 4811437 h 6106229"/>
              <a:gd name="connsiteX77" fmla="*/ 5984127 w 6044628"/>
              <a:gd name="connsiteY77" fmla="*/ 4907901 h 6106229"/>
              <a:gd name="connsiteX78" fmla="*/ 5945525 w 6044628"/>
              <a:gd name="connsiteY78" fmla="*/ 4986739 h 6106229"/>
              <a:gd name="connsiteX79" fmla="*/ 5969667 w 6044628"/>
              <a:gd name="connsiteY79" fmla="*/ 5034152 h 6106229"/>
              <a:gd name="connsiteX80" fmla="*/ 5792018 w 6044628"/>
              <a:gd name="connsiteY80" fmla="*/ 5142990 h 6106229"/>
              <a:gd name="connsiteX81" fmla="*/ 5596953 w 6044628"/>
              <a:gd name="connsiteY81" fmla="*/ 5287080 h 6106229"/>
              <a:gd name="connsiteX82" fmla="*/ 5511228 w 6044628"/>
              <a:gd name="connsiteY82" fmla="*/ 5458530 h 6106229"/>
              <a:gd name="connsiteX83" fmla="*/ 5377878 w 6044628"/>
              <a:gd name="connsiteY83" fmla="*/ 5544254 h 6106229"/>
              <a:gd name="connsiteX84" fmla="*/ 5177853 w 6044628"/>
              <a:gd name="connsiteY84" fmla="*/ 5563305 h 6106229"/>
              <a:gd name="connsiteX85" fmla="*/ 4815903 w 6044628"/>
              <a:gd name="connsiteY85" fmla="*/ 5420430 h 6106229"/>
              <a:gd name="connsiteX86" fmla="*/ 4663503 w 6044628"/>
              <a:gd name="connsiteY86" fmla="*/ 5353755 h 6106229"/>
              <a:gd name="connsiteX87" fmla="*/ 4339653 w 6044628"/>
              <a:gd name="connsiteY87" fmla="*/ 5277555 h 6106229"/>
              <a:gd name="connsiteX88" fmla="*/ 4177728 w 6044628"/>
              <a:gd name="connsiteY88" fmla="*/ 5220405 h 6106229"/>
              <a:gd name="connsiteX89" fmla="*/ 3958653 w 6044628"/>
              <a:gd name="connsiteY89" fmla="*/ 5382330 h 6106229"/>
              <a:gd name="connsiteX90" fmla="*/ 3787203 w 6044628"/>
              <a:gd name="connsiteY90" fmla="*/ 5496630 h 6106229"/>
              <a:gd name="connsiteX91" fmla="*/ 3672903 w 6044628"/>
              <a:gd name="connsiteY91" fmla="*/ 5744279 h 6106229"/>
              <a:gd name="connsiteX92" fmla="*/ 3730053 w 6044628"/>
              <a:gd name="connsiteY92" fmla="*/ 6030029 h 6106229"/>
              <a:gd name="connsiteX93" fmla="*/ 3577653 w 6044628"/>
              <a:gd name="connsiteY93" fmla="*/ 6030029 h 6106229"/>
              <a:gd name="connsiteX94" fmla="*/ 3406203 w 6044628"/>
              <a:gd name="connsiteY94" fmla="*/ 6106229 h 6106229"/>
              <a:gd name="connsiteX95" fmla="*/ 3168078 w 6044628"/>
              <a:gd name="connsiteY95" fmla="*/ 6087179 h 6106229"/>
              <a:gd name="connsiteX96" fmla="*/ 3015678 w 6044628"/>
              <a:gd name="connsiteY96" fmla="*/ 5934779 h 6106229"/>
              <a:gd name="connsiteX97" fmla="*/ 2834703 w 6044628"/>
              <a:gd name="connsiteY97" fmla="*/ 5896679 h 6106229"/>
              <a:gd name="connsiteX98" fmla="*/ 2520378 w 6044628"/>
              <a:gd name="connsiteY98" fmla="*/ 5753804 h 6106229"/>
              <a:gd name="connsiteX99" fmla="*/ 2320353 w 6044628"/>
              <a:gd name="connsiteY99" fmla="*/ 5849055 h 6106229"/>
              <a:gd name="connsiteX100" fmla="*/ 1739328 w 6044628"/>
              <a:gd name="connsiteY100" fmla="*/ 5668080 h 6106229"/>
              <a:gd name="connsiteX101" fmla="*/ 1205928 w 6044628"/>
              <a:gd name="connsiteY101" fmla="*/ 5363280 h 6106229"/>
              <a:gd name="connsiteX102" fmla="*/ 1396428 w 6044628"/>
              <a:gd name="connsiteY102" fmla="*/ 5163255 h 6106229"/>
              <a:gd name="connsiteX103" fmla="*/ 1520253 w 6044628"/>
              <a:gd name="connsiteY103" fmla="*/ 4601280 h 6106229"/>
              <a:gd name="connsiteX104" fmla="*/ 1596453 w 6044628"/>
              <a:gd name="connsiteY104" fmla="*/ 4182180 h 6106229"/>
              <a:gd name="connsiteX105" fmla="*/ 1634553 w 6044628"/>
              <a:gd name="connsiteY105" fmla="*/ 3867855 h 6106229"/>
              <a:gd name="connsiteX106" fmla="*/ 1854282 w 6044628"/>
              <a:gd name="connsiteY106" fmla="*/ 4170764 h 6106229"/>
              <a:gd name="connsiteX107" fmla="*/ 1815528 w 6044628"/>
              <a:gd name="connsiteY107" fmla="*/ 3896430 h 6106229"/>
              <a:gd name="connsiteX108" fmla="*/ 1558353 w 6044628"/>
              <a:gd name="connsiteY108" fmla="*/ 3705930 h 6106229"/>
              <a:gd name="connsiteX109" fmla="*/ 1663128 w 6044628"/>
              <a:gd name="connsiteY109" fmla="*/ 3601155 h 6106229"/>
              <a:gd name="connsiteX110" fmla="*/ 1644078 w 6044628"/>
              <a:gd name="connsiteY110" fmla="*/ 3343980 h 6106229"/>
              <a:gd name="connsiteX111" fmla="*/ 1358328 w 6044628"/>
              <a:gd name="connsiteY111" fmla="*/ 3172530 h 6106229"/>
              <a:gd name="connsiteX112" fmla="*/ 1186878 w 6044628"/>
              <a:gd name="connsiteY112" fmla="*/ 2915355 h 6106229"/>
              <a:gd name="connsiteX113" fmla="*/ 1272603 w 6044628"/>
              <a:gd name="connsiteY113" fmla="*/ 2772480 h 6106229"/>
              <a:gd name="connsiteX114" fmla="*/ 1215453 w 6044628"/>
              <a:gd name="connsiteY114" fmla="*/ 2686755 h 6106229"/>
              <a:gd name="connsiteX115" fmla="*/ 996378 w 6044628"/>
              <a:gd name="connsiteY115" fmla="*/ 2458155 h 6106229"/>
              <a:gd name="connsiteX116" fmla="*/ 701103 w 6044628"/>
              <a:gd name="connsiteY116" fmla="*/ 2334330 h 6106229"/>
              <a:gd name="connsiteX117" fmla="*/ 434403 w 6044628"/>
              <a:gd name="connsiteY117" fmla="*/ 2153355 h 6106229"/>
              <a:gd name="connsiteX118" fmla="*/ 313284 w 6044628"/>
              <a:gd name="connsiteY118" fmla="*/ 2141754 h 6106229"/>
              <a:gd name="connsiteX119" fmla="*/ 186753 w 6044628"/>
              <a:gd name="connsiteY119" fmla="*/ 2191455 h 6106229"/>
              <a:gd name="connsiteX120" fmla="*/ 142501 w 6044628"/>
              <a:gd name="connsiteY120" fmla="*/ 2059920 h 6106229"/>
              <a:gd name="connsiteX121" fmla="*/ 16180 w 6044628"/>
              <a:gd name="connsiteY121" fmla="*/ 1996200 h 6106229"/>
              <a:gd name="connsiteX122" fmla="*/ 238566 w 6044628"/>
              <a:gd name="connsiteY122" fmla="*/ 1942507 h 6106229"/>
              <a:gd name="connsiteX123" fmla="*/ 128269 w 6044628"/>
              <a:gd name="connsiteY123" fmla="*/ 1906927 h 6106229"/>
              <a:gd name="connsiteX124" fmla="*/ 82015 w 6044628"/>
              <a:gd name="connsiteY124" fmla="*/ 1828652 h 6106229"/>
              <a:gd name="connsiteX125" fmla="*/ 178080 w 6044628"/>
              <a:gd name="connsiteY125" fmla="*/ 1768166 h 6106229"/>
              <a:gd name="connsiteX126" fmla="*/ 65329 w 6044628"/>
              <a:gd name="connsiteY126" fmla="*/ 1794491 h 6106229"/>
              <a:gd name="connsiteX127" fmla="*/ 1508 w 6044628"/>
              <a:gd name="connsiteY127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79432 w 6044628"/>
              <a:gd name="connsiteY69" fmla="*/ 4405002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586319 w 6044628"/>
              <a:gd name="connsiteY68" fmla="*/ 4297588 h 6106229"/>
              <a:gd name="connsiteX69" fmla="*/ 5679432 w 6044628"/>
              <a:gd name="connsiteY69" fmla="*/ 4405002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53365 w 6044628"/>
              <a:gd name="connsiteY66" fmla="*/ 4112260 h 6106229"/>
              <a:gd name="connsiteX67" fmla="*/ 5501703 w 6044628"/>
              <a:gd name="connsiteY67" fmla="*/ 4248855 h 6106229"/>
              <a:gd name="connsiteX68" fmla="*/ 5586319 w 6044628"/>
              <a:gd name="connsiteY68" fmla="*/ 4297588 h 6106229"/>
              <a:gd name="connsiteX69" fmla="*/ 5679432 w 6044628"/>
              <a:gd name="connsiteY69" fmla="*/ 4405002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23779 w 6044628"/>
              <a:gd name="connsiteY16" fmla="*/ 1186184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710901 w 6044628"/>
              <a:gd name="connsiteY13" fmla="*/ 936822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23779 w 6044628"/>
              <a:gd name="connsiteY16" fmla="*/ 1186184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98188 w 6044628"/>
              <a:gd name="connsiteY12" fmla="*/ 903007 h 6106229"/>
              <a:gd name="connsiteX13" fmla="*/ 1710901 w 6044628"/>
              <a:gd name="connsiteY13" fmla="*/ 936822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23779 w 6044628"/>
              <a:gd name="connsiteY16" fmla="*/ 1186184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710901 w 6044628"/>
              <a:gd name="connsiteY14" fmla="*/ 936822 h 6106229"/>
              <a:gd name="connsiteX15" fmla="*/ 1668419 w 6044628"/>
              <a:gd name="connsiteY15" fmla="*/ 1021644 h 6106229"/>
              <a:gd name="connsiteX16" fmla="*/ 1729803 w 6044628"/>
              <a:gd name="connsiteY16" fmla="*/ 1134180 h 6106229"/>
              <a:gd name="connsiteX17" fmla="*/ 1923779 w 6044628"/>
              <a:gd name="connsiteY17" fmla="*/ 1186184 h 6106229"/>
              <a:gd name="connsiteX18" fmla="*/ 2082228 w 6044628"/>
              <a:gd name="connsiteY18" fmla="*/ 1191330 h 6106229"/>
              <a:gd name="connsiteX19" fmla="*/ 2158428 w 6044628"/>
              <a:gd name="connsiteY19" fmla="*/ 1229429 h 6106229"/>
              <a:gd name="connsiteX20" fmla="*/ 2280537 w 6044628"/>
              <a:gd name="connsiteY20" fmla="*/ 1187899 h 6106229"/>
              <a:gd name="connsiteX21" fmla="*/ 2428649 w 6044628"/>
              <a:gd name="connsiteY21" fmla="*/ 1130750 h 6106229"/>
              <a:gd name="connsiteX22" fmla="*/ 2225103 w 6044628"/>
              <a:gd name="connsiteY22" fmla="*/ 1057980 h 6106229"/>
              <a:gd name="connsiteX23" fmla="*/ 2367272 w 6044628"/>
              <a:gd name="connsiteY23" fmla="*/ 939447 h 6106229"/>
              <a:gd name="connsiteX24" fmla="*/ 2632209 w 6044628"/>
              <a:gd name="connsiteY24" fmla="*/ 806097 h 6106229"/>
              <a:gd name="connsiteX25" fmla="*/ 2901378 w 6044628"/>
              <a:gd name="connsiteY25" fmla="*/ 676980 h 6106229"/>
              <a:gd name="connsiteX26" fmla="*/ 2990630 w 6044628"/>
              <a:gd name="connsiteY26" fmla="*/ 110772 h 6106229"/>
              <a:gd name="connsiteX27" fmla="*/ 3175839 w 6044628"/>
              <a:gd name="connsiteY27" fmla="*/ 36336 h 6106229"/>
              <a:gd name="connsiteX28" fmla="*/ 3380098 w 6044628"/>
              <a:gd name="connsiteY28" fmla="*/ 0 h 6106229"/>
              <a:gd name="connsiteX29" fmla="*/ 3460333 w 6044628"/>
              <a:gd name="connsiteY29" fmla="*/ 76208 h 6106229"/>
              <a:gd name="connsiteX30" fmla="*/ 3462888 w 6044628"/>
              <a:gd name="connsiteY30" fmla="*/ 186790 h 6106229"/>
              <a:gd name="connsiteX31" fmla="*/ 3545826 w 6044628"/>
              <a:gd name="connsiteY31" fmla="*/ 239992 h 6106229"/>
              <a:gd name="connsiteX32" fmla="*/ 3713790 w 6044628"/>
              <a:gd name="connsiteY32" fmla="*/ 224194 h 6106229"/>
              <a:gd name="connsiteX33" fmla="*/ 3749103 w 6044628"/>
              <a:gd name="connsiteY33" fmla="*/ 372180 h 6106229"/>
              <a:gd name="connsiteX34" fmla="*/ 3813687 w 6044628"/>
              <a:gd name="connsiteY34" fmla="*/ 395644 h 6106229"/>
              <a:gd name="connsiteX35" fmla="*/ 3911028 w 6044628"/>
              <a:gd name="connsiteY35" fmla="*/ 429330 h 6106229"/>
              <a:gd name="connsiteX36" fmla="*/ 3949825 w 6044628"/>
              <a:gd name="connsiteY36" fmla="*/ 531550 h 6106229"/>
              <a:gd name="connsiteX37" fmla="*/ 4138234 w 6044628"/>
              <a:gd name="connsiteY37" fmla="*/ 549206 h 6106229"/>
              <a:gd name="connsiteX38" fmla="*/ 4142881 w 6044628"/>
              <a:gd name="connsiteY38" fmla="*/ 746907 h 6106229"/>
              <a:gd name="connsiteX39" fmla="*/ 4269261 w 6044628"/>
              <a:gd name="connsiteY39" fmla="*/ 786634 h 6106229"/>
              <a:gd name="connsiteX40" fmla="*/ 4381005 w 6044628"/>
              <a:gd name="connsiteY40" fmla="*/ 748068 h 6106229"/>
              <a:gd name="connsiteX41" fmla="*/ 4446417 w 6044628"/>
              <a:gd name="connsiteY41" fmla="*/ 607560 h 6106229"/>
              <a:gd name="connsiteX42" fmla="*/ 4463478 w 6044628"/>
              <a:gd name="connsiteY42" fmla="*/ 829380 h 6106229"/>
              <a:gd name="connsiteX43" fmla="*/ 4619827 w 6044628"/>
              <a:gd name="connsiteY43" fmla="*/ 947397 h 6106229"/>
              <a:gd name="connsiteX44" fmla="*/ 4739703 w 6044628"/>
              <a:gd name="connsiteY44" fmla="*/ 1019880 h 6106229"/>
              <a:gd name="connsiteX45" fmla="*/ 4810328 w 6044628"/>
              <a:gd name="connsiteY45" fmla="*/ 1066111 h 6106229"/>
              <a:gd name="connsiteX46" fmla="*/ 4931132 w 6044628"/>
              <a:gd name="connsiteY46" fmla="*/ 1049151 h 6106229"/>
              <a:gd name="connsiteX47" fmla="*/ 5027776 w 6044628"/>
              <a:gd name="connsiteY47" fmla="*/ 1101190 h 6106229"/>
              <a:gd name="connsiteX48" fmla="*/ 5139753 w 6044628"/>
              <a:gd name="connsiteY48" fmla="*/ 1086555 h 6106229"/>
              <a:gd name="connsiteX49" fmla="*/ 5482653 w 6044628"/>
              <a:gd name="connsiteY49" fmla="*/ 1124655 h 6106229"/>
              <a:gd name="connsiteX50" fmla="*/ 6044628 w 6044628"/>
              <a:gd name="connsiteY50" fmla="*/ 1410405 h 6106229"/>
              <a:gd name="connsiteX51" fmla="*/ 5873178 w 6044628"/>
              <a:gd name="connsiteY51" fmla="*/ 1677105 h 6106229"/>
              <a:gd name="connsiteX52" fmla="*/ 5730303 w 6044628"/>
              <a:gd name="connsiteY52" fmla="*/ 2248605 h 6106229"/>
              <a:gd name="connsiteX53" fmla="*/ 5749353 w 6044628"/>
              <a:gd name="connsiteY53" fmla="*/ 2410530 h 6106229"/>
              <a:gd name="connsiteX54" fmla="*/ 5749353 w 6044628"/>
              <a:gd name="connsiteY54" fmla="*/ 2410530 h 6106229"/>
              <a:gd name="connsiteX55" fmla="*/ 5539803 w 6044628"/>
              <a:gd name="connsiteY55" fmla="*/ 2448630 h 6106229"/>
              <a:gd name="connsiteX56" fmla="*/ 5444553 w 6044628"/>
              <a:gd name="connsiteY56" fmla="*/ 2772480 h 6106229"/>
              <a:gd name="connsiteX57" fmla="*/ 5311203 w 6044628"/>
              <a:gd name="connsiteY57" fmla="*/ 2839155 h 6106229"/>
              <a:gd name="connsiteX58" fmla="*/ 5187378 w 6044628"/>
              <a:gd name="connsiteY58" fmla="*/ 3182055 h 6106229"/>
              <a:gd name="connsiteX59" fmla="*/ 5368353 w 6044628"/>
              <a:gd name="connsiteY59" fmla="*/ 3124905 h 6106229"/>
              <a:gd name="connsiteX60" fmla="*/ 5501703 w 6044628"/>
              <a:gd name="connsiteY60" fmla="*/ 3267780 h 6106229"/>
              <a:gd name="connsiteX61" fmla="*/ 5501703 w 6044628"/>
              <a:gd name="connsiteY61" fmla="*/ 3267780 h 6106229"/>
              <a:gd name="connsiteX62" fmla="*/ 5501703 w 6044628"/>
              <a:gd name="connsiteY62" fmla="*/ 3391605 h 6106229"/>
              <a:gd name="connsiteX63" fmla="*/ 5596953 w 6044628"/>
              <a:gd name="connsiteY63" fmla="*/ 3544005 h 6106229"/>
              <a:gd name="connsiteX64" fmla="*/ 5530278 w 6044628"/>
              <a:gd name="connsiteY64" fmla="*/ 3639255 h 6106229"/>
              <a:gd name="connsiteX65" fmla="*/ 5692203 w 6044628"/>
              <a:gd name="connsiteY65" fmla="*/ 3896430 h 6106229"/>
              <a:gd name="connsiteX66" fmla="*/ 5691041 w 6044628"/>
              <a:gd name="connsiteY66" fmla="*/ 4000703 h 6106229"/>
              <a:gd name="connsiteX67" fmla="*/ 5587428 w 6044628"/>
              <a:gd name="connsiteY67" fmla="*/ 4105980 h 6106229"/>
              <a:gd name="connsiteX68" fmla="*/ 5453365 w 6044628"/>
              <a:gd name="connsiteY68" fmla="*/ 4112260 h 6106229"/>
              <a:gd name="connsiteX69" fmla="*/ 5501703 w 6044628"/>
              <a:gd name="connsiteY69" fmla="*/ 4248855 h 6106229"/>
              <a:gd name="connsiteX70" fmla="*/ 5586319 w 6044628"/>
              <a:gd name="connsiteY70" fmla="*/ 4297588 h 6106229"/>
              <a:gd name="connsiteX71" fmla="*/ 5679432 w 6044628"/>
              <a:gd name="connsiteY71" fmla="*/ 4405002 h 6106229"/>
              <a:gd name="connsiteX72" fmla="*/ 5575265 w 6044628"/>
              <a:gd name="connsiteY72" fmla="*/ 4508457 h 6106229"/>
              <a:gd name="connsiteX73" fmla="*/ 5604920 w 6044628"/>
              <a:gd name="connsiteY73" fmla="*/ 4570620 h 6106229"/>
              <a:gd name="connsiteX74" fmla="*/ 5596953 w 6044628"/>
              <a:gd name="connsiteY74" fmla="*/ 4629855 h 6106229"/>
              <a:gd name="connsiteX75" fmla="*/ 5680909 w 6044628"/>
              <a:gd name="connsiteY75" fmla="*/ 4725130 h 6106229"/>
              <a:gd name="connsiteX76" fmla="*/ 5768403 w 6044628"/>
              <a:gd name="connsiteY76" fmla="*/ 4753680 h 6106229"/>
              <a:gd name="connsiteX77" fmla="*/ 5875947 w 6044628"/>
              <a:gd name="connsiteY77" fmla="*/ 4788454 h 6106229"/>
              <a:gd name="connsiteX78" fmla="*/ 6001964 w 6044628"/>
              <a:gd name="connsiteY78" fmla="*/ 4754894 h 6106229"/>
              <a:gd name="connsiteX79" fmla="*/ 6028612 w 6044628"/>
              <a:gd name="connsiteY79" fmla="*/ 4811437 h 6106229"/>
              <a:gd name="connsiteX80" fmla="*/ 5984127 w 6044628"/>
              <a:gd name="connsiteY80" fmla="*/ 4907901 h 6106229"/>
              <a:gd name="connsiteX81" fmla="*/ 5945525 w 6044628"/>
              <a:gd name="connsiteY81" fmla="*/ 4986739 h 6106229"/>
              <a:gd name="connsiteX82" fmla="*/ 5969667 w 6044628"/>
              <a:gd name="connsiteY82" fmla="*/ 5034152 h 6106229"/>
              <a:gd name="connsiteX83" fmla="*/ 5792018 w 6044628"/>
              <a:gd name="connsiteY83" fmla="*/ 5142990 h 6106229"/>
              <a:gd name="connsiteX84" fmla="*/ 5596953 w 6044628"/>
              <a:gd name="connsiteY84" fmla="*/ 5287080 h 6106229"/>
              <a:gd name="connsiteX85" fmla="*/ 5511228 w 6044628"/>
              <a:gd name="connsiteY85" fmla="*/ 5458530 h 6106229"/>
              <a:gd name="connsiteX86" fmla="*/ 5377878 w 6044628"/>
              <a:gd name="connsiteY86" fmla="*/ 5544254 h 6106229"/>
              <a:gd name="connsiteX87" fmla="*/ 5177853 w 6044628"/>
              <a:gd name="connsiteY87" fmla="*/ 5563305 h 6106229"/>
              <a:gd name="connsiteX88" fmla="*/ 4815903 w 6044628"/>
              <a:gd name="connsiteY88" fmla="*/ 5420430 h 6106229"/>
              <a:gd name="connsiteX89" fmla="*/ 4663503 w 6044628"/>
              <a:gd name="connsiteY89" fmla="*/ 5353755 h 6106229"/>
              <a:gd name="connsiteX90" fmla="*/ 4339653 w 6044628"/>
              <a:gd name="connsiteY90" fmla="*/ 5277555 h 6106229"/>
              <a:gd name="connsiteX91" fmla="*/ 4177728 w 6044628"/>
              <a:gd name="connsiteY91" fmla="*/ 5220405 h 6106229"/>
              <a:gd name="connsiteX92" fmla="*/ 3958653 w 6044628"/>
              <a:gd name="connsiteY92" fmla="*/ 5382330 h 6106229"/>
              <a:gd name="connsiteX93" fmla="*/ 3787203 w 6044628"/>
              <a:gd name="connsiteY93" fmla="*/ 5496630 h 6106229"/>
              <a:gd name="connsiteX94" fmla="*/ 3672903 w 6044628"/>
              <a:gd name="connsiteY94" fmla="*/ 5744279 h 6106229"/>
              <a:gd name="connsiteX95" fmla="*/ 3730053 w 6044628"/>
              <a:gd name="connsiteY95" fmla="*/ 6030029 h 6106229"/>
              <a:gd name="connsiteX96" fmla="*/ 3577653 w 6044628"/>
              <a:gd name="connsiteY96" fmla="*/ 6030029 h 6106229"/>
              <a:gd name="connsiteX97" fmla="*/ 3406203 w 6044628"/>
              <a:gd name="connsiteY97" fmla="*/ 6106229 h 6106229"/>
              <a:gd name="connsiteX98" fmla="*/ 3168078 w 6044628"/>
              <a:gd name="connsiteY98" fmla="*/ 6087179 h 6106229"/>
              <a:gd name="connsiteX99" fmla="*/ 3015678 w 6044628"/>
              <a:gd name="connsiteY99" fmla="*/ 5934779 h 6106229"/>
              <a:gd name="connsiteX100" fmla="*/ 2834703 w 6044628"/>
              <a:gd name="connsiteY100" fmla="*/ 5896679 h 6106229"/>
              <a:gd name="connsiteX101" fmla="*/ 2520378 w 6044628"/>
              <a:gd name="connsiteY101" fmla="*/ 5753804 h 6106229"/>
              <a:gd name="connsiteX102" fmla="*/ 2320353 w 6044628"/>
              <a:gd name="connsiteY102" fmla="*/ 5849055 h 6106229"/>
              <a:gd name="connsiteX103" fmla="*/ 1739328 w 6044628"/>
              <a:gd name="connsiteY103" fmla="*/ 5668080 h 6106229"/>
              <a:gd name="connsiteX104" fmla="*/ 1205928 w 6044628"/>
              <a:gd name="connsiteY104" fmla="*/ 5363280 h 6106229"/>
              <a:gd name="connsiteX105" fmla="*/ 1396428 w 6044628"/>
              <a:gd name="connsiteY105" fmla="*/ 5163255 h 6106229"/>
              <a:gd name="connsiteX106" fmla="*/ 1520253 w 6044628"/>
              <a:gd name="connsiteY106" fmla="*/ 4601280 h 6106229"/>
              <a:gd name="connsiteX107" fmla="*/ 1596453 w 6044628"/>
              <a:gd name="connsiteY107" fmla="*/ 4182180 h 6106229"/>
              <a:gd name="connsiteX108" fmla="*/ 1634553 w 6044628"/>
              <a:gd name="connsiteY108" fmla="*/ 3867855 h 6106229"/>
              <a:gd name="connsiteX109" fmla="*/ 1854282 w 6044628"/>
              <a:gd name="connsiteY109" fmla="*/ 4170764 h 6106229"/>
              <a:gd name="connsiteX110" fmla="*/ 1815528 w 6044628"/>
              <a:gd name="connsiteY110" fmla="*/ 3896430 h 6106229"/>
              <a:gd name="connsiteX111" fmla="*/ 1558353 w 6044628"/>
              <a:gd name="connsiteY111" fmla="*/ 3705930 h 6106229"/>
              <a:gd name="connsiteX112" fmla="*/ 1663128 w 6044628"/>
              <a:gd name="connsiteY112" fmla="*/ 3601155 h 6106229"/>
              <a:gd name="connsiteX113" fmla="*/ 1644078 w 6044628"/>
              <a:gd name="connsiteY113" fmla="*/ 3343980 h 6106229"/>
              <a:gd name="connsiteX114" fmla="*/ 1358328 w 6044628"/>
              <a:gd name="connsiteY114" fmla="*/ 3172530 h 6106229"/>
              <a:gd name="connsiteX115" fmla="*/ 1186878 w 6044628"/>
              <a:gd name="connsiteY115" fmla="*/ 2915355 h 6106229"/>
              <a:gd name="connsiteX116" fmla="*/ 1272603 w 6044628"/>
              <a:gd name="connsiteY116" fmla="*/ 2772480 h 6106229"/>
              <a:gd name="connsiteX117" fmla="*/ 1215453 w 6044628"/>
              <a:gd name="connsiteY117" fmla="*/ 2686755 h 6106229"/>
              <a:gd name="connsiteX118" fmla="*/ 996378 w 6044628"/>
              <a:gd name="connsiteY118" fmla="*/ 2458155 h 6106229"/>
              <a:gd name="connsiteX119" fmla="*/ 701103 w 6044628"/>
              <a:gd name="connsiteY119" fmla="*/ 2334330 h 6106229"/>
              <a:gd name="connsiteX120" fmla="*/ 434403 w 6044628"/>
              <a:gd name="connsiteY120" fmla="*/ 2153355 h 6106229"/>
              <a:gd name="connsiteX121" fmla="*/ 313284 w 6044628"/>
              <a:gd name="connsiteY121" fmla="*/ 2141754 h 6106229"/>
              <a:gd name="connsiteX122" fmla="*/ 186753 w 6044628"/>
              <a:gd name="connsiteY122" fmla="*/ 2191455 h 6106229"/>
              <a:gd name="connsiteX123" fmla="*/ 142501 w 6044628"/>
              <a:gd name="connsiteY123" fmla="*/ 2059920 h 6106229"/>
              <a:gd name="connsiteX124" fmla="*/ 16180 w 6044628"/>
              <a:gd name="connsiteY124" fmla="*/ 1996200 h 6106229"/>
              <a:gd name="connsiteX125" fmla="*/ 238566 w 6044628"/>
              <a:gd name="connsiteY125" fmla="*/ 1942507 h 6106229"/>
              <a:gd name="connsiteX126" fmla="*/ 128269 w 6044628"/>
              <a:gd name="connsiteY126" fmla="*/ 1906927 h 6106229"/>
              <a:gd name="connsiteX127" fmla="*/ 82015 w 6044628"/>
              <a:gd name="connsiteY127" fmla="*/ 1828652 h 6106229"/>
              <a:gd name="connsiteX128" fmla="*/ 178080 w 6044628"/>
              <a:gd name="connsiteY128" fmla="*/ 1768166 h 6106229"/>
              <a:gd name="connsiteX129" fmla="*/ 65329 w 6044628"/>
              <a:gd name="connsiteY129" fmla="*/ 1794491 h 6106229"/>
              <a:gd name="connsiteX130" fmla="*/ 1508 w 6044628"/>
              <a:gd name="connsiteY130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710901 w 6044628"/>
              <a:gd name="connsiteY14" fmla="*/ 936822 h 6106229"/>
              <a:gd name="connsiteX15" fmla="*/ 1668419 w 6044628"/>
              <a:gd name="connsiteY15" fmla="*/ 1021644 h 6106229"/>
              <a:gd name="connsiteX16" fmla="*/ 1729803 w 6044628"/>
              <a:gd name="connsiteY16" fmla="*/ 1134180 h 6106229"/>
              <a:gd name="connsiteX17" fmla="*/ 1923779 w 6044628"/>
              <a:gd name="connsiteY17" fmla="*/ 1186184 h 6106229"/>
              <a:gd name="connsiteX18" fmla="*/ 2082228 w 6044628"/>
              <a:gd name="connsiteY18" fmla="*/ 1191330 h 6106229"/>
              <a:gd name="connsiteX19" fmla="*/ 2158428 w 6044628"/>
              <a:gd name="connsiteY19" fmla="*/ 1229429 h 6106229"/>
              <a:gd name="connsiteX20" fmla="*/ 2280537 w 6044628"/>
              <a:gd name="connsiteY20" fmla="*/ 1187899 h 6106229"/>
              <a:gd name="connsiteX21" fmla="*/ 2428649 w 6044628"/>
              <a:gd name="connsiteY21" fmla="*/ 1130750 h 6106229"/>
              <a:gd name="connsiteX22" fmla="*/ 2225103 w 6044628"/>
              <a:gd name="connsiteY22" fmla="*/ 1057980 h 6106229"/>
              <a:gd name="connsiteX23" fmla="*/ 2367272 w 6044628"/>
              <a:gd name="connsiteY23" fmla="*/ 939447 h 6106229"/>
              <a:gd name="connsiteX24" fmla="*/ 2632209 w 6044628"/>
              <a:gd name="connsiteY24" fmla="*/ 806097 h 6106229"/>
              <a:gd name="connsiteX25" fmla="*/ 2901378 w 6044628"/>
              <a:gd name="connsiteY25" fmla="*/ 676980 h 6106229"/>
              <a:gd name="connsiteX26" fmla="*/ 2990630 w 6044628"/>
              <a:gd name="connsiteY26" fmla="*/ 110772 h 6106229"/>
              <a:gd name="connsiteX27" fmla="*/ 3175839 w 6044628"/>
              <a:gd name="connsiteY27" fmla="*/ 36336 h 6106229"/>
              <a:gd name="connsiteX28" fmla="*/ 3380098 w 6044628"/>
              <a:gd name="connsiteY28" fmla="*/ 0 h 6106229"/>
              <a:gd name="connsiteX29" fmla="*/ 3460333 w 6044628"/>
              <a:gd name="connsiteY29" fmla="*/ 76208 h 6106229"/>
              <a:gd name="connsiteX30" fmla="*/ 3462888 w 6044628"/>
              <a:gd name="connsiteY30" fmla="*/ 186790 h 6106229"/>
              <a:gd name="connsiteX31" fmla="*/ 3545826 w 6044628"/>
              <a:gd name="connsiteY31" fmla="*/ 239992 h 6106229"/>
              <a:gd name="connsiteX32" fmla="*/ 3713790 w 6044628"/>
              <a:gd name="connsiteY32" fmla="*/ 224194 h 6106229"/>
              <a:gd name="connsiteX33" fmla="*/ 3749103 w 6044628"/>
              <a:gd name="connsiteY33" fmla="*/ 372180 h 6106229"/>
              <a:gd name="connsiteX34" fmla="*/ 3813687 w 6044628"/>
              <a:gd name="connsiteY34" fmla="*/ 395644 h 6106229"/>
              <a:gd name="connsiteX35" fmla="*/ 3911028 w 6044628"/>
              <a:gd name="connsiteY35" fmla="*/ 429330 h 6106229"/>
              <a:gd name="connsiteX36" fmla="*/ 3949825 w 6044628"/>
              <a:gd name="connsiteY36" fmla="*/ 531550 h 6106229"/>
              <a:gd name="connsiteX37" fmla="*/ 4138234 w 6044628"/>
              <a:gd name="connsiteY37" fmla="*/ 549206 h 6106229"/>
              <a:gd name="connsiteX38" fmla="*/ 4142881 w 6044628"/>
              <a:gd name="connsiteY38" fmla="*/ 746907 h 6106229"/>
              <a:gd name="connsiteX39" fmla="*/ 4269261 w 6044628"/>
              <a:gd name="connsiteY39" fmla="*/ 786634 h 6106229"/>
              <a:gd name="connsiteX40" fmla="*/ 4381005 w 6044628"/>
              <a:gd name="connsiteY40" fmla="*/ 748068 h 6106229"/>
              <a:gd name="connsiteX41" fmla="*/ 4446417 w 6044628"/>
              <a:gd name="connsiteY41" fmla="*/ 607560 h 6106229"/>
              <a:gd name="connsiteX42" fmla="*/ 4463478 w 6044628"/>
              <a:gd name="connsiteY42" fmla="*/ 829380 h 6106229"/>
              <a:gd name="connsiteX43" fmla="*/ 4619827 w 6044628"/>
              <a:gd name="connsiteY43" fmla="*/ 947397 h 6106229"/>
              <a:gd name="connsiteX44" fmla="*/ 4739703 w 6044628"/>
              <a:gd name="connsiteY44" fmla="*/ 1019880 h 6106229"/>
              <a:gd name="connsiteX45" fmla="*/ 4810328 w 6044628"/>
              <a:gd name="connsiteY45" fmla="*/ 1066111 h 6106229"/>
              <a:gd name="connsiteX46" fmla="*/ 4931132 w 6044628"/>
              <a:gd name="connsiteY46" fmla="*/ 1049151 h 6106229"/>
              <a:gd name="connsiteX47" fmla="*/ 5027776 w 6044628"/>
              <a:gd name="connsiteY47" fmla="*/ 1101190 h 6106229"/>
              <a:gd name="connsiteX48" fmla="*/ 5139753 w 6044628"/>
              <a:gd name="connsiteY48" fmla="*/ 1086555 h 6106229"/>
              <a:gd name="connsiteX49" fmla="*/ 5482653 w 6044628"/>
              <a:gd name="connsiteY49" fmla="*/ 1124655 h 6106229"/>
              <a:gd name="connsiteX50" fmla="*/ 6044628 w 6044628"/>
              <a:gd name="connsiteY50" fmla="*/ 1410405 h 6106229"/>
              <a:gd name="connsiteX51" fmla="*/ 5873178 w 6044628"/>
              <a:gd name="connsiteY51" fmla="*/ 1677105 h 6106229"/>
              <a:gd name="connsiteX52" fmla="*/ 5730303 w 6044628"/>
              <a:gd name="connsiteY52" fmla="*/ 2248605 h 6106229"/>
              <a:gd name="connsiteX53" fmla="*/ 5749353 w 6044628"/>
              <a:gd name="connsiteY53" fmla="*/ 2410530 h 6106229"/>
              <a:gd name="connsiteX54" fmla="*/ 5749353 w 6044628"/>
              <a:gd name="connsiteY54" fmla="*/ 2410530 h 6106229"/>
              <a:gd name="connsiteX55" fmla="*/ 5539803 w 6044628"/>
              <a:gd name="connsiteY55" fmla="*/ 2448630 h 6106229"/>
              <a:gd name="connsiteX56" fmla="*/ 5444553 w 6044628"/>
              <a:gd name="connsiteY56" fmla="*/ 2772480 h 6106229"/>
              <a:gd name="connsiteX57" fmla="*/ 5311203 w 6044628"/>
              <a:gd name="connsiteY57" fmla="*/ 2839155 h 6106229"/>
              <a:gd name="connsiteX58" fmla="*/ 5187378 w 6044628"/>
              <a:gd name="connsiteY58" fmla="*/ 3182055 h 6106229"/>
              <a:gd name="connsiteX59" fmla="*/ 5368353 w 6044628"/>
              <a:gd name="connsiteY59" fmla="*/ 3124905 h 6106229"/>
              <a:gd name="connsiteX60" fmla="*/ 5501703 w 6044628"/>
              <a:gd name="connsiteY60" fmla="*/ 3267780 h 6106229"/>
              <a:gd name="connsiteX61" fmla="*/ 5501703 w 6044628"/>
              <a:gd name="connsiteY61" fmla="*/ 3267780 h 6106229"/>
              <a:gd name="connsiteX62" fmla="*/ 5501703 w 6044628"/>
              <a:gd name="connsiteY62" fmla="*/ 3391605 h 6106229"/>
              <a:gd name="connsiteX63" fmla="*/ 5596953 w 6044628"/>
              <a:gd name="connsiteY63" fmla="*/ 3544005 h 6106229"/>
              <a:gd name="connsiteX64" fmla="*/ 5530278 w 6044628"/>
              <a:gd name="connsiteY64" fmla="*/ 3639255 h 6106229"/>
              <a:gd name="connsiteX65" fmla="*/ 5692203 w 6044628"/>
              <a:gd name="connsiteY65" fmla="*/ 3896430 h 6106229"/>
              <a:gd name="connsiteX66" fmla="*/ 5691041 w 6044628"/>
              <a:gd name="connsiteY66" fmla="*/ 4000703 h 6106229"/>
              <a:gd name="connsiteX67" fmla="*/ 5587428 w 6044628"/>
              <a:gd name="connsiteY67" fmla="*/ 4105980 h 6106229"/>
              <a:gd name="connsiteX68" fmla="*/ 5453365 w 6044628"/>
              <a:gd name="connsiteY68" fmla="*/ 4112260 h 6106229"/>
              <a:gd name="connsiteX69" fmla="*/ 5501703 w 6044628"/>
              <a:gd name="connsiteY69" fmla="*/ 4248855 h 6106229"/>
              <a:gd name="connsiteX70" fmla="*/ 5586319 w 6044628"/>
              <a:gd name="connsiteY70" fmla="*/ 4297588 h 6106229"/>
              <a:gd name="connsiteX71" fmla="*/ 5679432 w 6044628"/>
              <a:gd name="connsiteY71" fmla="*/ 4405002 h 6106229"/>
              <a:gd name="connsiteX72" fmla="*/ 5575265 w 6044628"/>
              <a:gd name="connsiteY72" fmla="*/ 4508457 h 6106229"/>
              <a:gd name="connsiteX73" fmla="*/ 5604920 w 6044628"/>
              <a:gd name="connsiteY73" fmla="*/ 4570620 h 6106229"/>
              <a:gd name="connsiteX74" fmla="*/ 5596953 w 6044628"/>
              <a:gd name="connsiteY74" fmla="*/ 4629855 h 6106229"/>
              <a:gd name="connsiteX75" fmla="*/ 5680909 w 6044628"/>
              <a:gd name="connsiteY75" fmla="*/ 4725130 h 6106229"/>
              <a:gd name="connsiteX76" fmla="*/ 5768403 w 6044628"/>
              <a:gd name="connsiteY76" fmla="*/ 4753680 h 6106229"/>
              <a:gd name="connsiteX77" fmla="*/ 5875947 w 6044628"/>
              <a:gd name="connsiteY77" fmla="*/ 4788454 h 6106229"/>
              <a:gd name="connsiteX78" fmla="*/ 6001964 w 6044628"/>
              <a:gd name="connsiteY78" fmla="*/ 4754894 h 6106229"/>
              <a:gd name="connsiteX79" fmla="*/ 6028612 w 6044628"/>
              <a:gd name="connsiteY79" fmla="*/ 4811437 h 6106229"/>
              <a:gd name="connsiteX80" fmla="*/ 5984127 w 6044628"/>
              <a:gd name="connsiteY80" fmla="*/ 4907901 h 6106229"/>
              <a:gd name="connsiteX81" fmla="*/ 5945525 w 6044628"/>
              <a:gd name="connsiteY81" fmla="*/ 4986739 h 6106229"/>
              <a:gd name="connsiteX82" fmla="*/ 5969667 w 6044628"/>
              <a:gd name="connsiteY82" fmla="*/ 5034152 h 6106229"/>
              <a:gd name="connsiteX83" fmla="*/ 5792018 w 6044628"/>
              <a:gd name="connsiteY83" fmla="*/ 5142990 h 6106229"/>
              <a:gd name="connsiteX84" fmla="*/ 5596953 w 6044628"/>
              <a:gd name="connsiteY84" fmla="*/ 5287080 h 6106229"/>
              <a:gd name="connsiteX85" fmla="*/ 5511228 w 6044628"/>
              <a:gd name="connsiteY85" fmla="*/ 5458530 h 6106229"/>
              <a:gd name="connsiteX86" fmla="*/ 5377878 w 6044628"/>
              <a:gd name="connsiteY86" fmla="*/ 5544254 h 6106229"/>
              <a:gd name="connsiteX87" fmla="*/ 5177853 w 6044628"/>
              <a:gd name="connsiteY87" fmla="*/ 5563305 h 6106229"/>
              <a:gd name="connsiteX88" fmla="*/ 4815903 w 6044628"/>
              <a:gd name="connsiteY88" fmla="*/ 5420430 h 6106229"/>
              <a:gd name="connsiteX89" fmla="*/ 4663503 w 6044628"/>
              <a:gd name="connsiteY89" fmla="*/ 5353755 h 6106229"/>
              <a:gd name="connsiteX90" fmla="*/ 4339653 w 6044628"/>
              <a:gd name="connsiteY90" fmla="*/ 5277555 h 6106229"/>
              <a:gd name="connsiteX91" fmla="*/ 4177728 w 6044628"/>
              <a:gd name="connsiteY91" fmla="*/ 5220405 h 6106229"/>
              <a:gd name="connsiteX92" fmla="*/ 3958653 w 6044628"/>
              <a:gd name="connsiteY92" fmla="*/ 5382330 h 6106229"/>
              <a:gd name="connsiteX93" fmla="*/ 3787203 w 6044628"/>
              <a:gd name="connsiteY93" fmla="*/ 5496630 h 6106229"/>
              <a:gd name="connsiteX94" fmla="*/ 3672903 w 6044628"/>
              <a:gd name="connsiteY94" fmla="*/ 5744279 h 6106229"/>
              <a:gd name="connsiteX95" fmla="*/ 3730053 w 6044628"/>
              <a:gd name="connsiteY95" fmla="*/ 6030029 h 6106229"/>
              <a:gd name="connsiteX96" fmla="*/ 3577653 w 6044628"/>
              <a:gd name="connsiteY96" fmla="*/ 6030029 h 6106229"/>
              <a:gd name="connsiteX97" fmla="*/ 3406203 w 6044628"/>
              <a:gd name="connsiteY97" fmla="*/ 6106229 h 6106229"/>
              <a:gd name="connsiteX98" fmla="*/ 3168078 w 6044628"/>
              <a:gd name="connsiteY98" fmla="*/ 6087179 h 6106229"/>
              <a:gd name="connsiteX99" fmla="*/ 3015678 w 6044628"/>
              <a:gd name="connsiteY99" fmla="*/ 5934779 h 6106229"/>
              <a:gd name="connsiteX100" fmla="*/ 2834703 w 6044628"/>
              <a:gd name="connsiteY100" fmla="*/ 5896679 h 6106229"/>
              <a:gd name="connsiteX101" fmla="*/ 2520378 w 6044628"/>
              <a:gd name="connsiteY101" fmla="*/ 5753804 h 6106229"/>
              <a:gd name="connsiteX102" fmla="*/ 2320353 w 6044628"/>
              <a:gd name="connsiteY102" fmla="*/ 5849055 h 6106229"/>
              <a:gd name="connsiteX103" fmla="*/ 1739328 w 6044628"/>
              <a:gd name="connsiteY103" fmla="*/ 5668080 h 6106229"/>
              <a:gd name="connsiteX104" fmla="*/ 1205928 w 6044628"/>
              <a:gd name="connsiteY104" fmla="*/ 5363280 h 6106229"/>
              <a:gd name="connsiteX105" fmla="*/ 1396428 w 6044628"/>
              <a:gd name="connsiteY105" fmla="*/ 5163255 h 6106229"/>
              <a:gd name="connsiteX106" fmla="*/ 1520253 w 6044628"/>
              <a:gd name="connsiteY106" fmla="*/ 4601280 h 6106229"/>
              <a:gd name="connsiteX107" fmla="*/ 1596453 w 6044628"/>
              <a:gd name="connsiteY107" fmla="*/ 4182180 h 6106229"/>
              <a:gd name="connsiteX108" fmla="*/ 1634553 w 6044628"/>
              <a:gd name="connsiteY108" fmla="*/ 3867855 h 6106229"/>
              <a:gd name="connsiteX109" fmla="*/ 1854282 w 6044628"/>
              <a:gd name="connsiteY109" fmla="*/ 4170764 h 6106229"/>
              <a:gd name="connsiteX110" fmla="*/ 1815528 w 6044628"/>
              <a:gd name="connsiteY110" fmla="*/ 3896430 h 6106229"/>
              <a:gd name="connsiteX111" fmla="*/ 1558353 w 6044628"/>
              <a:gd name="connsiteY111" fmla="*/ 3705930 h 6106229"/>
              <a:gd name="connsiteX112" fmla="*/ 1663128 w 6044628"/>
              <a:gd name="connsiteY112" fmla="*/ 3601155 h 6106229"/>
              <a:gd name="connsiteX113" fmla="*/ 1644078 w 6044628"/>
              <a:gd name="connsiteY113" fmla="*/ 3343980 h 6106229"/>
              <a:gd name="connsiteX114" fmla="*/ 1358328 w 6044628"/>
              <a:gd name="connsiteY114" fmla="*/ 3172530 h 6106229"/>
              <a:gd name="connsiteX115" fmla="*/ 1186878 w 6044628"/>
              <a:gd name="connsiteY115" fmla="*/ 2915355 h 6106229"/>
              <a:gd name="connsiteX116" fmla="*/ 1272603 w 6044628"/>
              <a:gd name="connsiteY116" fmla="*/ 2772480 h 6106229"/>
              <a:gd name="connsiteX117" fmla="*/ 1215453 w 6044628"/>
              <a:gd name="connsiteY117" fmla="*/ 2686755 h 6106229"/>
              <a:gd name="connsiteX118" fmla="*/ 996378 w 6044628"/>
              <a:gd name="connsiteY118" fmla="*/ 2458155 h 6106229"/>
              <a:gd name="connsiteX119" fmla="*/ 701103 w 6044628"/>
              <a:gd name="connsiteY119" fmla="*/ 2334330 h 6106229"/>
              <a:gd name="connsiteX120" fmla="*/ 434403 w 6044628"/>
              <a:gd name="connsiteY120" fmla="*/ 2153355 h 6106229"/>
              <a:gd name="connsiteX121" fmla="*/ 313284 w 6044628"/>
              <a:gd name="connsiteY121" fmla="*/ 2141754 h 6106229"/>
              <a:gd name="connsiteX122" fmla="*/ 186753 w 6044628"/>
              <a:gd name="connsiteY122" fmla="*/ 2191455 h 6106229"/>
              <a:gd name="connsiteX123" fmla="*/ 142501 w 6044628"/>
              <a:gd name="connsiteY123" fmla="*/ 2059920 h 6106229"/>
              <a:gd name="connsiteX124" fmla="*/ 16180 w 6044628"/>
              <a:gd name="connsiteY124" fmla="*/ 1996200 h 6106229"/>
              <a:gd name="connsiteX125" fmla="*/ 238566 w 6044628"/>
              <a:gd name="connsiteY125" fmla="*/ 1942507 h 6106229"/>
              <a:gd name="connsiteX126" fmla="*/ 128269 w 6044628"/>
              <a:gd name="connsiteY126" fmla="*/ 1906927 h 6106229"/>
              <a:gd name="connsiteX127" fmla="*/ 82015 w 6044628"/>
              <a:gd name="connsiteY127" fmla="*/ 1828652 h 6106229"/>
              <a:gd name="connsiteX128" fmla="*/ 178080 w 6044628"/>
              <a:gd name="connsiteY128" fmla="*/ 1768166 h 6106229"/>
              <a:gd name="connsiteX129" fmla="*/ 65329 w 6044628"/>
              <a:gd name="connsiteY129" fmla="*/ 1794491 h 6106229"/>
              <a:gd name="connsiteX130" fmla="*/ 1508 w 6044628"/>
              <a:gd name="connsiteY130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25103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8775 w 6044628"/>
              <a:gd name="connsiteY23" fmla="*/ 1027644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8775 w 6044628"/>
              <a:gd name="connsiteY23" fmla="*/ 1027644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815923 w 6044628"/>
              <a:gd name="connsiteY26" fmla="*/ 776924 h 6106229"/>
              <a:gd name="connsiteX27" fmla="*/ 2901378 w 6044628"/>
              <a:gd name="connsiteY27" fmla="*/ 676980 h 6106229"/>
              <a:gd name="connsiteX28" fmla="*/ 2990630 w 6044628"/>
              <a:gd name="connsiteY28" fmla="*/ 110772 h 6106229"/>
              <a:gd name="connsiteX29" fmla="*/ 3175839 w 6044628"/>
              <a:gd name="connsiteY29" fmla="*/ 36336 h 6106229"/>
              <a:gd name="connsiteX30" fmla="*/ 3380098 w 6044628"/>
              <a:gd name="connsiteY30" fmla="*/ 0 h 6106229"/>
              <a:gd name="connsiteX31" fmla="*/ 3460333 w 6044628"/>
              <a:gd name="connsiteY31" fmla="*/ 76208 h 6106229"/>
              <a:gd name="connsiteX32" fmla="*/ 3462888 w 6044628"/>
              <a:gd name="connsiteY32" fmla="*/ 186790 h 6106229"/>
              <a:gd name="connsiteX33" fmla="*/ 3545826 w 6044628"/>
              <a:gd name="connsiteY33" fmla="*/ 239992 h 6106229"/>
              <a:gd name="connsiteX34" fmla="*/ 3713790 w 6044628"/>
              <a:gd name="connsiteY34" fmla="*/ 224194 h 6106229"/>
              <a:gd name="connsiteX35" fmla="*/ 3749103 w 6044628"/>
              <a:gd name="connsiteY35" fmla="*/ 372180 h 6106229"/>
              <a:gd name="connsiteX36" fmla="*/ 3813687 w 6044628"/>
              <a:gd name="connsiteY36" fmla="*/ 395644 h 6106229"/>
              <a:gd name="connsiteX37" fmla="*/ 3911028 w 6044628"/>
              <a:gd name="connsiteY37" fmla="*/ 429330 h 6106229"/>
              <a:gd name="connsiteX38" fmla="*/ 3949825 w 6044628"/>
              <a:gd name="connsiteY38" fmla="*/ 531550 h 6106229"/>
              <a:gd name="connsiteX39" fmla="*/ 4138234 w 6044628"/>
              <a:gd name="connsiteY39" fmla="*/ 549206 h 6106229"/>
              <a:gd name="connsiteX40" fmla="*/ 4142881 w 6044628"/>
              <a:gd name="connsiteY40" fmla="*/ 746907 h 6106229"/>
              <a:gd name="connsiteX41" fmla="*/ 4269261 w 6044628"/>
              <a:gd name="connsiteY41" fmla="*/ 786634 h 6106229"/>
              <a:gd name="connsiteX42" fmla="*/ 4381005 w 6044628"/>
              <a:gd name="connsiteY42" fmla="*/ 748068 h 6106229"/>
              <a:gd name="connsiteX43" fmla="*/ 4446417 w 6044628"/>
              <a:gd name="connsiteY43" fmla="*/ 607560 h 6106229"/>
              <a:gd name="connsiteX44" fmla="*/ 4463478 w 6044628"/>
              <a:gd name="connsiteY44" fmla="*/ 829380 h 6106229"/>
              <a:gd name="connsiteX45" fmla="*/ 4619827 w 6044628"/>
              <a:gd name="connsiteY45" fmla="*/ 947397 h 6106229"/>
              <a:gd name="connsiteX46" fmla="*/ 4739703 w 6044628"/>
              <a:gd name="connsiteY46" fmla="*/ 1019880 h 6106229"/>
              <a:gd name="connsiteX47" fmla="*/ 4810328 w 6044628"/>
              <a:gd name="connsiteY47" fmla="*/ 1066111 h 6106229"/>
              <a:gd name="connsiteX48" fmla="*/ 4931132 w 6044628"/>
              <a:gd name="connsiteY48" fmla="*/ 1049151 h 6106229"/>
              <a:gd name="connsiteX49" fmla="*/ 5027776 w 6044628"/>
              <a:gd name="connsiteY49" fmla="*/ 1101190 h 6106229"/>
              <a:gd name="connsiteX50" fmla="*/ 5139753 w 6044628"/>
              <a:gd name="connsiteY50" fmla="*/ 1086555 h 6106229"/>
              <a:gd name="connsiteX51" fmla="*/ 5482653 w 6044628"/>
              <a:gd name="connsiteY51" fmla="*/ 1124655 h 6106229"/>
              <a:gd name="connsiteX52" fmla="*/ 6044628 w 6044628"/>
              <a:gd name="connsiteY52" fmla="*/ 1410405 h 6106229"/>
              <a:gd name="connsiteX53" fmla="*/ 5873178 w 6044628"/>
              <a:gd name="connsiteY53" fmla="*/ 1677105 h 6106229"/>
              <a:gd name="connsiteX54" fmla="*/ 5730303 w 6044628"/>
              <a:gd name="connsiteY54" fmla="*/ 2248605 h 6106229"/>
              <a:gd name="connsiteX55" fmla="*/ 5749353 w 6044628"/>
              <a:gd name="connsiteY55" fmla="*/ 2410530 h 6106229"/>
              <a:gd name="connsiteX56" fmla="*/ 5749353 w 6044628"/>
              <a:gd name="connsiteY56" fmla="*/ 2410530 h 6106229"/>
              <a:gd name="connsiteX57" fmla="*/ 5539803 w 6044628"/>
              <a:gd name="connsiteY57" fmla="*/ 2448630 h 6106229"/>
              <a:gd name="connsiteX58" fmla="*/ 5444553 w 6044628"/>
              <a:gd name="connsiteY58" fmla="*/ 2772480 h 6106229"/>
              <a:gd name="connsiteX59" fmla="*/ 5311203 w 6044628"/>
              <a:gd name="connsiteY59" fmla="*/ 2839155 h 6106229"/>
              <a:gd name="connsiteX60" fmla="*/ 5187378 w 6044628"/>
              <a:gd name="connsiteY60" fmla="*/ 3182055 h 6106229"/>
              <a:gd name="connsiteX61" fmla="*/ 5368353 w 6044628"/>
              <a:gd name="connsiteY61" fmla="*/ 3124905 h 6106229"/>
              <a:gd name="connsiteX62" fmla="*/ 5501703 w 6044628"/>
              <a:gd name="connsiteY62" fmla="*/ 3267780 h 6106229"/>
              <a:gd name="connsiteX63" fmla="*/ 5501703 w 6044628"/>
              <a:gd name="connsiteY63" fmla="*/ 3267780 h 6106229"/>
              <a:gd name="connsiteX64" fmla="*/ 5501703 w 6044628"/>
              <a:gd name="connsiteY64" fmla="*/ 3391605 h 6106229"/>
              <a:gd name="connsiteX65" fmla="*/ 5596953 w 6044628"/>
              <a:gd name="connsiteY65" fmla="*/ 3544005 h 6106229"/>
              <a:gd name="connsiteX66" fmla="*/ 5530278 w 6044628"/>
              <a:gd name="connsiteY66" fmla="*/ 3639255 h 6106229"/>
              <a:gd name="connsiteX67" fmla="*/ 5692203 w 6044628"/>
              <a:gd name="connsiteY67" fmla="*/ 3896430 h 6106229"/>
              <a:gd name="connsiteX68" fmla="*/ 5691041 w 6044628"/>
              <a:gd name="connsiteY68" fmla="*/ 4000703 h 6106229"/>
              <a:gd name="connsiteX69" fmla="*/ 5587428 w 6044628"/>
              <a:gd name="connsiteY69" fmla="*/ 4105980 h 6106229"/>
              <a:gd name="connsiteX70" fmla="*/ 5453365 w 6044628"/>
              <a:gd name="connsiteY70" fmla="*/ 4112260 h 6106229"/>
              <a:gd name="connsiteX71" fmla="*/ 5501703 w 6044628"/>
              <a:gd name="connsiteY71" fmla="*/ 4248855 h 6106229"/>
              <a:gd name="connsiteX72" fmla="*/ 5586319 w 6044628"/>
              <a:gd name="connsiteY72" fmla="*/ 4297588 h 6106229"/>
              <a:gd name="connsiteX73" fmla="*/ 5679432 w 6044628"/>
              <a:gd name="connsiteY73" fmla="*/ 4405002 h 6106229"/>
              <a:gd name="connsiteX74" fmla="*/ 5575265 w 6044628"/>
              <a:gd name="connsiteY74" fmla="*/ 4508457 h 6106229"/>
              <a:gd name="connsiteX75" fmla="*/ 5604920 w 6044628"/>
              <a:gd name="connsiteY75" fmla="*/ 4570620 h 6106229"/>
              <a:gd name="connsiteX76" fmla="*/ 5596953 w 6044628"/>
              <a:gd name="connsiteY76" fmla="*/ 4629855 h 6106229"/>
              <a:gd name="connsiteX77" fmla="*/ 5680909 w 6044628"/>
              <a:gd name="connsiteY77" fmla="*/ 4725130 h 6106229"/>
              <a:gd name="connsiteX78" fmla="*/ 5768403 w 6044628"/>
              <a:gd name="connsiteY78" fmla="*/ 4753680 h 6106229"/>
              <a:gd name="connsiteX79" fmla="*/ 5875947 w 6044628"/>
              <a:gd name="connsiteY79" fmla="*/ 4788454 h 6106229"/>
              <a:gd name="connsiteX80" fmla="*/ 6001964 w 6044628"/>
              <a:gd name="connsiteY80" fmla="*/ 4754894 h 6106229"/>
              <a:gd name="connsiteX81" fmla="*/ 6028612 w 6044628"/>
              <a:gd name="connsiteY81" fmla="*/ 4811437 h 6106229"/>
              <a:gd name="connsiteX82" fmla="*/ 5984127 w 6044628"/>
              <a:gd name="connsiteY82" fmla="*/ 4907901 h 6106229"/>
              <a:gd name="connsiteX83" fmla="*/ 5945525 w 6044628"/>
              <a:gd name="connsiteY83" fmla="*/ 4986739 h 6106229"/>
              <a:gd name="connsiteX84" fmla="*/ 5969667 w 6044628"/>
              <a:gd name="connsiteY84" fmla="*/ 5034152 h 6106229"/>
              <a:gd name="connsiteX85" fmla="*/ 5792018 w 6044628"/>
              <a:gd name="connsiteY85" fmla="*/ 5142990 h 6106229"/>
              <a:gd name="connsiteX86" fmla="*/ 5596953 w 6044628"/>
              <a:gd name="connsiteY86" fmla="*/ 5287080 h 6106229"/>
              <a:gd name="connsiteX87" fmla="*/ 5511228 w 6044628"/>
              <a:gd name="connsiteY87" fmla="*/ 5458530 h 6106229"/>
              <a:gd name="connsiteX88" fmla="*/ 5377878 w 6044628"/>
              <a:gd name="connsiteY88" fmla="*/ 5544254 h 6106229"/>
              <a:gd name="connsiteX89" fmla="*/ 5177853 w 6044628"/>
              <a:gd name="connsiteY89" fmla="*/ 5563305 h 6106229"/>
              <a:gd name="connsiteX90" fmla="*/ 4815903 w 6044628"/>
              <a:gd name="connsiteY90" fmla="*/ 5420430 h 6106229"/>
              <a:gd name="connsiteX91" fmla="*/ 4663503 w 6044628"/>
              <a:gd name="connsiteY91" fmla="*/ 5353755 h 6106229"/>
              <a:gd name="connsiteX92" fmla="*/ 4339653 w 6044628"/>
              <a:gd name="connsiteY92" fmla="*/ 5277555 h 6106229"/>
              <a:gd name="connsiteX93" fmla="*/ 4177728 w 6044628"/>
              <a:gd name="connsiteY93" fmla="*/ 5220405 h 6106229"/>
              <a:gd name="connsiteX94" fmla="*/ 3958653 w 6044628"/>
              <a:gd name="connsiteY94" fmla="*/ 5382330 h 6106229"/>
              <a:gd name="connsiteX95" fmla="*/ 3787203 w 6044628"/>
              <a:gd name="connsiteY95" fmla="*/ 5496630 h 6106229"/>
              <a:gd name="connsiteX96" fmla="*/ 3672903 w 6044628"/>
              <a:gd name="connsiteY96" fmla="*/ 5744279 h 6106229"/>
              <a:gd name="connsiteX97" fmla="*/ 3730053 w 6044628"/>
              <a:gd name="connsiteY97" fmla="*/ 6030029 h 6106229"/>
              <a:gd name="connsiteX98" fmla="*/ 3577653 w 6044628"/>
              <a:gd name="connsiteY98" fmla="*/ 6030029 h 6106229"/>
              <a:gd name="connsiteX99" fmla="*/ 3406203 w 6044628"/>
              <a:gd name="connsiteY99" fmla="*/ 6106229 h 6106229"/>
              <a:gd name="connsiteX100" fmla="*/ 3168078 w 6044628"/>
              <a:gd name="connsiteY100" fmla="*/ 6087179 h 6106229"/>
              <a:gd name="connsiteX101" fmla="*/ 3015678 w 6044628"/>
              <a:gd name="connsiteY101" fmla="*/ 5934779 h 6106229"/>
              <a:gd name="connsiteX102" fmla="*/ 2834703 w 6044628"/>
              <a:gd name="connsiteY102" fmla="*/ 5896679 h 6106229"/>
              <a:gd name="connsiteX103" fmla="*/ 2520378 w 6044628"/>
              <a:gd name="connsiteY103" fmla="*/ 5753804 h 6106229"/>
              <a:gd name="connsiteX104" fmla="*/ 2320353 w 6044628"/>
              <a:gd name="connsiteY104" fmla="*/ 5849055 h 6106229"/>
              <a:gd name="connsiteX105" fmla="*/ 1739328 w 6044628"/>
              <a:gd name="connsiteY105" fmla="*/ 5668080 h 6106229"/>
              <a:gd name="connsiteX106" fmla="*/ 1205928 w 6044628"/>
              <a:gd name="connsiteY106" fmla="*/ 5363280 h 6106229"/>
              <a:gd name="connsiteX107" fmla="*/ 1396428 w 6044628"/>
              <a:gd name="connsiteY107" fmla="*/ 5163255 h 6106229"/>
              <a:gd name="connsiteX108" fmla="*/ 1520253 w 6044628"/>
              <a:gd name="connsiteY108" fmla="*/ 4601280 h 6106229"/>
              <a:gd name="connsiteX109" fmla="*/ 1596453 w 6044628"/>
              <a:gd name="connsiteY109" fmla="*/ 4182180 h 6106229"/>
              <a:gd name="connsiteX110" fmla="*/ 1634553 w 6044628"/>
              <a:gd name="connsiteY110" fmla="*/ 3867855 h 6106229"/>
              <a:gd name="connsiteX111" fmla="*/ 1854282 w 6044628"/>
              <a:gd name="connsiteY111" fmla="*/ 4170764 h 6106229"/>
              <a:gd name="connsiteX112" fmla="*/ 1815528 w 6044628"/>
              <a:gd name="connsiteY112" fmla="*/ 3896430 h 6106229"/>
              <a:gd name="connsiteX113" fmla="*/ 1558353 w 6044628"/>
              <a:gd name="connsiteY113" fmla="*/ 3705930 h 6106229"/>
              <a:gd name="connsiteX114" fmla="*/ 1663128 w 6044628"/>
              <a:gd name="connsiteY114" fmla="*/ 3601155 h 6106229"/>
              <a:gd name="connsiteX115" fmla="*/ 1644078 w 6044628"/>
              <a:gd name="connsiteY115" fmla="*/ 3343980 h 6106229"/>
              <a:gd name="connsiteX116" fmla="*/ 1358328 w 6044628"/>
              <a:gd name="connsiteY116" fmla="*/ 3172530 h 6106229"/>
              <a:gd name="connsiteX117" fmla="*/ 1186878 w 6044628"/>
              <a:gd name="connsiteY117" fmla="*/ 2915355 h 6106229"/>
              <a:gd name="connsiteX118" fmla="*/ 1272603 w 6044628"/>
              <a:gd name="connsiteY118" fmla="*/ 2772480 h 6106229"/>
              <a:gd name="connsiteX119" fmla="*/ 1215453 w 6044628"/>
              <a:gd name="connsiteY119" fmla="*/ 2686755 h 6106229"/>
              <a:gd name="connsiteX120" fmla="*/ 996378 w 6044628"/>
              <a:gd name="connsiteY120" fmla="*/ 2458155 h 6106229"/>
              <a:gd name="connsiteX121" fmla="*/ 701103 w 6044628"/>
              <a:gd name="connsiteY121" fmla="*/ 2334330 h 6106229"/>
              <a:gd name="connsiteX122" fmla="*/ 434403 w 6044628"/>
              <a:gd name="connsiteY122" fmla="*/ 2153355 h 6106229"/>
              <a:gd name="connsiteX123" fmla="*/ 313284 w 6044628"/>
              <a:gd name="connsiteY123" fmla="*/ 2141754 h 6106229"/>
              <a:gd name="connsiteX124" fmla="*/ 186753 w 6044628"/>
              <a:gd name="connsiteY124" fmla="*/ 2191455 h 6106229"/>
              <a:gd name="connsiteX125" fmla="*/ 142501 w 6044628"/>
              <a:gd name="connsiteY125" fmla="*/ 2059920 h 6106229"/>
              <a:gd name="connsiteX126" fmla="*/ 16180 w 6044628"/>
              <a:gd name="connsiteY126" fmla="*/ 1996200 h 6106229"/>
              <a:gd name="connsiteX127" fmla="*/ 238566 w 6044628"/>
              <a:gd name="connsiteY127" fmla="*/ 1942507 h 6106229"/>
              <a:gd name="connsiteX128" fmla="*/ 128269 w 6044628"/>
              <a:gd name="connsiteY128" fmla="*/ 1906927 h 6106229"/>
              <a:gd name="connsiteX129" fmla="*/ 82015 w 6044628"/>
              <a:gd name="connsiteY129" fmla="*/ 1828652 h 6106229"/>
              <a:gd name="connsiteX130" fmla="*/ 178080 w 6044628"/>
              <a:gd name="connsiteY130" fmla="*/ 1768166 h 6106229"/>
              <a:gd name="connsiteX131" fmla="*/ 65329 w 6044628"/>
              <a:gd name="connsiteY131" fmla="*/ 1794491 h 6106229"/>
              <a:gd name="connsiteX132" fmla="*/ 1508 w 6044628"/>
              <a:gd name="connsiteY132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815923 w 6044628"/>
              <a:gd name="connsiteY26" fmla="*/ 776924 h 6106229"/>
              <a:gd name="connsiteX27" fmla="*/ 2901378 w 6044628"/>
              <a:gd name="connsiteY27" fmla="*/ 676980 h 6106229"/>
              <a:gd name="connsiteX28" fmla="*/ 2993602 w 6044628"/>
              <a:gd name="connsiteY28" fmla="*/ 464901 h 6106229"/>
              <a:gd name="connsiteX29" fmla="*/ 2990630 w 6044628"/>
              <a:gd name="connsiteY29" fmla="*/ 110772 h 6106229"/>
              <a:gd name="connsiteX30" fmla="*/ 3175839 w 6044628"/>
              <a:gd name="connsiteY30" fmla="*/ 36336 h 6106229"/>
              <a:gd name="connsiteX31" fmla="*/ 3380098 w 6044628"/>
              <a:gd name="connsiteY31" fmla="*/ 0 h 6106229"/>
              <a:gd name="connsiteX32" fmla="*/ 3460333 w 6044628"/>
              <a:gd name="connsiteY32" fmla="*/ 76208 h 6106229"/>
              <a:gd name="connsiteX33" fmla="*/ 3462888 w 6044628"/>
              <a:gd name="connsiteY33" fmla="*/ 186790 h 6106229"/>
              <a:gd name="connsiteX34" fmla="*/ 3545826 w 6044628"/>
              <a:gd name="connsiteY34" fmla="*/ 239992 h 6106229"/>
              <a:gd name="connsiteX35" fmla="*/ 3713790 w 6044628"/>
              <a:gd name="connsiteY35" fmla="*/ 224194 h 6106229"/>
              <a:gd name="connsiteX36" fmla="*/ 3749103 w 6044628"/>
              <a:gd name="connsiteY36" fmla="*/ 372180 h 6106229"/>
              <a:gd name="connsiteX37" fmla="*/ 3813687 w 6044628"/>
              <a:gd name="connsiteY37" fmla="*/ 395644 h 6106229"/>
              <a:gd name="connsiteX38" fmla="*/ 3911028 w 6044628"/>
              <a:gd name="connsiteY38" fmla="*/ 429330 h 6106229"/>
              <a:gd name="connsiteX39" fmla="*/ 3949825 w 6044628"/>
              <a:gd name="connsiteY39" fmla="*/ 531550 h 6106229"/>
              <a:gd name="connsiteX40" fmla="*/ 4138234 w 6044628"/>
              <a:gd name="connsiteY40" fmla="*/ 549206 h 6106229"/>
              <a:gd name="connsiteX41" fmla="*/ 4142881 w 6044628"/>
              <a:gd name="connsiteY41" fmla="*/ 746907 h 6106229"/>
              <a:gd name="connsiteX42" fmla="*/ 4269261 w 6044628"/>
              <a:gd name="connsiteY42" fmla="*/ 786634 h 6106229"/>
              <a:gd name="connsiteX43" fmla="*/ 4381005 w 6044628"/>
              <a:gd name="connsiteY43" fmla="*/ 748068 h 6106229"/>
              <a:gd name="connsiteX44" fmla="*/ 4446417 w 6044628"/>
              <a:gd name="connsiteY44" fmla="*/ 607560 h 6106229"/>
              <a:gd name="connsiteX45" fmla="*/ 4463478 w 6044628"/>
              <a:gd name="connsiteY45" fmla="*/ 829380 h 6106229"/>
              <a:gd name="connsiteX46" fmla="*/ 4619827 w 6044628"/>
              <a:gd name="connsiteY46" fmla="*/ 947397 h 6106229"/>
              <a:gd name="connsiteX47" fmla="*/ 4739703 w 6044628"/>
              <a:gd name="connsiteY47" fmla="*/ 1019880 h 6106229"/>
              <a:gd name="connsiteX48" fmla="*/ 4810328 w 6044628"/>
              <a:gd name="connsiteY48" fmla="*/ 1066111 h 6106229"/>
              <a:gd name="connsiteX49" fmla="*/ 4931132 w 6044628"/>
              <a:gd name="connsiteY49" fmla="*/ 1049151 h 6106229"/>
              <a:gd name="connsiteX50" fmla="*/ 5027776 w 6044628"/>
              <a:gd name="connsiteY50" fmla="*/ 1101190 h 6106229"/>
              <a:gd name="connsiteX51" fmla="*/ 5139753 w 6044628"/>
              <a:gd name="connsiteY51" fmla="*/ 1086555 h 6106229"/>
              <a:gd name="connsiteX52" fmla="*/ 5482653 w 6044628"/>
              <a:gd name="connsiteY52" fmla="*/ 1124655 h 6106229"/>
              <a:gd name="connsiteX53" fmla="*/ 6044628 w 6044628"/>
              <a:gd name="connsiteY53" fmla="*/ 1410405 h 6106229"/>
              <a:gd name="connsiteX54" fmla="*/ 5873178 w 6044628"/>
              <a:gd name="connsiteY54" fmla="*/ 1677105 h 6106229"/>
              <a:gd name="connsiteX55" fmla="*/ 5730303 w 6044628"/>
              <a:gd name="connsiteY55" fmla="*/ 2248605 h 6106229"/>
              <a:gd name="connsiteX56" fmla="*/ 5749353 w 6044628"/>
              <a:gd name="connsiteY56" fmla="*/ 2410530 h 6106229"/>
              <a:gd name="connsiteX57" fmla="*/ 5749353 w 6044628"/>
              <a:gd name="connsiteY57" fmla="*/ 2410530 h 6106229"/>
              <a:gd name="connsiteX58" fmla="*/ 5539803 w 6044628"/>
              <a:gd name="connsiteY58" fmla="*/ 2448630 h 6106229"/>
              <a:gd name="connsiteX59" fmla="*/ 5444553 w 6044628"/>
              <a:gd name="connsiteY59" fmla="*/ 2772480 h 6106229"/>
              <a:gd name="connsiteX60" fmla="*/ 5311203 w 6044628"/>
              <a:gd name="connsiteY60" fmla="*/ 2839155 h 6106229"/>
              <a:gd name="connsiteX61" fmla="*/ 5187378 w 6044628"/>
              <a:gd name="connsiteY61" fmla="*/ 3182055 h 6106229"/>
              <a:gd name="connsiteX62" fmla="*/ 5368353 w 6044628"/>
              <a:gd name="connsiteY62" fmla="*/ 3124905 h 6106229"/>
              <a:gd name="connsiteX63" fmla="*/ 5501703 w 6044628"/>
              <a:gd name="connsiteY63" fmla="*/ 3267780 h 6106229"/>
              <a:gd name="connsiteX64" fmla="*/ 5501703 w 6044628"/>
              <a:gd name="connsiteY64" fmla="*/ 3267780 h 6106229"/>
              <a:gd name="connsiteX65" fmla="*/ 5501703 w 6044628"/>
              <a:gd name="connsiteY65" fmla="*/ 3391605 h 6106229"/>
              <a:gd name="connsiteX66" fmla="*/ 5596953 w 6044628"/>
              <a:gd name="connsiteY66" fmla="*/ 3544005 h 6106229"/>
              <a:gd name="connsiteX67" fmla="*/ 5530278 w 6044628"/>
              <a:gd name="connsiteY67" fmla="*/ 3639255 h 6106229"/>
              <a:gd name="connsiteX68" fmla="*/ 5692203 w 6044628"/>
              <a:gd name="connsiteY68" fmla="*/ 3896430 h 6106229"/>
              <a:gd name="connsiteX69" fmla="*/ 5691041 w 6044628"/>
              <a:gd name="connsiteY69" fmla="*/ 4000703 h 6106229"/>
              <a:gd name="connsiteX70" fmla="*/ 5587428 w 6044628"/>
              <a:gd name="connsiteY70" fmla="*/ 4105980 h 6106229"/>
              <a:gd name="connsiteX71" fmla="*/ 5453365 w 6044628"/>
              <a:gd name="connsiteY71" fmla="*/ 4112260 h 6106229"/>
              <a:gd name="connsiteX72" fmla="*/ 5501703 w 6044628"/>
              <a:gd name="connsiteY72" fmla="*/ 4248855 h 6106229"/>
              <a:gd name="connsiteX73" fmla="*/ 5586319 w 6044628"/>
              <a:gd name="connsiteY73" fmla="*/ 4297588 h 6106229"/>
              <a:gd name="connsiteX74" fmla="*/ 5679432 w 6044628"/>
              <a:gd name="connsiteY74" fmla="*/ 4405002 h 6106229"/>
              <a:gd name="connsiteX75" fmla="*/ 5575265 w 6044628"/>
              <a:gd name="connsiteY75" fmla="*/ 4508457 h 6106229"/>
              <a:gd name="connsiteX76" fmla="*/ 5604920 w 6044628"/>
              <a:gd name="connsiteY76" fmla="*/ 4570620 h 6106229"/>
              <a:gd name="connsiteX77" fmla="*/ 5596953 w 6044628"/>
              <a:gd name="connsiteY77" fmla="*/ 4629855 h 6106229"/>
              <a:gd name="connsiteX78" fmla="*/ 5680909 w 6044628"/>
              <a:gd name="connsiteY78" fmla="*/ 4725130 h 6106229"/>
              <a:gd name="connsiteX79" fmla="*/ 5768403 w 6044628"/>
              <a:gd name="connsiteY79" fmla="*/ 4753680 h 6106229"/>
              <a:gd name="connsiteX80" fmla="*/ 5875947 w 6044628"/>
              <a:gd name="connsiteY80" fmla="*/ 4788454 h 6106229"/>
              <a:gd name="connsiteX81" fmla="*/ 6001964 w 6044628"/>
              <a:gd name="connsiteY81" fmla="*/ 4754894 h 6106229"/>
              <a:gd name="connsiteX82" fmla="*/ 6028612 w 6044628"/>
              <a:gd name="connsiteY82" fmla="*/ 4811437 h 6106229"/>
              <a:gd name="connsiteX83" fmla="*/ 5984127 w 6044628"/>
              <a:gd name="connsiteY83" fmla="*/ 4907901 h 6106229"/>
              <a:gd name="connsiteX84" fmla="*/ 5945525 w 6044628"/>
              <a:gd name="connsiteY84" fmla="*/ 4986739 h 6106229"/>
              <a:gd name="connsiteX85" fmla="*/ 5969667 w 6044628"/>
              <a:gd name="connsiteY85" fmla="*/ 5034152 h 6106229"/>
              <a:gd name="connsiteX86" fmla="*/ 5792018 w 6044628"/>
              <a:gd name="connsiteY86" fmla="*/ 5142990 h 6106229"/>
              <a:gd name="connsiteX87" fmla="*/ 5596953 w 6044628"/>
              <a:gd name="connsiteY87" fmla="*/ 5287080 h 6106229"/>
              <a:gd name="connsiteX88" fmla="*/ 5511228 w 6044628"/>
              <a:gd name="connsiteY88" fmla="*/ 5458530 h 6106229"/>
              <a:gd name="connsiteX89" fmla="*/ 5377878 w 6044628"/>
              <a:gd name="connsiteY89" fmla="*/ 5544254 h 6106229"/>
              <a:gd name="connsiteX90" fmla="*/ 5177853 w 6044628"/>
              <a:gd name="connsiteY90" fmla="*/ 5563305 h 6106229"/>
              <a:gd name="connsiteX91" fmla="*/ 4815903 w 6044628"/>
              <a:gd name="connsiteY91" fmla="*/ 5420430 h 6106229"/>
              <a:gd name="connsiteX92" fmla="*/ 4663503 w 6044628"/>
              <a:gd name="connsiteY92" fmla="*/ 5353755 h 6106229"/>
              <a:gd name="connsiteX93" fmla="*/ 4339653 w 6044628"/>
              <a:gd name="connsiteY93" fmla="*/ 5277555 h 6106229"/>
              <a:gd name="connsiteX94" fmla="*/ 4177728 w 6044628"/>
              <a:gd name="connsiteY94" fmla="*/ 5220405 h 6106229"/>
              <a:gd name="connsiteX95" fmla="*/ 3958653 w 6044628"/>
              <a:gd name="connsiteY95" fmla="*/ 5382330 h 6106229"/>
              <a:gd name="connsiteX96" fmla="*/ 3787203 w 6044628"/>
              <a:gd name="connsiteY96" fmla="*/ 5496630 h 6106229"/>
              <a:gd name="connsiteX97" fmla="*/ 3672903 w 6044628"/>
              <a:gd name="connsiteY97" fmla="*/ 5744279 h 6106229"/>
              <a:gd name="connsiteX98" fmla="*/ 3730053 w 6044628"/>
              <a:gd name="connsiteY98" fmla="*/ 6030029 h 6106229"/>
              <a:gd name="connsiteX99" fmla="*/ 3577653 w 6044628"/>
              <a:gd name="connsiteY99" fmla="*/ 6030029 h 6106229"/>
              <a:gd name="connsiteX100" fmla="*/ 3406203 w 6044628"/>
              <a:gd name="connsiteY100" fmla="*/ 6106229 h 6106229"/>
              <a:gd name="connsiteX101" fmla="*/ 3168078 w 6044628"/>
              <a:gd name="connsiteY101" fmla="*/ 6087179 h 6106229"/>
              <a:gd name="connsiteX102" fmla="*/ 3015678 w 6044628"/>
              <a:gd name="connsiteY102" fmla="*/ 5934779 h 6106229"/>
              <a:gd name="connsiteX103" fmla="*/ 2834703 w 6044628"/>
              <a:gd name="connsiteY103" fmla="*/ 5896679 h 6106229"/>
              <a:gd name="connsiteX104" fmla="*/ 2520378 w 6044628"/>
              <a:gd name="connsiteY104" fmla="*/ 5753804 h 6106229"/>
              <a:gd name="connsiteX105" fmla="*/ 2320353 w 6044628"/>
              <a:gd name="connsiteY105" fmla="*/ 5849055 h 6106229"/>
              <a:gd name="connsiteX106" fmla="*/ 1739328 w 6044628"/>
              <a:gd name="connsiteY106" fmla="*/ 5668080 h 6106229"/>
              <a:gd name="connsiteX107" fmla="*/ 1205928 w 6044628"/>
              <a:gd name="connsiteY107" fmla="*/ 5363280 h 6106229"/>
              <a:gd name="connsiteX108" fmla="*/ 1396428 w 6044628"/>
              <a:gd name="connsiteY108" fmla="*/ 5163255 h 6106229"/>
              <a:gd name="connsiteX109" fmla="*/ 1520253 w 6044628"/>
              <a:gd name="connsiteY109" fmla="*/ 4601280 h 6106229"/>
              <a:gd name="connsiteX110" fmla="*/ 1596453 w 6044628"/>
              <a:gd name="connsiteY110" fmla="*/ 4182180 h 6106229"/>
              <a:gd name="connsiteX111" fmla="*/ 1634553 w 6044628"/>
              <a:gd name="connsiteY111" fmla="*/ 3867855 h 6106229"/>
              <a:gd name="connsiteX112" fmla="*/ 1854282 w 6044628"/>
              <a:gd name="connsiteY112" fmla="*/ 4170764 h 6106229"/>
              <a:gd name="connsiteX113" fmla="*/ 1815528 w 6044628"/>
              <a:gd name="connsiteY113" fmla="*/ 3896430 h 6106229"/>
              <a:gd name="connsiteX114" fmla="*/ 1558353 w 6044628"/>
              <a:gd name="connsiteY114" fmla="*/ 3705930 h 6106229"/>
              <a:gd name="connsiteX115" fmla="*/ 1663128 w 6044628"/>
              <a:gd name="connsiteY115" fmla="*/ 3601155 h 6106229"/>
              <a:gd name="connsiteX116" fmla="*/ 1644078 w 6044628"/>
              <a:gd name="connsiteY116" fmla="*/ 3343980 h 6106229"/>
              <a:gd name="connsiteX117" fmla="*/ 1358328 w 6044628"/>
              <a:gd name="connsiteY117" fmla="*/ 3172530 h 6106229"/>
              <a:gd name="connsiteX118" fmla="*/ 1186878 w 6044628"/>
              <a:gd name="connsiteY118" fmla="*/ 2915355 h 6106229"/>
              <a:gd name="connsiteX119" fmla="*/ 1272603 w 6044628"/>
              <a:gd name="connsiteY119" fmla="*/ 2772480 h 6106229"/>
              <a:gd name="connsiteX120" fmla="*/ 1215453 w 6044628"/>
              <a:gd name="connsiteY120" fmla="*/ 2686755 h 6106229"/>
              <a:gd name="connsiteX121" fmla="*/ 996378 w 6044628"/>
              <a:gd name="connsiteY121" fmla="*/ 2458155 h 6106229"/>
              <a:gd name="connsiteX122" fmla="*/ 701103 w 6044628"/>
              <a:gd name="connsiteY122" fmla="*/ 2334330 h 6106229"/>
              <a:gd name="connsiteX123" fmla="*/ 434403 w 6044628"/>
              <a:gd name="connsiteY123" fmla="*/ 2153355 h 6106229"/>
              <a:gd name="connsiteX124" fmla="*/ 313284 w 6044628"/>
              <a:gd name="connsiteY124" fmla="*/ 2141754 h 6106229"/>
              <a:gd name="connsiteX125" fmla="*/ 186753 w 6044628"/>
              <a:gd name="connsiteY125" fmla="*/ 2191455 h 6106229"/>
              <a:gd name="connsiteX126" fmla="*/ 142501 w 6044628"/>
              <a:gd name="connsiteY126" fmla="*/ 2059920 h 6106229"/>
              <a:gd name="connsiteX127" fmla="*/ 16180 w 6044628"/>
              <a:gd name="connsiteY127" fmla="*/ 1996200 h 6106229"/>
              <a:gd name="connsiteX128" fmla="*/ 238566 w 6044628"/>
              <a:gd name="connsiteY128" fmla="*/ 1942507 h 6106229"/>
              <a:gd name="connsiteX129" fmla="*/ 128269 w 6044628"/>
              <a:gd name="connsiteY129" fmla="*/ 1906927 h 6106229"/>
              <a:gd name="connsiteX130" fmla="*/ 82015 w 6044628"/>
              <a:gd name="connsiteY130" fmla="*/ 1828652 h 6106229"/>
              <a:gd name="connsiteX131" fmla="*/ 178080 w 6044628"/>
              <a:gd name="connsiteY131" fmla="*/ 1768166 h 6106229"/>
              <a:gd name="connsiteX132" fmla="*/ 65329 w 6044628"/>
              <a:gd name="connsiteY132" fmla="*/ 1794491 h 6106229"/>
              <a:gd name="connsiteX133" fmla="*/ 1508 w 6044628"/>
              <a:gd name="connsiteY133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815923 w 6044628"/>
              <a:gd name="connsiteY26" fmla="*/ 776924 h 6106229"/>
              <a:gd name="connsiteX27" fmla="*/ 2901378 w 6044628"/>
              <a:gd name="connsiteY27" fmla="*/ 676980 h 6106229"/>
              <a:gd name="connsiteX28" fmla="*/ 2993602 w 6044628"/>
              <a:gd name="connsiteY28" fmla="*/ 464901 h 6106229"/>
              <a:gd name="connsiteX29" fmla="*/ 3007965 w 6044628"/>
              <a:gd name="connsiteY29" fmla="*/ 132440 h 6106229"/>
              <a:gd name="connsiteX30" fmla="*/ 3175839 w 6044628"/>
              <a:gd name="connsiteY30" fmla="*/ 36336 h 6106229"/>
              <a:gd name="connsiteX31" fmla="*/ 3380098 w 6044628"/>
              <a:gd name="connsiteY31" fmla="*/ 0 h 6106229"/>
              <a:gd name="connsiteX32" fmla="*/ 3460333 w 6044628"/>
              <a:gd name="connsiteY32" fmla="*/ 76208 h 6106229"/>
              <a:gd name="connsiteX33" fmla="*/ 3462888 w 6044628"/>
              <a:gd name="connsiteY33" fmla="*/ 186790 h 6106229"/>
              <a:gd name="connsiteX34" fmla="*/ 3545826 w 6044628"/>
              <a:gd name="connsiteY34" fmla="*/ 239992 h 6106229"/>
              <a:gd name="connsiteX35" fmla="*/ 3713790 w 6044628"/>
              <a:gd name="connsiteY35" fmla="*/ 224194 h 6106229"/>
              <a:gd name="connsiteX36" fmla="*/ 3749103 w 6044628"/>
              <a:gd name="connsiteY36" fmla="*/ 372180 h 6106229"/>
              <a:gd name="connsiteX37" fmla="*/ 3813687 w 6044628"/>
              <a:gd name="connsiteY37" fmla="*/ 395644 h 6106229"/>
              <a:gd name="connsiteX38" fmla="*/ 3911028 w 6044628"/>
              <a:gd name="connsiteY38" fmla="*/ 429330 h 6106229"/>
              <a:gd name="connsiteX39" fmla="*/ 3949825 w 6044628"/>
              <a:gd name="connsiteY39" fmla="*/ 531550 h 6106229"/>
              <a:gd name="connsiteX40" fmla="*/ 4138234 w 6044628"/>
              <a:gd name="connsiteY40" fmla="*/ 549206 h 6106229"/>
              <a:gd name="connsiteX41" fmla="*/ 4142881 w 6044628"/>
              <a:gd name="connsiteY41" fmla="*/ 746907 h 6106229"/>
              <a:gd name="connsiteX42" fmla="*/ 4269261 w 6044628"/>
              <a:gd name="connsiteY42" fmla="*/ 786634 h 6106229"/>
              <a:gd name="connsiteX43" fmla="*/ 4381005 w 6044628"/>
              <a:gd name="connsiteY43" fmla="*/ 748068 h 6106229"/>
              <a:gd name="connsiteX44" fmla="*/ 4446417 w 6044628"/>
              <a:gd name="connsiteY44" fmla="*/ 607560 h 6106229"/>
              <a:gd name="connsiteX45" fmla="*/ 4463478 w 6044628"/>
              <a:gd name="connsiteY45" fmla="*/ 829380 h 6106229"/>
              <a:gd name="connsiteX46" fmla="*/ 4619827 w 6044628"/>
              <a:gd name="connsiteY46" fmla="*/ 947397 h 6106229"/>
              <a:gd name="connsiteX47" fmla="*/ 4739703 w 6044628"/>
              <a:gd name="connsiteY47" fmla="*/ 1019880 h 6106229"/>
              <a:gd name="connsiteX48" fmla="*/ 4810328 w 6044628"/>
              <a:gd name="connsiteY48" fmla="*/ 1066111 h 6106229"/>
              <a:gd name="connsiteX49" fmla="*/ 4931132 w 6044628"/>
              <a:gd name="connsiteY49" fmla="*/ 1049151 h 6106229"/>
              <a:gd name="connsiteX50" fmla="*/ 5027776 w 6044628"/>
              <a:gd name="connsiteY50" fmla="*/ 1101190 h 6106229"/>
              <a:gd name="connsiteX51" fmla="*/ 5139753 w 6044628"/>
              <a:gd name="connsiteY51" fmla="*/ 1086555 h 6106229"/>
              <a:gd name="connsiteX52" fmla="*/ 5482653 w 6044628"/>
              <a:gd name="connsiteY52" fmla="*/ 1124655 h 6106229"/>
              <a:gd name="connsiteX53" fmla="*/ 6044628 w 6044628"/>
              <a:gd name="connsiteY53" fmla="*/ 1410405 h 6106229"/>
              <a:gd name="connsiteX54" fmla="*/ 5873178 w 6044628"/>
              <a:gd name="connsiteY54" fmla="*/ 1677105 h 6106229"/>
              <a:gd name="connsiteX55" fmla="*/ 5730303 w 6044628"/>
              <a:gd name="connsiteY55" fmla="*/ 2248605 h 6106229"/>
              <a:gd name="connsiteX56" fmla="*/ 5749353 w 6044628"/>
              <a:gd name="connsiteY56" fmla="*/ 2410530 h 6106229"/>
              <a:gd name="connsiteX57" fmla="*/ 5749353 w 6044628"/>
              <a:gd name="connsiteY57" fmla="*/ 2410530 h 6106229"/>
              <a:gd name="connsiteX58" fmla="*/ 5539803 w 6044628"/>
              <a:gd name="connsiteY58" fmla="*/ 2448630 h 6106229"/>
              <a:gd name="connsiteX59" fmla="*/ 5444553 w 6044628"/>
              <a:gd name="connsiteY59" fmla="*/ 2772480 h 6106229"/>
              <a:gd name="connsiteX60" fmla="*/ 5311203 w 6044628"/>
              <a:gd name="connsiteY60" fmla="*/ 2839155 h 6106229"/>
              <a:gd name="connsiteX61" fmla="*/ 5187378 w 6044628"/>
              <a:gd name="connsiteY61" fmla="*/ 3182055 h 6106229"/>
              <a:gd name="connsiteX62" fmla="*/ 5368353 w 6044628"/>
              <a:gd name="connsiteY62" fmla="*/ 3124905 h 6106229"/>
              <a:gd name="connsiteX63" fmla="*/ 5501703 w 6044628"/>
              <a:gd name="connsiteY63" fmla="*/ 3267780 h 6106229"/>
              <a:gd name="connsiteX64" fmla="*/ 5501703 w 6044628"/>
              <a:gd name="connsiteY64" fmla="*/ 3267780 h 6106229"/>
              <a:gd name="connsiteX65" fmla="*/ 5501703 w 6044628"/>
              <a:gd name="connsiteY65" fmla="*/ 3391605 h 6106229"/>
              <a:gd name="connsiteX66" fmla="*/ 5596953 w 6044628"/>
              <a:gd name="connsiteY66" fmla="*/ 3544005 h 6106229"/>
              <a:gd name="connsiteX67" fmla="*/ 5530278 w 6044628"/>
              <a:gd name="connsiteY67" fmla="*/ 3639255 h 6106229"/>
              <a:gd name="connsiteX68" fmla="*/ 5692203 w 6044628"/>
              <a:gd name="connsiteY68" fmla="*/ 3896430 h 6106229"/>
              <a:gd name="connsiteX69" fmla="*/ 5691041 w 6044628"/>
              <a:gd name="connsiteY69" fmla="*/ 4000703 h 6106229"/>
              <a:gd name="connsiteX70" fmla="*/ 5587428 w 6044628"/>
              <a:gd name="connsiteY70" fmla="*/ 4105980 h 6106229"/>
              <a:gd name="connsiteX71" fmla="*/ 5453365 w 6044628"/>
              <a:gd name="connsiteY71" fmla="*/ 4112260 h 6106229"/>
              <a:gd name="connsiteX72" fmla="*/ 5501703 w 6044628"/>
              <a:gd name="connsiteY72" fmla="*/ 4248855 h 6106229"/>
              <a:gd name="connsiteX73" fmla="*/ 5586319 w 6044628"/>
              <a:gd name="connsiteY73" fmla="*/ 4297588 h 6106229"/>
              <a:gd name="connsiteX74" fmla="*/ 5679432 w 6044628"/>
              <a:gd name="connsiteY74" fmla="*/ 4405002 h 6106229"/>
              <a:gd name="connsiteX75" fmla="*/ 5575265 w 6044628"/>
              <a:gd name="connsiteY75" fmla="*/ 4508457 h 6106229"/>
              <a:gd name="connsiteX76" fmla="*/ 5604920 w 6044628"/>
              <a:gd name="connsiteY76" fmla="*/ 4570620 h 6106229"/>
              <a:gd name="connsiteX77" fmla="*/ 5596953 w 6044628"/>
              <a:gd name="connsiteY77" fmla="*/ 4629855 h 6106229"/>
              <a:gd name="connsiteX78" fmla="*/ 5680909 w 6044628"/>
              <a:gd name="connsiteY78" fmla="*/ 4725130 h 6106229"/>
              <a:gd name="connsiteX79" fmla="*/ 5768403 w 6044628"/>
              <a:gd name="connsiteY79" fmla="*/ 4753680 h 6106229"/>
              <a:gd name="connsiteX80" fmla="*/ 5875947 w 6044628"/>
              <a:gd name="connsiteY80" fmla="*/ 4788454 h 6106229"/>
              <a:gd name="connsiteX81" fmla="*/ 6001964 w 6044628"/>
              <a:gd name="connsiteY81" fmla="*/ 4754894 h 6106229"/>
              <a:gd name="connsiteX82" fmla="*/ 6028612 w 6044628"/>
              <a:gd name="connsiteY82" fmla="*/ 4811437 h 6106229"/>
              <a:gd name="connsiteX83" fmla="*/ 5984127 w 6044628"/>
              <a:gd name="connsiteY83" fmla="*/ 4907901 h 6106229"/>
              <a:gd name="connsiteX84" fmla="*/ 5945525 w 6044628"/>
              <a:gd name="connsiteY84" fmla="*/ 4986739 h 6106229"/>
              <a:gd name="connsiteX85" fmla="*/ 5969667 w 6044628"/>
              <a:gd name="connsiteY85" fmla="*/ 5034152 h 6106229"/>
              <a:gd name="connsiteX86" fmla="*/ 5792018 w 6044628"/>
              <a:gd name="connsiteY86" fmla="*/ 5142990 h 6106229"/>
              <a:gd name="connsiteX87" fmla="*/ 5596953 w 6044628"/>
              <a:gd name="connsiteY87" fmla="*/ 5287080 h 6106229"/>
              <a:gd name="connsiteX88" fmla="*/ 5511228 w 6044628"/>
              <a:gd name="connsiteY88" fmla="*/ 5458530 h 6106229"/>
              <a:gd name="connsiteX89" fmla="*/ 5377878 w 6044628"/>
              <a:gd name="connsiteY89" fmla="*/ 5544254 h 6106229"/>
              <a:gd name="connsiteX90" fmla="*/ 5177853 w 6044628"/>
              <a:gd name="connsiteY90" fmla="*/ 5563305 h 6106229"/>
              <a:gd name="connsiteX91" fmla="*/ 4815903 w 6044628"/>
              <a:gd name="connsiteY91" fmla="*/ 5420430 h 6106229"/>
              <a:gd name="connsiteX92" fmla="*/ 4663503 w 6044628"/>
              <a:gd name="connsiteY92" fmla="*/ 5353755 h 6106229"/>
              <a:gd name="connsiteX93" fmla="*/ 4339653 w 6044628"/>
              <a:gd name="connsiteY93" fmla="*/ 5277555 h 6106229"/>
              <a:gd name="connsiteX94" fmla="*/ 4177728 w 6044628"/>
              <a:gd name="connsiteY94" fmla="*/ 5220405 h 6106229"/>
              <a:gd name="connsiteX95" fmla="*/ 3958653 w 6044628"/>
              <a:gd name="connsiteY95" fmla="*/ 5382330 h 6106229"/>
              <a:gd name="connsiteX96" fmla="*/ 3787203 w 6044628"/>
              <a:gd name="connsiteY96" fmla="*/ 5496630 h 6106229"/>
              <a:gd name="connsiteX97" fmla="*/ 3672903 w 6044628"/>
              <a:gd name="connsiteY97" fmla="*/ 5744279 h 6106229"/>
              <a:gd name="connsiteX98" fmla="*/ 3730053 w 6044628"/>
              <a:gd name="connsiteY98" fmla="*/ 6030029 h 6106229"/>
              <a:gd name="connsiteX99" fmla="*/ 3577653 w 6044628"/>
              <a:gd name="connsiteY99" fmla="*/ 6030029 h 6106229"/>
              <a:gd name="connsiteX100" fmla="*/ 3406203 w 6044628"/>
              <a:gd name="connsiteY100" fmla="*/ 6106229 h 6106229"/>
              <a:gd name="connsiteX101" fmla="*/ 3168078 w 6044628"/>
              <a:gd name="connsiteY101" fmla="*/ 6087179 h 6106229"/>
              <a:gd name="connsiteX102" fmla="*/ 3015678 w 6044628"/>
              <a:gd name="connsiteY102" fmla="*/ 5934779 h 6106229"/>
              <a:gd name="connsiteX103" fmla="*/ 2834703 w 6044628"/>
              <a:gd name="connsiteY103" fmla="*/ 5896679 h 6106229"/>
              <a:gd name="connsiteX104" fmla="*/ 2520378 w 6044628"/>
              <a:gd name="connsiteY104" fmla="*/ 5753804 h 6106229"/>
              <a:gd name="connsiteX105" fmla="*/ 2320353 w 6044628"/>
              <a:gd name="connsiteY105" fmla="*/ 5849055 h 6106229"/>
              <a:gd name="connsiteX106" fmla="*/ 1739328 w 6044628"/>
              <a:gd name="connsiteY106" fmla="*/ 5668080 h 6106229"/>
              <a:gd name="connsiteX107" fmla="*/ 1205928 w 6044628"/>
              <a:gd name="connsiteY107" fmla="*/ 5363280 h 6106229"/>
              <a:gd name="connsiteX108" fmla="*/ 1396428 w 6044628"/>
              <a:gd name="connsiteY108" fmla="*/ 5163255 h 6106229"/>
              <a:gd name="connsiteX109" fmla="*/ 1520253 w 6044628"/>
              <a:gd name="connsiteY109" fmla="*/ 4601280 h 6106229"/>
              <a:gd name="connsiteX110" fmla="*/ 1596453 w 6044628"/>
              <a:gd name="connsiteY110" fmla="*/ 4182180 h 6106229"/>
              <a:gd name="connsiteX111" fmla="*/ 1634553 w 6044628"/>
              <a:gd name="connsiteY111" fmla="*/ 3867855 h 6106229"/>
              <a:gd name="connsiteX112" fmla="*/ 1854282 w 6044628"/>
              <a:gd name="connsiteY112" fmla="*/ 4170764 h 6106229"/>
              <a:gd name="connsiteX113" fmla="*/ 1815528 w 6044628"/>
              <a:gd name="connsiteY113" fmla="*/ 3896430 h 6106229"/>
              <a:gd name="connsiteX114" fmla="*/ 1558353 w 6044628"/>
              <a:gd name="connsiteY114" fmla="*/ 3705930 h 6106229"/>
              <a:gd name="connsiteX115" fmla="*/ 1663128 w 6044628"/>
              <a:gd name="connsiteY115" fmla="*/ 3601155 h 6106229"/>
              <a:gd name="connsiteX116" fmla="*/ 1644078 w 6044628"/>
              <a:gd name="connsiteY116" fmla="*/ 3343980 h 6106229"/>
              <a:gd name="connsiteX117" fmla="*/ 1358328 w 6044628"/>
              <a:gd name="connsiteY117" fmla="*/ 3172530 h 6106229"/>
              <a:gd name="connsiteX118" fmla="*/ 1186878 w 6044628"/>
              <a:gd name="connsiteY118" fmla="*/ 2915355 h 6106229"/>
              <a:gd name="connsiteX119" fmla="*/ 1272603 w 6044628"/>
              <a:gd name="connsiteY119" fmla="*/ 2772480 h 6106229"/>
              <a:gd name="connsiteX120" fmla="*/ 1215453 w 6044628"/>
              <a:gd name="connsiteY120" fmla="*/ 2686755 h 6106229"/>
              <a:gd name="connsiteX121" fmla="*/ 996378 w 6044628"/>
              <a:gd name="connsiteY121" fmla="*/ 2458155 h 6106229"/>
              <a:gd name="connsiteX122" fmla="*/ 701103 w 6044628"/>
              <a:gd name="connsiteY122" fmla="*/ 2334330 h 6106229"/>
              <a:gd name="connsiteX123" fmla="*/ 434403 w 6044628"/>
              <a:gd name="connsiteY123" fmla="*/ 2153355 h 6106229"/>
              <a:gd name="connsiteX124" fmla="*/ 313284 w 6044628"/>
              <a:gd name="connsiteY124" fmla="*/ 2141754 h 6106229"/>
              <a:gd name="connsiteX125" fmla="*/ 186753 w 6044628"/>
              <a:gd name="connsiteY125" fmla="*/ 2191455 h 6106229"/>
              <a:gd name="connsiteX126" fmla="*/ 142501 w 6044628"/>
              <a:gd name="connsiteY126" fmla="*/ 2059920 h 6106229"/>
              <a:gd name="connsiteX127" fmla="*/ 16180 w 6044628"/>
              <a:gd name="connsiteY127" fmla="*/ 1996200 h 6106229"/>
              <a:gd name="connsiteX128" fmla="*/ 238566 w 6044628"/>
              <a:gd name="connsiteY128" fmla="*/ 1942507 h 6106229"/>
              <a:gd name="connsiteX129" fmla="*/ 128269 w 6044628"/>
              <a:gd name="connsiteY129" fmla="*/ 1906927 h 6106229"/>
              <a:gd name="connsiteX130" fmla="*/ 82015 w 6044628"/>
              <a:gd name="connsiteY130" fmla="*/ 1828652 h 6106229"/>
              <a:gd name="connsiteX131" fmla="*/ 178080 w 6044628"/>
              <a:gd name="connsiteY131" fmla="*/ 1768166 h 6106229"/>
              <a:gd name="connsiteX132" fmla="*/ 65329 w 6044628"/>
              <a:gd name="connsiteY132" fmla="*/ 1794491 h 6106229"/>
              <a:gd name="connsiteX133" fmla="*/ 1508 w 6044628"/>
              <a:gd name="connsiteY133" fmla="*/ 1731434 h 610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6044628" h="6106229">
                <a:moveTo>
                  <a:pt x="0" y="1736181"/>
                </a:moveTo>
                <a:lnTo>
                  <a:pt x="28645" y="1647195"/>
                </a:lnTo>
                <a:lnTo>
                  <a:pt x="146837" y="1584264"/>
                </a:lnTo>
                <a:lnTo>
                  <a:pt x="501856" y="1551129"/>
                </a:lnTo>
                <a:lnTo>
                  <a:pt x="598626" y="1507953"/>
                </a:lnTo>
                <a:lnTo>
                  <a:pt x="805878" y="1448505"/>
                </a:lnTo>
                <a:lnTo>
                  <a:pt x="1014723" y="1746603"/>
                </a:lnTo>
                <a:lnTo>
                  <a:pt x="1172414" y="1640064"/>
                </a:lnTo>
                <a:lnTo>
                  <a:pt x="1567878" y="1639005"/>
                </a:lnTo>
                <a:lnTo>
                  <a:pt x="1523075" y="1515180"/>
                </a:lnTo>
                <a:lnTo>
                  <a:pt x="1501203" y="1277055"/>
                </a:lnTo>
                <a:lnTo>
                  <a:pt x="1421572" y="1112557"/>
                </a:lnTo>
                <a:lnTo>
                  <a:pt x="1437822" y="989273"/>
                </a:lnTo>
                <a:cubicBezTo>
                  <a:pt x="1437611" y="960518"/>
                  <a:pt x="1398399" y="931762"/>
                  <a:pt x="1398188" y="903007"/>
                </a:cubicBezTo>
                <a:lnTo>
                  <a:pt x="1559165" y="958937"/>
                </a:lnTo>
                <a:lnTo>
                  <a:pt x="1710901" y="936822"/>
                </a:lnTo>
                <a:lnTo>
                  <a:pt x="1668419" y="1021644"/>
                </a:lnTo>
                <a:lnTo>
                  <a:pt x="1729803" y="1134180"/>
                </a:lnTo>
                <a:lnTo>
                  <a:pt x="1923779" y="1186184"/>
                </a:lnTo>
                <a:lnTo>
                  <a:pt x="2082228" y="1191330"/>
                </a:lnTo>
                <a:lnTo>
                  <a:pt x="2158428" y="1229429"/>
                </a:lnTo>
                <a:lnTo>
                  <a:pt x="2280537" y="1187899"/>
                </a:lnTo>
                <a:lnTo>
                  <a:pt x="2428649" y="1130750"/>
                </a:lnTo>
                <a:cubicBezTo>
                  <a:pt x="2385358" y="1096381"/>
                  <a:pt x="2268394" y="1140019"/>
                  <a:pt x="2290108" y="1057980"/>
                </a:cubicBezTo>
                <a:lnTo>
                  <a:pt x="2367272" y="939447"/>
                </a:lnTo>
                <a:lnTo>
                  <a:pt x="2632209" y="806097"/>
                </a:lnTo>
                <a:lnTo>
                  <a:pt x="2815923" y="776924"/>
                </a:lnTo>
                <a:lnTo>
                  <a:pt x="2901378" y="676980"/>
                </a:lnTo>
                <a:lnTo>
                  <a:pt x="2993602" y="464901"/>
                </a:lnTo>
                <a:cubicBezTo>
                  <a:pt x="2992611" y="346858"/>
                  <a:pt x="3008956" y="250483"/>
                  <a:pt x="3007965" y="132440"/>
                </a:cubicBezTo>
                <a:lnTo>
                  <a:pt x="3175839" y="36336"/>
                </a:lnTo>
                <a:lnTo>
                  <a:pt x="3380098" y="0"/>
                </a:lnTo>
                <a:lnTo>
                  <a:pt x="3460333" y="76208"/>
                </a:lnTo>
                <a:cubicBezTo>
                  <a:pt x="3461185" y="113069"/>
                  <a:pt x="3462036" y="149929"/>
                  <a:pt x="3462888" y="186790"/>
                </a:cubicBezTo>
                <a:lnTo>
                  <a:pt x="3545826" y="239992"/>
                </a:lnTo>
                <a:lnTo>
                  <a:pt x="3713790" y="224194"/>
                </a:lnTo>
                <a:lnTo>
                  <a:pt x="3749103" y="372180"/>
                </a:lnTo>
                <a:lnTo>
                  <a:pt x="3813687" y="395644"/>
                </a:lnTo>
                <a:lnTo>
                  <a:pt x="3911028" y="429330"/>
                </a:lnTo>
                <a:lnTo>
                  <a:pt x="3949825" y="531550"/>
                </a:lnTo>
                <a:lnTo>
                  <a:pt x="4138234" y="549206"/>
                </a:lnTo>
                <a:lnTo>
                  <a:pt x="4142881" y="746907"/>
                </a:lnTo>
                <a:lnTo>
                  <a:pt x="4269261" y="786634"/>
                </a:lnTo>
                <a:lnTo>
                  <a:pt x="4381005" y="748068"/>
                </a:lnTo>
                <a:cubicBezTo>
                  <a:pt x="4392897" y="667778"/>
                  <a:pt x="4393638" y="635811"/>
                  <a:pt x="4446417" y="607560"/>
                </a:cubicBezTo>
                <a:cubicBezTo>
                  <a:pt x="4507860" y="644329"/>
                  <a:pt x="4457791" y="755440"/>
                  <a:pt x="4463478" y="829380"/>
                </a:cubicBezTo>
                <a:lnTo>
                  <a:pt x="4619827" y="947397"/>
                </a:lnTo>
                <a:lnTo>
                  <a:pt x="4739703" y="1019880"/>
                </a:lnTo>
                <a:lnTo>
                  <a:pt x="4810328" y="1066111"/>
                </a:lnTo>
                <a:lnTo>
                  <a:pt x="4931132" y="1049151"/>
                </a:lnTo>
                <a:lnTo>
                  <a:pt x="5027776" y="1101190"/>
                </a:lnTo>
                <a:lnTo>
                  <a:pt x="5139753" y="1086555"/>
                </a:lnTo>
                <a:lnTo>
                  <a:pt x="5482653" y="1124655"/>
                </a:lnTo>
                <a:lnTo>
                  <a:pt x="6044628" y="1410405"/>
                </a:lnTo>
                <a:lnTo>
                  <a:pt x="5873178" y="1677105"/>
                </a:lnTo>
                <a:lnTo>
                  <a:pt x="5730303" y="2248605"/>
                </a:lnTo>
                <a:lnTo>
                  <a:pt x="5749353" y="2410530"/>
                </a:lnTo>
                <a:lnTo>
                  <a:pt x="5749353" y="2410530"/>
                </a:lnTo>
                <a:lnTo>
                  <a:pt x="5539803" y="2448630"/>
                </a:lnTo>
                <a:lnTo>
                  <a:pt x="5444553" y="2772480"/>
                </a:lnTo>
                <a:lnTo>
                  <a:pt x="5311203" y="2839155"/>
                </a:lnTo>
                <a:lnTo>
                  <a:pt x="5187378" y="3182055"/>
                </a:lnTo>
                <a:lnTo>
                  <a:pt x="5368353" y="3124905"/>
                </a:lnTo>
                <a:lnTo>
                  <a:pt x="5501703" y="3267780"/>
                </a:lnTo>
                <a:lnTo>
                  <a:pt x="5501703" y="3267780"/>
                </a:lnTo>
                <a:lnTo>
                  <a:pt x="5501703" y="3391605"/>
                </a:lnTo>
                <a:lnTo>
                  <a:pt x="5596953" y="3544005"/>
                </a:lnTo>
                <a:lnTo>
                  <a:pt x="5530278" y="3639255"/>
                </a:lnTo>
                <a:lnTo>
                  <a:pt x="5692203" y="3896430"/>
                </a:lnTo>
                <a:cubicBezTo>
                  <a:pt x="5691816" y="3931188"/>
                  <a:pt x="5691428" y="3965945"/>
                  <a:pt x="5691041" y="4000703"/>
                </a:cubicBezTo>
                <a:lnTo>
                  <a:pt x="5587428" y="4105980"/>
                </a:lnTo>
                <a:lnTo>
                  <a:pt x="5453365" y="4112260"/>
                </a:lnTo>
                <a:lnTo>
                  <a:pt x="5501703" y="4248855"/>
                </a:lnTo>
                <a:lnTo>
                  <a:pt x="5586319" y="4297588"/>
                </a:lnTo>
                <a:lnTo>
                  <a:pt x="5679432" y="4405002"/>
                </a:lnTo>
                <a:lnTo>
                  <a:pt x="5575265" y="4508457"/>
                </a:lnTo>
                <a:lnTo>
                  <a:pt x="5604920" y="4570620"/>
                </a:lnTo>
                <a:lnTo>
                  <a:pt x="5596953" y="4629855"/>
                </a:lnTo>
                <a:lnTo>
                  <a:pt x="5680909" y="4725130"/>
                </a:lnTo>
                <a:lnTo>
                  <a:pt x="5768403" y="4753680"/>
                </a:lnTo>
                <a:lnTo>
                  <a:pt x="5875947" y="4788454"/>
                </a:lnTo>
                <a:lnTo>
                  <a:pt x="6001964" y="4754894"/>
                </a:lnTo>
                <a:lnTo>
                  <a:pt x="6028612" y="4811437"/>
                </a:lnTo>
                <a:lnTo>
                  <a:pt x="5984127" y="4907901"/>
                </a:lnTo>
                <a:lnTo>
                  <a:pt x="5945525" y="4986739"/>
                </a:lnTo>
                <a:lnTo>
                  <a:pt x="5969667" y="5034152"/>
                </a:lnTo>
                <a:lnTo>
                  <a:pt x="5792018" y="5142990"/>
                </a:lnTo>
                <a:lnTo>
                  <a:pt x="5596953" y="5287080"/>
                </a:lnTo>
                <a:lnTo>
                  <a:pt x="5511228" y="5458530"/>
                </a:lnTo>
                <a:lnTo>
                  <a:pt x="5377878" y="5544254"/>
                </a:lnTo>
                <a:lnTo>
                  <a:pt x="5177853" y="5563305"/>
                </a:lnTo>
                <a:lnTo>
                  <a:pt x="4815903" y="5420430"/>
                </a:lnTo>
                <a:lnTo>
                  <a:pt x="4663503" y="5353755"/>
                </a:lnTo>
                <a:lnTo>
                  <a:pt x="4339653" y="5277555"/>
                </a:lnTo>
                <a:lnTo>
                  <a:pt x="4177728" y="5220405"/>
                </a:lnTo>
                <a:lnTo>
                  <a:pt x="3958653" y="5382330"/>
                </a:lnTo>
                <a:lnTo>
                  <a:pt x="3787203" y="5496630"/>
                </a:lnTo>
                <a:lnTo>
                  <a:pt x="3672903" y="5744279"/>
                </a:lnTo>
                <a:lnTo>
                  <a:pt x="3730053" y="6030029"/>
                </a:lnTo>
                <a:lnTo>
                  <a:pt x="3577653" y="6030029"/>
                </a:lnTo>
                <a:lnTo>
                  <a:pt x="3406203" y="6106229"/>
                </a:lnTo>
                <a:lnTo>
                  <a:pt x="3168078" y="6087179"/>
                </a:lnTo>
                <a:lnTo>
                  <a:pt x="3015678" y="5934779"/>
                </a:lnTo>
                <a:lnTo>
                  <a:pt x="2834703" y="5896679"/>
                </a:lnTo>
                <a:lnTo>
                  <a:pt x="2520378" y="5753804"/>
                </a:lnTo>
                <a:lnTo>
                  <a:pt x="2320353" y="5849055"/>
                </a:lnTo>
                <a:lnTo>
                  <a:pt x="1739328" y="5668080"/>
                </a:lnTo>
                <a:lnTo>
                  <a:pt x="1205928" y="5363280"/>
                </a:lnTo>
                <a:lnTo>
                  <a:pt x="1396428" y="5163255"/>
                </a:lnTo>
                <a:lnTo>
                  <a:pt x="1520253" y="4601280"/>
                </a:lnTo>
                <a:lnTo>
                  <a:pt x="1596453" y="4182180"/>
                </a:lnTo>
                <a:lnTo>
                  <a:pt x="1634553" y="3867855"/>
                </a:lnTo>
                <a:cubicBezTo>
                  <a:pt x="1661540" y="3840868"/>
                  <a:pt x="1824120" y="4166002"/>
                  <a:pt x="1854282" y="4170764"/>
                </a:cubicBezTo>
                <a:cubicBezTo>
                  <a:pt x="1884445" y="4175527"/>
                  <a:pt x="1848866" y="3948818"/>
                  <a:pt x="1815528" y="3896430"/>
                </a:cubicBezTo>
                <a:lnTo>
                  <a:pt x="1558353" y="3705930"/>
                </a:lnTo>
                <a:lnTo>
                  <a:pt x="1663128" y="3601155"/>
                </a:lnTo>
                <a:lnTo>
                  <a:pt x="1644078" y="3343980"/>
                </a:lnTo>
                <a:lnTo>
                  <a:pt x="1358328" y="3172530"/>
                </a:lnTo>
                <a:lnTo>
                  <a:pt x="1186878" y="2915355"/>
                </a:lnTo>
                <a:lnTo>
                  <a:pt x="1272603" y="2772480"/>
                </a:lnTo>
                <a:lnTo>
                  <a:pt x="1215453" y="2686755"/>
                </a:lnTo>
                <a:lnTo>
                  <a:pt x="996378" y="2458155"/>
                </a:lnTo>
                <a:lnTo>
                  <a:pt x="701103" y="2334330"/>
                </a:lnTo>
                <a:lnTo>
                  <a:pt x="434403" y="2153355"/>
                </a:lnTo>
                <a:lnTo>
                  <a:pt x="313284" y="2141754"/>
                </a:lnTo>
                <a:lnTo>
                  <a:pt x="186753" y="2191455"/>
                </a:lnTo>
                <a:lnTo>
                  <a:pt x="142501" y="2059920"/>
                </a:lnTo>
                <a:lnTo>
                  <a:pt x="16180" y="1996200"/>
                </a:lnTo>
                <a:cubicBezTo>
                  <a:pt x="6099" y="1971294"/>
                  <a:pt x="245655" y="1982835"/>
                  <a:pt x="238566" y="1942507"/>
                </a:cubicBezTo>
                <a:cubicBezTo>
                  <a:pt x="262584" y="1922291"/>
                  <a:pt x="172423" y="1938306"/>
                  <a:pt x="128269" y="1906927"/>
                </a:cubicBezTo>
                <a:cubicBezTo>
                  <a:pt x="98026" y="1889137"/>
                  <a:pt x="107786" y="1854101"/>
                  <a:pt x="82015" y="1828652"/>
                </a:cubicBezTo>
                <a:cubicBezTo>
                  <a:pt x="90317" y="1809676"/>
                  <a:pt x="196142" y="1780570"/>
                  <a:pt x="178080" y="1768166"/>
                </a:cubicBezTo>
                <a:cubicBezTo>
                  <a:pt x="176988" y="1756985"/>
                  <a:pt x="99402" y="1796814"/>
                  <a:pt x="65329" y="1794491"/>
                </a:cubicBezTo>
                <a:lnTo>
                  <a:pt x="1508" y="173143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6007570" y="217783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45396" y="84433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031008" y="414950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472456" y="2011880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888383" y="31636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78458" y="25350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859933" y="276838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535708" y="368278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312245" y="21444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283670" y="18396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431184" y="6871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469034" y="2013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64734" y="462575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111846" y="48495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088159" y="56973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4559" y="548300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055071" y="59068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36146" y="55830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326409" y="568303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816821" y="631644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3571875" y="657225"/>
            <a:ext cx="981075" cy="1409700"/>
          </a:xfrm>
          <a:custGeom>
            <a:avLst/>
            <a:gdLst>
              <a:gd name="connsiteX0" fmla="*/ 0 w 981075"/>
              <a:gd name="connsiteY0" fmla="*/ 1409700 h 1409700"/>
              <a:gd name="connsiteX1" fmla="*/ 276225 w 981075"/>
              <a:gd name="connsiteY1" fmla="*/ 228600 h 1409700"/>
              <a:gd name="connsiteX2" fmla="*/ 981075 w 981075"/>
              <a:gd name="connsiteY2" fmla="*/ 381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075" h="1409700">
                <a:moveTo>
                  <a:pt x="0" y="1409700"/>
                </a:moveTo>
                <a:cubicBezTo>
                  <a:pt x="56356" y="933450"/>
                  <a:pt x="112713" y="457200"/>
                  <a:pt x="276225" y="228600"/>
                </a:cubicBezTo>
                <a:cubicBezTo>
                  <a:pt x="439737" y="0"/>
                  <a:pt x="710406" y="19050"/>
                  <a:pt x="981075" y="381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500132" y="219919"/>
            <a:ext cx="1377387" cy="636608"/>
          </a:xfrm>
          <a:custGeom>
            <a:avLst/>
            <a:gdLst>
              <a:gd name="connsiteX0" fmla="*/ 1377387 w 1377387"/>
              <a:gd name="connsiteY0" fmla="*/ 636608 h 636608"/>
              <a:gd name="connsiteX1" fmla="*/ 0 w 1377387"/>
              <a:gd name="connsiteY1" fmla="*/ 0 h 63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7387" h="636608">
                <a:moveTo>
                  <a:pt x="1377387" y="636608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3565003" y="2095018"/>
            <a:ext cx="1481559" cy="3819645"/>
          </a:xfrm>
          <a:custGeom>
            <a:avLst/>
            <a:gdLst>
              <a:gd name="connsiteX0" fmla="*/ 0 w 1481559"/>
              <a:gd name="connsiteY0" fmla="*/ 0 h 3819645"/>
              <a:gd name="connsiteX1" fmla="*/ 787078 w 1481559"/>
              <a:gd name="connsiteY1" fmla="*/ 740779 h 3819645"/>
              <a:gd name="connsiteX2" fmla="*/ 1215341 w 1481559"/>
              <a:gd name="connsiteY2" fmla="*/ 2141316 h 3819645"/>
              <a:gd name="connsiteX3" fmla="*/ 1238491 w 1481559"/>
              <a:gd name="connsiteY3" fmla="*/ 3391382 h 3819645"/>
              <a:gd name="connsiteX4" fmla="*/ 1481559 w 1481559"/>
              <a:gd name="connsiteY4" fmla="*/ 3819645 h 381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1559" h="3819645">
                <a:moveTo>
                  <a:pt x="0" y="0"/>
                </a:moveTo>
                <a:cubicBezTo>
                  <a:pt x="292260" y="191946"/>
                  <a:pt x="584521" y="383893"/>
                  <a:pt x="787078" y="740779"/>
                </a:cubicBezTo>
                <a:cubicBezTo>
                  <a:pt x="989635" y="1097665"/>
                  <a:pt x="1140106" y="1699549"/>
                  <a:pt x="1215341" y="2141316"/>
                </a:cubicBezTo>
                <a:cubicBezTo>
                  <a:pt x="1290576" y="2583083"/>
                  <a:pt x="1194121" y="3111661"/>
                  <a:pt x="1238491" y="3391382"/>
                </a:cubicBezTo>
                <a:cubicBezTo>
                  <a:pt x="1282861" y="3671103"/>
                  <a:pt x="1382210" y="3745374"/>
                  <a:pt x="1481559" y="381964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493908" y="197620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322323" y="174507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3592595" y="1809299"/>
            <a:ext cx="1885138" cy="257852"/>
          </a:xfrm>
          <a:custGeom>
            <a:avLst/>
            <a:gdLst>
              <a:gd name="connsiteX0" fmla="*/ 0 w 1885138"/>
              <a:gd name="connsiteY0" fmla="*/ 257852 h 257852"/>
              <a:gd name="connsiteX1" fmla="*/ 619712 w 1885138"/>
              <a:gd name="connsiteY1" fmla="*/ 23835 h 257852"/>
              <a:gd name="connsiteX2" fmla="*/ 1135416 w 1885138"/>
              <a:gd name="connsiteY2" fmla="*/ 114841 h 257852"/>
              <a:gd name="connsiteX3" fmla="*/ 1885138 w 1885138"/>
              <a:gd name="connsiteY3" fmla="*/ 171179 h 25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5138" h="257852">
                <a:moveTo>
                  <a:pt x="0" y="257852"/>
                </a:moveTo>
                <a:cubicBezTo>
                  <a:pt x="215238" y="152761"/>
                  <a:pt x="430476" y="47670"/>
                  <a:pt x="619712" y="23835"/>
                </a:cubicBezTo>
                <a:cubicBezTo>
                  <a:pt x="808948" y="0"/>
                  <a:pt x="924512" y="90284"/>
                  <a:pt x="1135416" y="114841"/>
                </a:cubicBezTo>
                <a:cubicBezTo>
                  <a:pt x="1346320" y="139398"/>
                  <a:pt x="1615729" y="155288"/>
                  <a:pt x="1885138" y="17117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2617524" y="2088819"/>
            <a:ext cx="936068" cy="554707"/>
          </a:xfrm>
          <a:custGeom>
            <a:avLst/>
            <a:gdLst>
              <a:gd name="connsiteX0" fmla="*/ 936068 w 936068"/>
              <a:gd name="connsiteY0" fmla="*/ 0 h 554707"/>
              <a:gd name="connsiteX1" fmla="*/ 619712 w 936068"/>
              <a:gd name="connsiteY1" fmla="*/ 346692 h 554707"/>
              <a:gd name="connsiteX2" fmla="*/ 377028 w 936068"/>
              <a:gd name="connsiteY2" fmla="*/ 507037 h 554707"/>
              <a:gd name="connsiteX3" fmla="*/ 0 w 936068"/>
              <a:gd name="connsiteY3" fmla="*/ 554707 h 55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068" h="554707">
                <a:moveTo>
                  <a:pt x="936068" y="0"/>
                </a:moveTo>
                <a:cubicBezTo>
                  <a:pt x="824476" y="131093"/>
                  <a:pt x="712885" y="262186"/>
                  <a:pt x="619712" y="346692"/>
                </a:cubicBezTo>
                <a:cubicBezTo>
                  <a:pt x="526539" y="431198"/>
                  <a:pt x="480313" y="472368"/>
                  <a:pt x="377028" y="507037"/>
                </a:cubicBezTo>
                <a:cubicBezTo>
                  <a:pt x="273743" y="541706"/>
                  <a:pt x="136871" y="548206"/>
                  <a:pt x="0" y="55470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761171" y="3077676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579157" y="263997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2790870" y="2595856"/>
            <a:ext cx="229684" cy="494036"/>
          </a:xfrm>
          <a:custGeom>
            <a:avLst/>
            <a:gdLst>
              <a:gd name="connsiteX0" fmla="*/ 229684 w 229684"/>
              <a:gd name="connsiteY0" fmla="*/ 0 h 494036"/>
              <a:gd name="connsiteX1" fmla="*/ 0 w 229684"/>
              <a:gd name="connsiteY1" fmla="*/ 494036 h 49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9684" h="494036">
                <a:moveTo>
                  <a:pt x="229684" y="0"/>
                </a:moveTo>
                <a:lnTo>
                  <a:pt x="0" y="494036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2136489" y="3111560"/>
            <a:ext cx="641380" cy="1763795"/>
          </a:xfrm>
          <a:custGeom>
            <a:avLst/>
            <a:gdLst>
              <a:gd name="connsiteX0" fmla="*/ 641380 w 641380"/>
              <a:gd name="connsiteY0" fmla="*/ 0 h 1763795"/>
              <a:gd name="connsiteX1" fmla="*/ 398696 w 641380"/>
              <a:gd name="connsiteY1" fmla="*/ 637047 h 1763795"/>
              <a:gd name="connsiteX2" fmla="*/ 0 w 641380"/>
              <a:gd name="connsiteY2" fmla="*/ 1763795 h 176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380" h="1763795">
                <a:moveTo>
                  <a:pt x="641380" y="0"/>
                </a:moveTo>
                <a:cubicBezTo>
                  <a:pt x="573486" y="171540"/>
                  <a:pt x="505593" y="343081"/>
                  <a:pt x="398696" y="637047"/>
                </a:cubicBezTo>
                <a:cubicBezTo>
                  <a:pt x="291799" y="931013"/>
                  <a:pt x="145899" y="1347404"/>
                  <a:pt x="0" y="176379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1711791" y="2569854"/>
            <a:ext cx="879731" cy="111952"/>
          </a:xfrm>
          <a:custGeom>
            <a:avLst/>
            <a:gdLst>
              <a:gd name="connsiteX0" fmla="*/ 879731 w 879731"/>
              <a:gd name="connsiteY0" fmla="*/ 99674 h 111952"/>
              <a:gd name="connsiteX1" fmla="*/ 429032 w 879731"/>
              <a:gd name="connsiteY1" fmla="*/ 95340 h 111952"/>
              <a:gd name="connsiteX2" fmla="*/ 0 w 879731"/>
              <a:gd name="connsiteY2" fmla="*/ 0 h 11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9731" h="111952">
                <a:moveTo>
                  <a:pt x="879731" y="99674"/>
                </a:moveTo>
                <a:cubicBezTo>
                  <a:pt x="727692" y="105813"/>
                  <a:pt x="575654" y="111952"/>
                  <a:pt x="429032" y="95340"/>
                </a:cubicBezTo>
                <a:cubicBezTo>
                  <a:pt x="282410" y="78728"/>
                  <a:pt x="141205" y="39364"/>
                  <a:pt x="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5477733" y="1980478"/>
            <a:ext cx="563374" cy="151677"/>
          </a:xfrm>
          <a:custGeom>
            <a:avLst/>
            <a:gdLst>
              <a:gd name="connsiteX0" fmla="*/ 0 w 563374"/>
              <a:gd name="connsiteY0" fmla="*/ 0 h 151677"/>
              <a:gd name="connsiteX1" fmla="*/ 563374 w 563374"/>
              <a:gd name="connsiteY1" fmla="*/ 151677 h 15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374" h="151677">
                <a:moveTo>
                  <a:pt x="0" y="0"/>
                </a:moveTo>
                <a:lnTo>
                  <a:pt x="563374" y="15167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4931693" y="2795204"/>
            <a:ext cx="957736" cy="427587"/>
          </a:xfrm>
          <a:custGeom>
            <a:avLst/>
            <a:gdLst>
              <a:gd name="connsiteX0" fmla="*/ 0 w 957736"/>
              <a:gd name="connsiteY0" fmla="*/ 407363 h 427587"/>
              <a:gd name="connsiteX1" fmla="*/ 307689 w 957736"/>
              <a:gd name="connsiteY1" fmla="*/ 359693 h 427587"/>
              <a:gd name="connsiteX2" fmla="*/ 957736 w 957736"/>
              <a:gd name="connsiteY2" fmla="*/ 0 h 42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736" h="427587">
                <a:moveTo>
                  <a:pt x="0" y="407363"/>
                </a:moveTo>
                <a:cubicBezTo>
                  <a:pt x="74033" y="417475"/>
                  <a:pt x="148066" y="427587"/>
                  <a:pt x="307689" y="359693"/>
                </a:cubicBezTo>
                <a:cubicBezTo>
                  <a:pt x="467312" y="291799"/>
                  <a:pt x="712524" y="145899"/>
                  <a:pt x="957736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4710677" y="3215568"/>
            <a:ext cx="203681" cy="602377"/>
          </a:xfrm>
          <a:custGeom>
            <a:avLst/>
            <a:gdLst>
              <a:gd name="connsiteX0" fmla="*/ 203681 w 203681"/>
              <a:gd name="connsiteY0" fmla="*/ 0 h 602377"/>
              <a:gd name="connsiteX1" fmla="*/ 0 w 203681"/>
              <a:gd name="connsiteY1" fmla="*/ 602377 h 60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3681" h="602377">
                <a:moveTo>
                  <a:pt x="203681" y="0"/>
                </a:moveTo>
                <a:lnTo>
                  <a:pt x="0" y="60237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4381319" y="2877543"/>
            <a:ext cx="511371" cy="299022"/>
          </a:xfrm>
          <a:custGeom>
            <a:avLst/>
            <a:gdLst>
              <a:gd name="connsiteX0" fmla="*/ 511371 w 511371"/>
              <a:gd name="connsiteY0" fmla="*/ 299022 h 299022"/>
              <a:gd name="connsiteX1" fmla="*/ 190681 w 511371"/>
              <a:gd name="connsiteY1" fmla="*/ 82339 h 299022"/>
              <a:gd name="connsiteX2" fmla="*/ 0 w 511371"/>
              <a:gd name="connsiteY2" fmla="*/ 0 h 29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371" h="299022">
                <a:moveTo>
                  <a:pt x="511371" y="299022"/>
                </a:moveTo>
                <a:cubicBezTo>
                  <a:pt x="393640" y="215599"/>
                  <a:pt x="275909" y="132176"/>
                  <a:pt x="190681" y="82339"/>
                </a:cubicBezTo>
                <a:cubicBezTo>
                  <a:pt x="105453" y="32502"/>
                  <a:pt x="52726" y="16251"/>
                  <a:pt x="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4801683" y="4251310"/>
            <a:ext cx="1382435" cy="398696"/>
          </a:xfrm>
          <a:custGeom>
            <a:avLst/>
            <a:gdLst>
              <a:gd name="connsiteX0" fmla="*/ 0 w 1382435"/>
              <a:gd name="connsiteY0" fmla="*/ 0 h 398696"/>
              <a:gd name="connsiteX1" fmla="*/ 1382435 w 1382435"/>
              <a:gd name="connsiteY1" fmla="*/ 398696 h 39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2435" h="398696">
                <a:moveTo>
                  <a:pt x="0" y="0"/>
                </a:moveTo>
                <a:lnTo>
                  <a:pt x="1382435" y="39869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2556853" y="3726938"/>
            <a:ext cx="489702" cy="437699"/>
          </a:xfrm>
          <a:custGeom>
            <a:avLst/>
            <a:gdLst>
              <a:gd name="connsiteX0" fmla="*/ 0 w 489702"/>
              <a:gd name="connsiteY0" fmla="*/ 0 h 437699"/>
              <a:gd name="connsiteX1" fmla="*/ 164679 w 489702"/>
              <a:gd name="connsiteY1" fmla="*/ 186347 h 437699"/>
              <a:gd name="connsiteX2" fmla="*/ 489702 w 489702"/>
              <a:gd name="connsiteY2" fmla="*/ 437699 h 43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702" h="437699">
                <a:moveTo>
                  <a:pt x="0" y="0"/>
                </a:moveTo>
                <a:cubicBezTo>
                  <a:pt x="41531" y="56698"/>
                  <a:pt x="83062" y="113397"/>
                  <a:pt x="164679" y="186347"/>
                </a:cubicBezTo>
                <a:cubicBezTo>
                  <a:pt x="246296" y="259297"/>
                  <a:pt x="367999" y="348498"/>
                  <a:pt x="489702" y="43769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5109373" y="5616409"/>
            <a:ext cx="918733" cy="443478"/>
          </a:xfrm>
          <a:custGeom>
            <a:avLst/>
            <a:gdLst>
              <a:gd name="connsiteX0" fmla="*/ 0 w 918733"/>
              <a:gd name="connsiteY0" fmla="*/ 320691 h 443478"/>
              <a:gd name="connsiteX1" fmla="*/ 312022 w 918733"/>
              <a:gd name="connsiteY1" fmla="*/ 390029 h 443478"/>
              <a:gd name="connsiteX2" fmla="*/ 918733 w 918733"/>
              <a:gd name="connsiteY2" fmla="*/ 0 h 44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8733" h="443478">
                <a:moveTo>
                  <a:pt x="0" y="320691"/>
                </a:moveTo>
                <a:cubicBezTo>
                  <a:pt x="79450" y="382084"/>
                  <a:pt x="158900" y="443478"/>
                  <a:pt x="312022" y="390029"/>
                </a:cubicBezTo>
                <a:cubicBezTo>
                  <a:pt x="465144" y="336580"/>
                  <a:pt x="691938" y="168290"/>
                  <a:pt x="918733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 52"/>
          <p:cNvSpPr/>
          <p:nvPr/>
        </p:nvSpPr>
        <p:spPr>
          <a:xfrm>
            <a:off x="2127822" y="4897024"/>
            <a:ext cx="957736" cy="810392"/>
          </a:xfrm>
          <a:custGeom>
            <a:avLst/>
            <a:gdLst>
              <a:gd name="connsiteX0" fmla="*/ 0 w 957736"/>
              <a:gd name="connsiteY0" fmla="*/ 0 h 810392"/>
              <a:gd name="connsiteX1" fmla="*/ 221016 w 957736"/>
              <a:gd name="connsiteY1" fmla="*/ 372694 h 810392"/>
              <a:gd name="connsiteX2" fmla="*/ 957736 w 957736"/>
              <a:gd name="connsiteY2" fmla="*/ 810392 h 8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736" h="810392">
                <a:moveTo>
                  <a:pt x="0" y="0"/>
                </a:moveTo>
                <a:cubicBezTo>
                  <a:pt x="30696" y="118814"/>
                  <a:pt x="61393" y="237629"/>
                  <a:pt x="221016" y="372694"/>
                </a:cubicBezTo>
                <a:cubicBezTo>
                  <a:pt x="380639" y="507759"/>
                  <a:pt x="669187" y="659075"/>
                  <a:pt x="957736" y="810392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>
            <a:off x="1373767" y="4901357"/>
            <a:ext cx="827896" cy="1048743"/>
          </a:xfrm>
          <a:custGeom>
            <a:avLst/>
            <a:gdLst>
              <a:gd name="connsiteX0" fmla="*/ 745388 w 875397"/>
              <a:gd name="connsiteY0" fmla="*/ 0 h 1048743"/>
              <a:gd name="connsiteX1" fmla="*/ 797391 w 875397"/>
              <a:gd name="connsiteY1" fmla="*/ 355360 h 1048743"/>
              <a:gd name="connsiteX2" fmla="*/ 277353 w 875397"/>
              <a:gd name="connsiteY2" fmla="*/ 862397 h 1048743"/>
              <a:gd name="connsiteX3" fmla="*/ 0 w 875397"/>
              <a:gd name="connsiteY3" fmla="*/ 1048743 h 1048743"/>
              <a:gd name="connsiteX0" fmla="*/ 745388 w 827896"/>
              <a:gd name="connsiteY0" fmla="*/ 0 h 1048743"/>
              <a:gd name="connsiteX1" fmla="*/ 749890 w 827896"/>
              <a:gd name="connsiteY1" fmla="*/ 402861 h 1048743"/>
              <a:gd name="connsiteX2" fmla="*/ 277353 w 827896"/>
              <a:gd name="connsiteY2" fmla="*/ 862397 h 1048743"/>
              <a:gd name="connsiteX3" fmla="*/ 0 w 827896"/>
              <a:gd name="connsiteY3" fmla="*/ 1048743 h 10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896" h="1048743">
                <a:moveTo>
                  <a:pt x="745388" y="0"/>
                </a:moveTo>
                <a:cubicBezTo>
                  <a:pt x="810392" y="105813"/>
                  <a:pt x="827896" y="259128"/>
                  <a:pt x="749890" y="402861"/>
                </a:cubicBezTo>
                <a:cubicBezTo>
                  <a:pt x="671884" y="546594"/>
                  <a:pt x="402335" y="754750"/>
                  <a:pt x="277353" y="862397"/>
                </a:cubicBezTo>
                <a:cubicBezTo>
                  <a:pt x="152371" y="970044"/>
                  <a:pt x="72227" y="1013352"/>
                  <a:pt x="0" y="1048743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746852" y="421093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49713" y="460170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064514" y="564586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084800" y="4826471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973969" y="215452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822556" y="80469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4362883" y="63844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407635" y="127662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653520" y="248319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2068286" y="283028"/>
            <a:ext cx="827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Londres</a:t>
            </a:r>
            <a:endParaRPr lang="fr-FR" sz="1400" b="1" i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5976259" y="5290456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Nice</a:t>
            </a:r>
            <a:endParaRPr lang="fr-FR" sz="1200" b="1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1349831" y="2275113"/>
            <a:ext cx="664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Rennes</a:t>
            </a:r>
            <a:endParaRPr lang="fr-FR" sz="1200" b="1" i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5704117" y="2198914"/>
            <a:ext cx="1077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5845630" y="4637314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Turin</a:t>
            </a:r>
            <a:endParaRPr lang="fr-FR" sz="1200" b="1" i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4767945" y="3962399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150249" y="4807642"/>
            <a:ext cx="805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3113315" y="5442857"/>
            <a:ext cx="881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77" name="Ellipse 76"/>
          <p:cNvSpPr/>
          <p:nvPr/>
        </p:nvSpPr>
        <p:spPr>
          <a:xfrm>
            <a:off x="5996920" y="554207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038977" y="586865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4953002" y="6008913"/>
            <a:ext cx="85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80" name="ZoneTexte 79"/>
          <p:cNvSpPr txBox="1"/>
          <p:nvPr/>
        </p:nvSpPr>
        <p:spPr>
          <a:xfrm>
            <a:off x="6629400" y="3256109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L’ex d’un réseau qui révolutionne les temps  de parcours : les Lignes à Grande Vitesse (LGV)</a:t>
            </a:r>
            <a:endParaRPr lang="fr-FR" sz="1400" b="1" u="sng" dirty="0"/>
          </a:p>
        </p:txBody>
      </p:sp>
      <p:sp>
        <p:nvSpPr>
          <p:cNvPr id="81" name="ZoneTexte 80"/>
          <p:cNvSpPr txBox="1"/>
          <p:nvPr/>
        </p:nvSpPr>
        <p:spPr>
          <a:xfrm>
            <a:off x="7010400" y="4225577"/>
            <a:ext cx="1850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réseau existant</a:t>
            </a:r>
            <a:endParaRPr lang="fr-FR" sz="1400" dirty="0"/>
          </a:p>
        </p:txBody>
      </p:sp>
      <p:sp>
        <p:nvSpPr>
          <p:cNvPr id="82" name="ZoneTexte 81"/>
          <p:cNvSpPr txBox="1"/>
          <p:nvPr/>
        </p:nvSpPr>
        <p:spPr>
          <a:xfrm>
            <a:off x="7064828" y="4750654"/>
            <a:ext cx="2079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réseau à l’horizon 2020</a:t>
            </a:r>
            <a:endParaRPr lang="fr-FR" sz="1400" dirty="0"/>
          </a:p>
        </p:txBody>
      </p:sp>
      <p:sp>
        <p:nvSpPr>
          <p:cNvPr id="83" name="Rectangle 82"/>
          <p:cNvSpPr/>
          <p:nvPr/>
        </p:nvSpPr>
        <p:spPr>
          <a:xfrm>
            <a:off x="6520543" y="309282"/>
            <a:ext cx="2623457" cy="598394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Forme libre 83"/>
          <p:cNvSpPr/>
          <p:nvPr/>
        </p:nvSpPr>
        <p:spPr>
          <a:xfrm>
            <a:off x="6636436" y="4792456"/>
            <a:ext cx="284318" cy="289891"/>
          </a:xfrm>
          <a:custGeom>
            <a:avLst/>
            <a:gdLst>
              <a:gd name="connsiteX0" fmla="*/ 0 w 489702"/>
              <a:gd name="connsiteY0" fmla="*/ 0 h 437699"/>
              <a:gd name="connsiteX1" fmla="*/ 164679 w 489702"/>
              <a:gd name="connsiteY1" fmla="*/ 186347 h 437699"/>
              <a:gd name="connsiteX2" fmla="*/ 489702 w 489702"/>
              <a:gd name="connsiteY2" fmla="*/ 437699 h 43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702" h="437699">
                <a:moveTo>
                  <a:pt x="0" y="0"/>
                </a:moveTo>
                <a:cubicBezTo>
                  <a:pt x="41531" y="56698"/>
                  <a:pt x="83062" y="113397"/>
                  <a:pt x="164679" y="186347"/>
                </a:cubicBezTo>
                <a:cubicBezTo>
                  <a:pt x="246296" y="259297"/>
                  <a:pt x="367999" y="348498"/>
                  <a:pt x="489702" y="43769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Forme libre 84"/>
          <p:cNvSpPr/>
          <p:nvPr/>
        </p:nvSpPr>
        <p:spPr>
          <a:xfrm>
            <a:off x="6639901" y="5240768"/>
            <a:ext cx="424543" cy="457200"/>
          </a:xfrm>
          <a:custGeom>
            <a:avLst/>
            <a:gdLst>
              <a:gd name="connsiteX0" fmla="*/ 0 w 293915"/>
              <a:gd name="connsiteY0" fmla="*/ 348343 h 348343"/>
              <a:gd name="connsiteX1" fmla="*/ 119743 w 293915"/>
              <a:gd name="connsiteY1" fmla="*/ 97972 h 348343"/>
              <a:gd name="connsiteX2" fmla="*/ 293915 w 293915"/>
              <a:gd name="connsiteY2" fmla="*/ 0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3915" h="348343">
                <a:moveTo>
                  <a:pt x="0" y="348343"/>
                </a:moveTo>
                <a:cubicBezTo>
                  <a:pt x="35378" y="252186"/>
                  <a:pt x="70757" y="156029"/>
                  <a:pt x="119743" y="97972"/>
                </a:cubicBezTo>
                <a:cubicBezTo>
                  <a:pt x="168729" y="39915"/>
                  <a:pt x="231322" y="19957"/>
                  <a:pt x="293915" y="0"/>
                </a:cubicBezTo>
              </a:path>
            </a:pathLst>
          </a:custGeom>
          <a:ln w="7620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4800600" y="2644140"/>
            <a:ext cx="90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TGV Rhin- Rhône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64828" y="5169306"/>
            <a:ext cx="2079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Nouveau grand axe Nord Sud de liaison à grande vitesse à l’échelle de la France et de l’Europe 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6629400" y="537883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Un trafic aérien dominé par un hub de niveau mondial</a:t>
            </a:r>
            <a:endParaRPr lang="fr-FR" sz="1400" b="1" u="sng" dirty="0"/>
          </a:p>
        </p:txBody>
      </p:sp>
      <p:sp>
        <p:nvSpPr>
          <p:cNvPr id="91" name="Triangle isocèle 90"/>
          <p:cNvSpPr/>
          <p:nvPr/>
        </p:nvSpPr>
        <p:spPr>
          <a:xfrm>
            <a:off x="3383280" y="1828800"/>
            <a:ext cx="420624" cy="384048"/>
          </a:xfrm>
          <a:prstGeom prst="triangl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Triangle isocèle 91"/>
          <p:cNvSpPr/>
          <p:nvPr/>
        </p:nvSpPr>
        <p:spPr>
          <a:xfrm>
            <a:off x="6670458" y="1524051"/>
            <a:ext cx="420624" cy="384048"/>
          </a:xfrm>
          <a:prstGeom prst="triangl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7168896" y="1287203"/>
            <a:ext cx="1975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Aéroports de Paris, 90 millions de passagers annuels, les 4/5</a:t>
            </a:r>
            <a:r>
              <a:rPr lang="fr-FR" sz="1200" baseline="30000" dirty="0" smtClean="0"/>
              <a:t>ème</a:t>
            </a:r>
            <a:r>
              <a:rPr lang="fr-FR" sz="1200" dirty="0" smtClean="0"/>
              <a:t> du fret français</a:t>
            </a:r>
            <a:endParaRPr lang="fr-FR" sz="1200" dirty="0"/>
          </a:p>
        </p:txBody>
      </p:sp>
      <p:sp>
        <p:nvSpPr>
          <p:cNvPr id="94" name="Triangle isocèle 93"/>
          <p:cNvSpPr/>
          <p:nvPr/>
        </p:nvSpPr>
        <p:spPr>
          <a:xfrm>
            <a:off x="4700016" y="4096512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7137699" y="2299677"/>
            <a:ext cx="2194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Autres aéroports (5 à 10 millions de passagers annuels)</a:t>
            </a:r>
            <a:endParaRPr lang="fr-FR" sz="1200" dirty="0"/>
          </a:p>
        </p:txBody>
      </p:sp>
      <p:sp>
        <p:nvSpPr>
          <p:cNvPr id="96" name="Triangle isocèle 95"/>
          <p:cNvSpPr/>
          <p:nvPr/>
        </p:nvSpPr>
        <p:spPr>
          <a:xfrm>
            <a:off x="5913120" y="5437632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Triangle isocèle 96"/>
          <p:cNvSpPr/>
          <p:nvPr/>
        </p:nvSpPr>
        <p:spPr>
          <a:xfrm>
            <a:off x="6728908" y="2397394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Triangle isocèle 97"/>
          <p:cNvSpPr/>
          <p:nvPr/>
        </p:nvSpPr>
        <p:spPr>
          <a:xfrm>
            <a:off x="4962144" y="5766816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Triangle isocèle 98"/>
          <p:cNvSpPr/>
          <p:nvPr/>
        </p:nvSpPr>
        <p:spPr>
          <a:xfrm>
            <a:off x="3023616" y="5529072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3048000" y="1861457"/>
            <a:ext cx="642257" cy="315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Paris</a:t>
            </a:r>
            <a:endParaRPr lang="fr-FR" sz="1400" b="1" i="1" dirty="0"/>
          </a:p>
        </p:txBody>
      </p:sp>
      <p:sp>
        <p:nvSpPr>
          <p:cNvPr id="106" name="Forme libre 105"/>
          <p:cNvSpPr/>
          <p:nvPr/>
        </p:nvSpPr>
        <p:spPr>
          <a:xfrm>
            <a:off x="6683188" y="4321562"/>
            <a:ext cx="160813" cy="304227"/>
          </a:xfrm>
          <a:custGeom>
            <a:avLst/>
            <a:gdLst>
              <a:gd name="connsiteX0" fmla="*/ 229684 w 229684"/>
              <a:gd name="connsiteY0" fmla="*/ 0 h 494036"/>
              <a:gd name="connsiteX1" fmla="*/ 0 w 229684"/>
              <a:gd name="connsiteY1" fmla="*/ 494036 h 49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9684" h="494036">
                <a:moveTo>
                  <a:pt x="229684" y="0"/>
                </a:moveTo>
                <a:lnTo>
                  <a:pt x="0" y="494036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3874675" y="879182"/>
            <a:ext cx="50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Lille</a:t>
            </a:r>
            <a:endParaRPr lang="fr-FR" sz="1400" b="1" i="1" dirty="0"/>
          </a:p>
        </p:txBody>
      </p:sp>
      <p:sp>
        <p:nvSpPr>
          <p:cNvPr id="108" name="ZoneTexte 107"/>
          <p:cNvSpPr txBox="1"/>
          <p:nvPr/>
        </p:nvSpPr>
        <p:spPr>
          <a:xfrm>
            <a:off x="4560472" y="502664"/>
            <a:ext cx="979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Bruxelles</a:t>
            </a:r>
            <a:endParaRPr lang="fr-FR" sz="1400" b="1" i="1" dirty="0"/>
          </a:p>
        </p:txBody>
      </p:sp>
      <p:sp>
        <p:nvSpPr>
          <p:cNvPr id="109" name="ZoneTexte 108"/>
          <p:cNvSpPr txBox="1"/>
          <p:nvPr/>
        </p:nvSpPr>
        <p:spPr>
          <a:xfrm>
            <a:off x="2719508" y="4139771"/>
            <a:ext cx="763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Limoges</a:t>
            </a:r>
            <a:endParaRPr lang="fr-FR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0"/>
                            </p:stCondLst>
                            <p:childTnLst>
                              <p:par>
                                <p:cTn id="2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8" grpId="0" animBg="1"/>
      <p:bldP spid="30" grpId="0" animBg="1"/>
      <p:bldP spid="31" grpId="0" animBg="1"/>
      <p:bldP spid="34" grpId="0" animBg="1"/>
      <p:bldP spid="36" grpId="0" animBg="1"/>
      <p:bldP spid="40" grpId="0" animBg="1"/>
      <p:bldP spid="41" grpId="0" animBg="1"/>
      <p:bldP spid="42" grpId="0" animBg="1"/>
      <p:bldP spid="4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5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9" grpId="0"/>
      <p:bldP spid="80" grpId="0"/>
      <p:bldP spid="81" grpId="0"/>
      <p:bldP spid="82" grpId="0"/>
      <p:bldP spid="84" grpId="0" animBg="1"/>
      <p:bldP spid="85" grpId="0" animBg="1"/>
      <p:bldP spid="88" grpId="0"/>
      <p:bldP spid="89" grpId="0"/>
      <p:bldP spid="90" grpId="0"/>
      <p:bldP spid="91" grpId="0" animBg="1"/>
      <p:bldP spid="92" grpId="0" animBg="1"/>
      <p:bldP spid="93" grpId="0"/>
      <p:bldP spid="94" grpId="0" animBg="1"/>
      <p:bldP spid="95" grpId="0"/>
      <p:bldP spid="96" grpId="0" animBg="1"/>
      <p:bldP spid="97" grpId="0" animBg="1"/>
      <p:bldP spid="98" grpId="0" animBg="1"/>
      <p:bldP spid="99" grpId="0" animBg="1"/>
      <p:bldP spid="64" grpId="0"/>
      <p:bldP spid="106" grpId="0" animBg="1"/>
      <p:bldP spid="107" grpId="0"/>
      <p:bldP spid="108" grpId="0"/>
      <p:bldP spid="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orme libre 92"/>
          <p:cNvSpPr/>
          <p:nvPr/>
        </p:nvSpPr>
        <p:spPr>
          <a:xfrm>
            <a:off x="3668889" y="2133600"/>
            <a:ext cx="1354667" cy="3702756"/>
          </a:xfrm>
          <a:custGeom>
            <a:avLst/>
            <a:gdLst>
              <a:gd name="connsiteX0" fmla="*/ 0 w 1354667"/>
              <a:gd name="connsiteY0" fmla="*/ 0 h 3702756"/>
              <a:gd name="connsiteX1" fmla="*/ 575733 w 1354667"/>
              <a:gd name="connsiteY1" fmla="*/ 361244 h 3702756"/>
              <a:gd name="connsiteX2" fmla="*/ 959555 w 1354667"/>
              <a:gd name="connsiteY2" fmla="*/ 1038578 h 3702756"/>
              <a:gd name="connsiteX3" fmla="*/ 1196622 w 1354667"/>
              <a:gd name="connsiteY3" fmla="*/ 2314222 h 3702756"/>
              <a:gd name="connsiteX4" fmla="*/ 1354667 w 1354667"/>
              <a:gd name="connsiteY4" fmla="*/ 3702756 h 370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667" h="3702756">
                <a:moveTo>
                  <a:pt x="0" y="0"/>
                </a:moveTo>
                <a:cubicBezTo>
                  <a:pt x="207903" y="94074"/>
                  <a:pt x="415807" y="188148"/>
                  <a:pt x="575733" y="361244"/>
                </a:cubicBezTo>
                <a:cubicBezTo>
                  <a:pt x="735659" y="534340"/>
                  <a:pt x="856074" y="713082"/>
                  <a:pt x="959555" y="1038578"/>
                </a:cubicBezTo>
                <a:cubicBezTo>
                  <a:pt x="1063036" y="1364074"/>
                  <a:pt x="1130770" y="1870192"/>
                  <a:pt x="1196622" y="2314222"/>
                </a:cubicBezTo>
                <a:cubicBezTo>
                  <a:pt x="1262474" y="2758252"/>
                  <a:pt x="1308570" y="3230504"/>
                  <a:pt x="1354667" y="3702756"/>
                </a:cubicBezTo>
              </a:path>
            </a:pathLst>
          </a:custGeom>
          <a:ln w="76200"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1" name="Forme libre 100"/>
          <p:cNvSpPr/>
          <p:nvPr/>
        </p:nvSpPr>
        <p:spPr>
          <a:xfrm>
            <a:off x="2635624" y="1645023"/>
            <a:ext cx="1398494" cy="587189"/>
          </a:xfrm>
          <a:custGeom>
            <a:avLst/>
            <a:gdLst>
              <a:gd name="connsiteX0" fmla="*/ 0 w 1398494"/>
              <a:gd name="connsiteY0" fmla="*/ 22412 h 587189"/>
              <a:gd name="connsiteX1" fmla="*/ 309282 w 1398494"/>
              <a:gd name="connsiteY1" fmla="*/ 49306 h 587189"/>
              <a:gd name="connsiteX2" fmla="*/ 712694 w 1398494"/>
              <a:gd name="connsiteY2" fmla="*/ 318248 h 587189"/>
              <a:gd name="connsiteX3" fmla="*/ 927847 w 1398494"/>
              <a:gd name="connsiteY3" fmla="*/ 466165 h 587189"/>
              <a:gd name="connsiteX4" fmla="*/ 1398494 w 1398494"/>
              <a:gd name="connsiteY4" fmla="*/ 587189 h 58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494" h="587189">
                <a:moveTo>
                  <a:pt x="0" y="22412"/>
                </a:moveTo>
                <a:cubicBezTo>
                  <a:pt x="95250" y="11206"/>
                  <a:pt x="190500" y="0"/>
                  <a:pt x="309282" y="49306"/>
                </a:cubicBezTo>
                <a:cubicBezTo>
                  <a:pt x="428064" y="98612"/>
                  <a:pt x="609600" y="248772"/>
                  <a:pt x="712694" y="318248"/>
                </a:cubicBezTo>
                <a:cubicBezTo>
                  <a:pt x="815788" y="387725"/>
                  <a:pt x="813547" y="421342"/>
                  <a:pt x="927847" y="466165"/>
                </a:cubicBezTo>
                <a:cubicBezTo>
                  <a:pt x="1042147" y="510988"/>
                  <a:pt x="1220320" y="549088"/>
                  <a:pt x="1398494" y="587189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4899213" y="5894294"/>
            <a:ext cx="201706" cy="174811"/>
          </a:xfrm>
          <a:prstGeom prst="rect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4717909" y="1839817"/>
            <a:ext cx="1649841" cy="3712684"/>
          </a:xfrm>
          <a:custGeom>
            <a:avLst/>
            <a:gdLst>
              <a:gd name="connsiteX0" fmla="*/ 73445 w 1703941"/>
              <a:gd name="connsiteY0" fmla="*/ 3712684 h 3712684"/>
              <a:gd name="connsiteX1" fmla="*/ 29378 w 1703941"/>
              <a:gd name="connsiteY1" fmla="*/ 2302525 h 3712684"/>
              <a:gd name="connsiteX2" fmla="*/ 249715 w 1703941"/>
              <a:gd name="connsiteY2" fmla="*/ 1432193 h 3712684"/>
              <a:gd name="connsiteX3" fmla="*/ 855643 w 1703941"/>
              <a:gd name="connsiteY3" fmla="*/ 1244906 h 3712684"/>
              <a:gd name="connsiteX4" fmla="*/ 1384452 w 1703941"/>
              <a:gd name="connsiteY4" fmla="*/ 396607 h 3712684"/>
              <a:gd name="connsiteX5" fmla="*/ 1703941 w 1703941"/>
              <a:gd name="connsiteY5" fmla="*/ 0 h 3712684"/>
              <a:gd name="connsiteX0" fmla="*/ 62888 w 1693384"/>
              <a:gd name="connsiteY0" fmla="*/ 3712684 h 3712684"/>
              <a:gd name="connsiteX1" fmla="*/ 126235 w 1693384"/>
              <a:gd name="connsiteY1" fmla="*/ 2743069 h 3712684"/>
              <a:gd name="connsiteX2" fmla="*/ 18821 w 1693384"/>
              <a:gd name="connsiteY2" fmla="*/ 2302525 h 3712684"/>
              <a:gd name="connsiteX3" fmla="*/ 239158 w 1693384"/>
              <a:gd name="connsiteY3" fmla="*/ 1432193 h 3712684"/>
              <a:gd name="connsiteX4" fmla="*/ 845086 w 1693384"/>
              <a:gd name="connsiteY4" fmla="*/ 1244906 h 3712684"/>
              <a:gd name="connsiteX5" fmla="*/ 1373895 w 1693384"/>
              <a:gd name="connsiteY5" fmla="*/ 396607 h 3712684"/>
              <a:gd name="connsiteX6" fmla="*/ 1693384 w 1693384"/>
              <a:gd name="connsiteY6" fmla="*/ 0 h 3712684"/>
              <a:gd name="connsiteX0" fmla="*/ 19345 w 1649841"/>
              <a:gd name="connsiteY0" fmla="*/ 3712684 h 3712684"/>
              <a:gd name="connsiteX1" fmla="*/ 82692 w 1649841"/>
              <a:gd name="connsiteY1" fmla="*/ 2743069 h 3712684"/>
              <a:gd name="connsiteX2" fmla="*/ 18821 w 1649841"/>
              <a:gd name="connsiteY2" fmla="*/ 2171897 h 3712684"/>
              <a:gd name="connsiteX3" fmla="*/ 195615 w 1649841"/>
              <a:gd name="connsiteY3" fmla="*/ 1432193 h 3712684"/>
              <a:gd name="connsiteX4" fmla="*/ 801543 w 1649841"/>
              <a:gd name="connsiteY4" fmla="*/ 1244906 h 3712684"/>
              <a:gd name="connsiteX5" fmla="*/ 1330352 w 1649841"/>
              <a:gd name="connsiteY5" fmla="*/ 396607 h 3712684"/>
              <a:gd name="connsiteX6" fmla="*/ 1649841 w 1649841"/>
              <a:gd name="connsiteY6" fmla="*/ 0 h 3712684"/>
              <a:gd name="connsiteX0" fmla="*/ 19345 w 1649841"/>
              <a:gd name="connsiteY0" fmla="*/ 3712684 h 3712684"/>
              <a:gd name="connsiteX1" fmla="*/ 82692 w 1649841"/>
              <a:gd name="connsiteY1" fmla="*/ 2743069 h 3712684"/>
              <a:gd name="connsiteX2" fmla="*/ 18821 w 1649841"/>
              <a:gd name="connsiteY2" fmla="*/ 2171897 h 3712684"/>
              <a:gd name="connsiteX3" fmla="*/ 195615 w 1649841"/>
              <a:gd name="connsiteY3" fmla="*/ 1432193 h 3712684"/>
              <a:gd name="connsiteX4" fmla="*/ 801543 w 1649841"/>
              <a:gd name="connsiteY4" fmla="*/ 1244906 h 3712684"/>
              <a:gd name="connsiteX5" fmla="*/ 1149491 w 1649841"/>
              <a:gd name="connsiteY5" fmla="*/ 903383 h 3712684"/>
              <a:gd name="connsiteX6" fmla="*/ 1330352 w 1649841"/>
              <a:gd name="connsiteY6" fmla="*/ 396607 h 3712684"/>
              <a:gd name="connsiteX7" fmla="*/ 1649841 w 1649841"/>
              <a:gd name="connsiteY7" fmla="*/ 0 h 371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9841" h="3712684">
                <a:moveTo>
                  <a:pt x="19345" y="3712684"/>
                </a:moveTo>
                <a:cubicBezTo>
                  <a:pt x="8131" y="3552896"/>
                  <a:pt x="82779" y="2999867"/>
                  <a:pt x="82692" y="2743069"/>
                </a:cubicBezTo>
                <a:cubicBezTo>
                  <a:pt x="82605" y="2486271"/>
                  <a:pt x="0" y="2390376"/>
                  <a:pt x="18821" y="2171897"/>
                </a:cubicBezTo>
                <a:cubicBezTo>
                  <a:pt x="37642" y="1953418"/>
                  <a:pt x="65161" y="1586691"/>
                  <a:pt x="195615" y="1432193"/>
                </a:cubicBezTo>
                <a:cubicBezTo>
                  <a:pt x="326069" y="1277695"/>
                  <a:pt x="642564" y="1333041"/>
                  <a:pt x="801543" y="1244906"/>
                </a:cubicBezTo>
                <a:cubicBezTo>
                  <a:pt x="960522" y="1156771"/>
                  <a:pt x="1061356" y="1044766"/>
                  <a:pt x="1149491" y="903383"/>
                </a:cubicBezTo>
                <a:cubicBezTo>
                  <a:pt x="1237626" y="762000"/>
                  <a:pt x="1246960" y="547171"/>
                  <a:pt x="1330352" y="396607"/>
                </a:cubicBezTo>
                <a:cubicBezTo>
                  <a:pt x="1413744" y="246043"/>
                  <a:pt x="1560788" y="94561"/>
                  <a:pt x="1649841" y="0"/>
                </a:cubicBezTo>
              </a:path>
            </a:pathLst>
          </a:custGeom>
          <a:ln w="7620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213298" y="523171"/>
            <a:ext cx="6044628" cy="6106229"/>
          </a:xfrm>
          <a:custGeom>
            <a:avLst/>
            <a:gdLst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390650 w 6038850"/>
              <a:gd name="connsiteY8" fmla="*/ 933450 h 5676900"/>
              <a:gd name="connsiteX9" fmla="*/ 1724025 w 6038850"/>
              <a:gd name="connsiteY9" fmla="*/ 933450 h 5676900"/>
              <a:gd name="connsiteX10" fmla="*/ 1752600 w 6038850"/>
              <a:gd name="connsiteY10" fmla="*/ 1190625 h 5676900"/>
              <a:gd name="connsiteX11" fmla="*/ 2105025 w 6038850"/>
              <a:gd name="connsiteY11" fmla="*/ 1247775 h 5676900"/>
              <a:gd name="connsiteX12" fmla="*/ 2286000 w 6038850"/>
              <a:gd name="connsiteY12" fmla="*/ 1209675 h 5676900"/>
              <a:gd name="connsiteX13" fmla="*/ 2390775 w 6038850"/>
              <a:gd name="connsiteY13" fmla="*/ 1152525 h 5676900"/>
              <a:gd name="connsiteX14" fmla="*/ 2247900 w 6038850"/>
              <a:gd name="connsiteY14" fmla="*/ 1114425 h 5676900"/>
              <a:gd name="connsiteX15" fmla="*/ 2333625 w 6038850"/>
              <a:gd name="connsiteY15" fmla="*/ 962025 h 5676900"/>
              <a:gd name="connsiteX16" fmla="*/ 2609850 w 6038850"/>
              <a:gd name="connsiteY16" fmla="*/ 828675 h 5676900"/>
              <a:gd name="connsiteX17" fmla="*/ 2924175 w 6038850"/>
              <a:gd name="connsiteY17" fmla="*/ 733425 h 5676900"/>
              <a:gd name="connsiteX18" fmla="*/ 2990850 w 6038850"/>
              <a:gd name="connsiteY18" fmla="*/ 133350 h 5676900"/>
              <a:gd name="connsiteX19" fmla="*/ 3209925 w 6038850"/>
              <a:gd name="connsiteY19" fmla="*/ 47625 h 5676900"/>
              <a:gd name="connsiteX20" fmla="*/ 3448050 w 6038850"/>
              <a:gd name="connsiteY20" fmla="*/ 0 h 5676900"/>
              <a:gd name="connsiteX21" fmla="*/ 3438525 w 6038850"/>
              <a:gd name="connsiteY21" fmla="*/ 180975 h 5676900"/>
              <a:gd name="connsiteX22" fmla="*/ 3590925 w 6038850"/>
              <a:gd name="connsiteY22" fmla="*/ 266700 h 5676900"/>
              <a:gd name="connsiteX23" fmla="*/ 3695700 w 6038850"/>
              <a:gd name="connsiteY23" fmla="*/ 228600 h 5676900"/>
              <a:gd name="connsiteX24" fmla="*/ 3771900 w 6038850"/>
              <a:gd name="connsiteY24" fmla="*/ 428625 h 5676900"/>
              <a:gd name="connsiteX25" fmla="*/ 3829050 w 6038850"/>
              <a:gd name="connsiteY25" fmla="*/ 400050 h 5676900"/>
              <a:gd name="connsiteX26" fmla="*/ 3933825 w 6038850"/>
              <a:gd name="connsiteY26" fmla="*/ 485775 h 5676900"/>
              <a:gd name="connsiteX27" fmla="*/ 3924300 w 6038850"/>
              <a:gd name="connsiteY27" fmla="*/ 561975 h 5676900"/>
              <a:gd name="connsiteX28" fmla="*/ 4105275 w 6038850"/>
              <a:gd name="connsiteY28" fmla="*/ 523875 h 5676900"/>
              <a:gd name="connsiteX29" fmla="*/ 4143375 w 6038850"/>
              <a:gd name="connsiteY29" fmla="*/ 781050 h 5676900"/>
              <a:gd name="connsiteX30" fmla="*/ 4295775 w 6038850"/>
              <a:gd name="connsiteY30" fmla="*/ 809625 h 5676900"/>
              <a:gd name="connsiteX31" fmla="*/ 4438650 w 6038850"/>
              <a:gd name="connsiteY31" fmla="*/ 619125 h 5676900"/>
              <a:gd name="connsiteX32" fmla="*/ 4486275 w 6038850"/>
              <a:gd name="connsiteY32" fmla="*/ 885825 h 5676900"/>
              <a:gd name="connsiteX33" fmla="*/ 4724400 w 6038850"/>
              <a:gd name="connsiteY33" fmla="*/ 1000125 h 5676900"/>
              <a:gd name="connsiteX34" fmla="*/ 4762500 w 6038850"/>
              <a:gd name="connsiteY34" fmla="*/ 1076325 h 5676900"/>
              <a:gd name="connsiteX35" fmla="*/ 4914900 w 6038850"/>
              <a:gd name="connsiteY35" fmla="*/ 1066800 h 5676900"/>
              <a:gd name="connsiteX36" fmla="*/ 5191125 w 6038850"/>
              <a:gd name="connsiteY36" fmla="*/ 1104900 h 5676900"/>
              <a:gd name="connsiteX37" fmla="*/ 5505450 w 6038850"/>
              <a:gd name="connsiteY37" fmla="*/ 1181100 h 5676900"/>
              <a:gd name="connsiteX38" fmla="*/ 6038850 w 6038850"/>
              <a:gd name="connsiteY38" fmla="*/ 1409700 h 5676900"/>
              <a:gd name="connsiteX39" fmla="*/ 5848350 w 6038850"/>
              <a:gd name="connsiteY39" fmla="*/ 1714500 h 5676900"/>
              <a:gd name="connsiteX40" fmla="*/ 5753100 w 6038850"/>
              <a:gd name="connsiteY40" fmla="*/ 2305050 h 5676900"/>
              <a:gd name="connsiteX41" fmla="*/ 5772150 w 6038850"/>
              <a:gd name="connsiteY41" fmla="*/ 2466975 h 5676900"/>
              <a:gd name="connsiteX42" fmla="*/ 5772150 w 6038850"/>
              <a:gd name="connsiteY42" fmla="*/ 2466975 h 5676900"/>
              <a:gd name="connsiteX43" fmla="*/ 5572125 w 6038850"/>
              <a:gd name="connsiteY43" fmla="*/ 2438400 h 5676900"/>
              <a:gd name="connsiteX44" fmla="*/ 5381625 w 6038850"/>
              <a:gd name="connsiteY44" fmla="*/ 2800350 h 5676900"/>
              <a:gd name="connsiteX45" fmla="*/ 5295900 w 6038850"/>
              <a:gd name="connsiteY45" fmla="*/ 2857500 h 5676900"/>
              <a:gd name="connsiteX46" fmla="*/ 5210175 w 6038850"/>
              <a:gd name="connsiteY46" fmla="*/ 3238500 h 5676900"/>
              <a:gd name="connsiteX47" fmla="*/ 5391150 w 6038850"/>
              <a:gd name="connsiteY47" fmla="*/ 3181350 h 5676900"/>
              <a:gd name="connsiteX48" fmla="*/ 5495925 w 6038850"/>
              <a:gd name="connsiteY48" fmla="*/ 3209925 h 5676900"/>
              <a:gd name="connsiteX49" fmla="*/ 5457825 w 6038850"/>
              <a:gd name="connsiteY49" fmla="*/ 3267075 h 5676900"/>
              <a:gd name="connsiteX50" fmla="*/ 5524500 w 6038850"/>
              <a:gd name="connsiteY50" fmla="*/ 3324225 h 5676900"/>
              <a:gd name="connsiteX51" fmla="*/ 5524500 w 6038850"/>
              <a:gd name="connsiteY51" fmla="*/ 3324225 h 5676900"/>
              <a:gd name="connsiteX52" fmla="*/ 5524500 w 6038850"/>
              <a:gd name="connsiteY52" fmla="*/ 3448050 h 5676900"/>
              <a:gd name="connsiteX53" fmla="*/ 5610225 w 6038850"/>
              <a:gd name="connsiteY53" fmla="*/ 3543300 h 5676900"/>
              <a:gd name="connsiteX54" fmla="*/ 5505450 w 6038850"/>
              <a:gd name="connsiteY54" fmla="*/ 3648075 h 5676900"/>
              <a:gd name="connsiteX55" fmla="*/ 5695950 w 6038850"/>
              <a:gd name="connsiteY55" fmla="*/ 3914775 h 5676900"/>
              <a:gd name="connsiteX56" fmla="*/ 5534025 w 6038850"/>
              <a:gd name="connsiteY56" fmla="*/ 4095750 h 5676900"/>
              <a:gd name="connsiteX57" fmla="*/ 5448300 w 6038850"/>
              <a:gd name="connsiteY57" fmla="*/ 4143375 h 5676900"/>
              <a:gd name="connsiteX58" fmla="*/ 5524500 w 6038850"/>
              <a:gd name="connsiteY58" fmla="*/ 4305300 h 5676900"/>
              <a:gd name="connsiteX59" fmla="*/ 5667375 w 6038850"/>
              <a:gd name="connsiteY59" fmla="*/ 4295775 h 5676900"/>
              <a:gd name="connsiteX60" fmla="*/ 5676900 w 6038850"/>
              <a:gd name="connsiteY60" fmla="*/ 4438650 h 5676900"/>
              <a:gd name="connsiteX61" fmla="*/ 5562600 w 6038850"/>
              <a:gd name="connsiteY61" fmla="*/ 4524375 h 5676900"/>
              <a:gd name="connsiteX62" fmla="*/ 5619750 w 6038850"/>
              <a:gd name="connsiteY62" fmla="*/ 4686300 h 5676900"/>
              <a:gd name="connsiteX63" fmla="*/ 5867400 w 6038850"/>
              <a:gd name="connsiteY63" fmla="*/ 4810125 h 5676900"/>
              <a:gd name="connsiteX64" fmla="*/ 5981700 w 6038850"/>
              <a:gd name="connsiteY64" fmla="*/ 4772025 h 5676900"/>
              <a:gd name="connsiteX65" fmla="*/ 6000750 w 6038850"/>
              <a:gd name="connsiteY65" fmla="*/ 4857750 h 5676900"/>
              <a:gd name="connsiteX66" fmla="*/ 5943600 w 6038850"/>
              <a:gd name="connsiteY66" fmla="*/ 4933950 h 5676900"/>
              <a:gd name="connsiteX67" fmla="*/ 5953125 w 6038850"/>
              <a:gd name="connsiteY67" fmla="*/ 5048250 h 5676900"/>
              <a:gd name="connsiteX68" fmla="*/ 5553075 w 6038850"/>
              <a:gd name="connsiteY68" fmla="*/ 5343525 h 5676900"/>
              <a:gd name="connsiteX69" fmla="*/ 5486400 w 6038850"/>
              <a:gd name="connsiteY69" fmla="*/ 5495925 h 5676900"/>
              <a:gd name="connsiteX70" fmla="*/ 5200650 w 6038850"/>
              <a:gd name="connsiteY70" fmla="*/ 5581650 h 5676900"/>
              <a:gd name="connsiteX71" fmla="*/ 4838700 w 6038850"/>
              <a:gd name="connsiteY71" fmla="*/ 5476875 h 5676900"/>
              <a:gd name="connsiteX72" fmla="*/ 4686300 w 6038850"/>
              <a:gd name="connsiteY72" fmla="*/ 5410200 h 5676900"/>
              <a:gd name="connsiteX73" fmla="*/ 4362450 w 6038850"/>
              <a:gd name="connsiteY73" fmla="*/ 5334000 h 5676900"/>
              <a:gd name="connsiteX74" fmla="*/ 4200525 w 6038850"/>
              <a:gd name="connsiteY74" fmla="*/ 5276850 h 5676900"/>
              <a:gd name="connsiteX75" fmla="*/ 3981450 w 6038850"/>
              <a:gd name="connsiteY75" fmla="*/ 5438775 h 5676900"/>
              <a:gd name="connsiteX76" fmla="*/ 3800475 w 6038850"/>
              <a:gd name="connsiteY76" fmla="*/ 5476875 h 5676900"/>
              <a:gd name="connsiteX77" fmla="*/ 3686175 w 6038850"/>
              <a:gd name="connsiteY77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390650 w 6038850"/>
              <a:gd name="connsiteY9" fmla="*/ 933450 h 5676900"/>
              <a:gd name="connsiteX10" fmla="*/ 1724025 w 6038850"/>
              <a:gd name="connsiteY10" fmla="*/ 933450 h 5676900"/>
              <a:gd name="connsiteX11" fmla="*/ 1752600 w 6038850"/>
              <a:gd name="connsiteY11" fmla="*/ 1190625 h 5676900"/>
              <a:gd name="connsiteX12" fmla="*/ 2105025 w 6038850"/>
              <a:gd name="connsiteY12" fmla="*/ 1247775 h 5676900"/>
              <a:gd name="connsiteX13" fmla="*/ 2286000 w 6038850"/>
              <a:gd name="connsiteY13" fmla="*/ 1209675 h 5676900"/>
              <a:gd name="connsiteX14" fmla="*/ 2390775 w 6038850"/>
              <a:gd name="connsiteY14" fmla="*/ 1152525 h 5676900"/>
              <a:gd name="connsiteX15" fmla="*/ 2247900 w 6038850"/>
              <a:gd name="connsiteY15" fmla="*/ 1114425 h 5676900"/>
              <a:gd name="connsiteX16" fmla="*/ 2333625 w 6038850"/>
              <a:gd name="connsiteY16" fmla="*/ 962025 h 5676900"/>
              <a:gd name="connsiteX17" fmla="*/ 2609850 w 6038850"/>
              <a:gd name="connsiteY17" fmla="*/ 828675 h 5676900"/>
              <a:gd name="connsiteX18" fmla="*/ 2924175 w 6038850"/>
              <a:gd name="connsiteY18" fmla="*/ 733425 h 5676900"/>
              <a:gd name="connsiteX19" fmla="*/ 2990850 w 6038850"/>
              <a:gd name="connsiteY19" fmla="*/ 133350 h 5676900"/>
              <a:gd name="connsiteX20" fmla="*/ 3209925 w 6038850"/>
              <a:gd name="connsiteY20" fmla="*/ 47625 h 5676900"/>
              <a:gd name="connsiteX21" fmla="*/ 3448050 w 6038850"/>
              <a:gd name="connsiteY21" fmla="*/ 0 h 5676900"/>
              <a:gd name="connsiteX22" fmla="*/ 3438525 w 6038850"/>
              <a:gd name="connsiteY22" fmla="*/ 180975 h 5676900"/>
              <a:gd name="connsiteX23" fmla="*/ 3590925 w 6038850"/>
              <a:gd name="connsiteY23" fmla="*/ 266700 h 5676900"/>
              <a:gd name="connsiteX24" fmla="*/ 3695700 w 6038850"/>
              <a:gd name="connsiteY24" fmla="*/ 228600 h 5676900"/>
              <a:gd name="connsiteX25" fmla="*/ 3771900 w 6038850"/>
              <a:gd name="connsiteY25" fmla="*/ 428625 h 5676900"/>
              <a:gd name="connsiteX26" fmla="*/ 3829050 w 6038850"/>
              <a:gd name="connsiteY26" fmla="*/ 400050 h 5676900"/>
              <a:gd name="connsiteX27" fmla="*/ 3933825 w 6038850"/>
              <a:gd name="connsiteY27" fmla="*/ 485775 h 5676900"/>
              <a:gd name="connsiteX28" fmla="*/ 3924300 w 6038850"/>
              <a:gd name="connsiteY28" fmla="*/ 561975 h 5676900"/>
              <a:gd name="connsiteX29" fmla="*/ 4105275 w 6038850"/>
              <a:gd name="connsiteY29" fmla="*/ 523875 h 5676900"/>
              <a:gd name="connsiteX30" fmla="*/ 4143375 w 6038850"/>
              <a:gd name="connsiteY30" fmla="*/ 781050 h 5676900"/>
              <a:gd name="connsiteX31" fmla="*/ 4295775 w 6038850"/>
              <a:gd name="connsiteY31" fmla="*/ 809625 h 5676900"/>
              <a:gd name="connsiteX32" fmla="*/ 4438650 w 6038850"/>
              <a:gd name="connsiteY32" fmla="*/ 619125 h 5676900"/>
              <a:gd name="connsiteX33" fmla="*/ 4486275 w 6038850"/>
              <a:gd name="connsiteY33" fmla="*/ 885825 h 5676900"/>
              <a:gd name="connsiteX34" fmla="*/ 4724400 w 6038850"/>
              <a:gd name="connsiteY34" fmla="*/ 1000125 h 5676900"/>
              <a:gd name="connsiteX35" fmla="*/ 4762500 w 6038850"/>
              <a:gd name="connsiteY35" fmla="*/ 1076325 h 5676900"/>
              <a:gd name="connsiteX36" fmla="*/ 4914900 w 6038850"/>
              <a:gd name="connsiteY36" fmla="*/ 1066800 h 5676900"/>
              <a:gd name="connsiteX37" fmla="*/ 5191125 w 6038850"/>
              <a:gd name="connsiteY37" fmla="*/ 1104900 h 5676900"/>
              <a:gd name="connsiteX38" fmla="*/ 5505450 w 6038850"/>
              <a:gd name="connsiteY38" fmla="*/ 1181100 h 5676900"/>
              <a:gd name="connsiteX39" fmla="*/ 6038850 w 6038850"/>
              <a:gd name="connsiteY39" fmla="*/ 1409700 h 5676900"/>
              <a:gd name="connsiteX40" fmla="*/ 5848350 w 6038850"/>
              <a:gd name="connsiteY40" fmla="*/ 1714500 h 5676900"/>
              <a:gd name="connsiteX41" fmla="*/ 5753100 w 6038850"/>
              <a:gd name="connsiteY41" fmla="*/ 2305050 h 5676900"/>
              <a:gd name="connsiteX42" fmla="*/ 5772150 w 6038850"/>
              <a:gd name="connsiteY42" fmla="*/ 2466975 h 5676900"/>
              <a:gd name="connsiteX43" fmla="*/ 5772150 w 6038850"/>
              <a:gd name="connsiteY43" fmla="*/ 2466975 h 5676900"/>
              <a:gd name="connsiteX44" fmla="*/ 5572125 w 6038850"/>
              <a:gd name="connsiteY44" fmla="*/ 2438400 h 5676900"/>
              <a:gd name="connsiteX45" fmla="*/ 5381625 w 6038850"/>
              <a:gd name="connsiteY45" fmla="*/ 2800350 h 5676900"/>
              <a:gd name="connsiteX46" fmla="*/ 5295900 w 6038850"/>
              <a:gd name="connsiteY46" fmla="*/ 2857500 h 5676900"/>
              <a:gd name="connsiteX47" fmla="*/ 5210175 w 6038850"/>
              <a:gd name="connsiteY47" fmla="*/ 3238500 h 5676900"/>
              <a:gd name="connsiteX48" fmla="*/ 5391150 w 6038850"/>
              <a:gd name="connsiteY48" fmla="*/ 3181350 h 5676900"/>
              <a:gd name="connsiteX49" fmla="*/ 5495925 w 6038850"/>
              <a:gd name="connsiteY49" fmla="*/ 3209925 h 5676900"/>
              <a:gd name="connsiteX50" fmla="*/ 5457825 w 6038850"/>
              <a:gd name="connsiteY50" fmla="*/ 3267075 h 5676900"/>
              <a:gd name="connsiteX51" fmla="*/ 5524500 w 6038850"/>
              <a:gd name="connsiteY51" fmla="*/ 3324225 h 5676900"/>
              <a:gd name="connsiteX52" fmla="*/ 5524500 w 6038850"/>
              <a:gd name="connsiteY52" fmla="*/ 3324225 h 5676900"/>
              <a:gd name="connsiteX53" fmla="*/ 5524500 w 6038850"/>
              <a:gd name="connsiteY53" fmla="*/ 3448050 h 5676900"/>
              <a:gd name="connsiteX54" fmla="*/ 5610225 w 6038850"/>
              <a:gd name="connsiteY54" fmla="*/ 3543300 h 5676900"/>
              <a:gd name="connsiteX55" fmla="*/ 5505450 w 6038850"/>
              <a:gd name="connsiteY55" fmla="*/ 3648075 h 5676900"/>
              <a:gd name="connsiteX56" fmla="*/ 5695950 w 6038850"/>
              <a:gd name="connsiteY56" fmla="*/ 3914775 h 5676900"/>
              <a:gd name="connsiteX57" fmla="*/ 5534025 w 6038850"/>
              <a:gd name="connsiteY57" fmla="*/ 4095750 h 5676900"/>
              <a:gd name="connsiteX58" fmla="*/ 5448300 w 6038850"/>
              <a:gd name="connsiteY58" fmla="*/ 4143375 h 5676900"/>
              <a:gd name="connsiteX59" fmla="*/ 5524500 w 6038850"/>
              <a:gd name="connsiteY59" fmla="*/ 4305300 h 5676900"/>
              <a:gd name="connsiteX60" fmla="*/ 5667375 w 6038850"/>
              <a:gd name="connsiteY60" fmla="*/ 4295775 h 5676900"/>
              <a:gd name="connsiteX61" fmla="*/ 5676900 w 6038850"/>
              <a:gd name="connsiteY61" fmla="*/ 4438650 h 5676900"/>
              <a:gd name="connsiteX62" fmla="*/ 5562600 w 6038850"/>
              <a:gd name="connsiteY62" fmla="*/ 4524375 h 5676900"/>
              <a:gd name="connsiteX63" fmla="*/ 5619750 w 6038850"/>
              <a:gd name="connsiteY63" fmla="*/ 4686300 h 5676900"/>
              <a:gd name="connsiteX64" fmla="*/ 5867400 w 6038850"/>
              <a:gd name="connsiteY64" fmla="*/ 4810125 h 5676900"/>
              <a:gd name="connsiteX65" fmla="*/ 5981700 w 6038850"/>
              <a:gd name="connsiteY65" fmla="*/ 4772025 h 5676900"/>
              <a:gd name="connsiteX66" fmla="*/ 6000750 w 6038850"/>
              <a:gd name="connsiteY66" fmla="*/ 4857750 h 5676900"/>
              <a:gd name="connsiteX67" fmla="*/ 5943600 w 6038850"/>
              <a:gd name="connsiteY67" fmla="*/ 4933950 h 5676900"/>
              <a:gd name="connsiteX68" fmla="*/ 5953125 w 6038850"/>
              <a:gd name="connsiteY68" fmla="*/ 5048250 h 5676900"/>
              <a:gd name="connsiteX69" fmla="*/ 5553075 w 6038850"/>
              <a:gd name="connsiteY69" fmla="*/ 5343525 h 5676900"/>
              <a:gd name="connsiteX70" fmla="*/ 5486400 w 6038850"/>
              <a:gd name="connsiteY70" fmla="*/ 5495925 h 5676900"/>
              <a:gd name="connsiteX71" fmla="*/ 5200650 w 6038850"/>
              <a:gd name="connsiteY71" fmla="*/ 5581650 h 5676900"/>
              <a:gd name="connsiteX72" fmla="*/ 4838700 w 6038850"/>
              <a:gd name="connsiteY72" fmla="*/ 5476875 h 5676900"/>
              <a:gd name="connsiteX73" fmla="*/ 4686300 w 6038850"/>
              <a:gd name="connsiteY73" fmla="*/ 5410200 h 5676900"/>
              <a:gd name="connsiteX74" fmla="*/ 4362450 w 6038850"/>
              <a:gd name="connsiteY74" fmla="*/ 5334000 h 5676900"/>
              <a:gd name="connsiteX75" fmla="*/ 4200525 w 6038850"/>
              <a:gd name="connsiteY75" fmla="*/ 5276850 h 5676900"/>
              <a:gd name="connsiteX76" fmla="*/ 3981450 w 6038850"/>
              <a:gd name="connsiteY76" fmla="*/ 5438775 h 5676900"/>
              <a:gd name="connsiteX77" fmla="*/ 3800475 w 6038850"/>
              <a:gd name="connsiteY77" fmla="*/ 5476875 h 5676900"/>
              <a:gd name="connsiteX78" fmla="*/ 3686175 w 6038850"/>
              <a:gd name="connsiteY78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724025 w 6038850"/>
              <a:gd name="connsiteY11" fmla="*/ 933450 h 5676900"/>
              <a:gd name="connsiteX12" fmla="*/ 1752600 w 6038850"/>
              <a:gd name="connsiteY12" fmla="*/ 1190625 h 5676900"/>
              <a:gd name="connsiteX13" fmla="*/ 2105025 w 6038850"/>
              <a:gd name="connsiteY13" fmla="*/ 1247775 h 5676900"/>
              <a:gd name="connsiteX14" fmla="*/ 2286000 w 6038850"/>
              <a:gd name="connsiteY14" fmla="*/ 1209675 h 5676900"/>
              <a:gd name="connsiteX15" fmla="*/ 2390775 w 6038850"/>
              <a:gd name="connsiteY15" fmla="*/ 1152525 h 5676900"/>
              <a:gd name="connsiteX16" fmla="*/ 2247900 w 6038850"/>
              <a:gd name="connsiteY16" fmla="*/ 1114425 h 5676900"/>
              <a:gd name="connsiteX17" fmla="*/ 2333625 w 6038850"/>
              <a:gd name="connsiteY17" fmla="*/ 962025 h 5676900"/>
              <a:gd name="connsiteX18" fmla="*/ 2609850 w 6038850"/>
              <a:gd name="connsiteY18" fmla="*/ 828675 h 5676900"/>
              <a:gd name="connsiteX19" fmla="*/ 2924175 w 6038850"/>
              <a:gd name="connsiteY19" fmla="*/ 733425 h 5676900"/>
              <a:gd name="connsiteX20" fmla="*/ 2990850 w 6038850"/>
              <a:gd name="connsiteY20" fmla="*/ 133350 h 5676900"/>
              <a:gd name="connsiteX21" fmla="*/ 3209925 w 6038850"/>
              <a:gd name="connsiteY21" fmla="*/ 47625 h 5676900"/>
              <a:gd name="connsiteX22" fmla="*/ 3448050 w 6038850"/>
              <a:gd name="connsiteY22" fmla="*/ 0 h 5676900"/>
              <a:gd name="connsiteX23" fmla="*/ 3438525 w 6038850"/>
              <a:gd name="connsiteY23" fmla="*/ 180975 h 5676900"/>
              <a:gd name="connsiteX24" fmla="*/ 3590925 w 6038850"/>
              <a:gd name="connsiteY24" fmla="*/ 266700 h 5676900"/>
              <a:gd name="connsiteX25" fmla="*/ 3695700 w 6038850"/>
              <a:gd name="connsiteY25" fmla="*/ 228600 h 5676900"/>
              <a:gd name="connsiteX26" fmla="*/ 3771900 w 6038850"/>
              <a:gd name="connsiteY26" fmla="*/ 428625 h 5676900"/>
              <a:gd name="connsiteX27" fmla="*/ 3829050 w 6038850"/>
              <a:gd name="connsiteY27" fmla="*/ 400050 h 5676900"/>
              <a:gd name="connsiteX28" fmla="*/ 3933825 w 6038850"/>
              <a:gd name="connsiteY28" fmla="*/ 485775 h 5676900"/>
              <a:gd name="connsiteX29" fmla="*/ 3924300 w 6038850"/>
              <a:gd name="connsiteY29" fmla="*/ 561975 h 5676900"/>
              <a:gd name="connsiteX30" fmla="*/ 4105275 w 6038850"/>
              <a:gd name="connsiteY30" fmla="*/ 523875 h 5676900"/>
              <a:gd name="connsiteX31" fmla="*/ 4143375 w 6038850"/>
              <a:gd name="connsiteY31" fmla="*/ 781050 h 5676900"/>
              <a:gd name="connsiteX32" fmla="*/ 4295775 w 6038850"/>
              <a:gd name="connsiteY32" fmla="*/ 809625 h 5676900"/>
              <a:gd name="connsiteX33" fmla="*/ 4438650 w 6038850"/>
              <a:gd name="connsiteY33" fmla="*/ 619125 h 5676900"/>
              <a:gd name="connsiteX34" fmla="*/ 4486275 w 6038850"/>
              <a:gd name="connsiteY34" fmla="*/ 885825 h 5676900"/>
              <a:gd name="connsiteX35" fmla="*/ 4724400 w 6038850"/>
              <a:gd name="connsiteY35" fmla="*/ 1000125 h 5676900"/>
              <a:gd name="connsiteX36" fmla="*/ 4762500 w 6038850"/>
              <a:gd name="connsiteY36" fmla="*/ 1076325 h 5676900"/>
              <a:gd name="connsiteX37" fmla="*/ 4914900 w 6038850"/>
              <a:gd name="connsiteY37" fmla="*/ 1066800 h 5676900"/>
              <a:gd name="connsiteX38" fmla="*/ 5191125 w 6038850"/>
              <a:gd name="connsiteY38" fmla="*/ 1104900 h 5676900"/>
              <a:gd name="connsiteX39" fmla="*/ 5505450 w 6038850"/>
              <a:gd name="connsiteY39" fmla="*/ 1181100 h 5676900"/>
              <a:gd name="connsiteX40" fmla="*/ 6038850 w 6038850"/>
              <a:gd name="connsiteY40" fmla="*/ 1409700 h 5676900"/>
              <a:gd name="connsiteX41" fmla="*/ 5848350 w 6038850"/>
              <a:gd name="connsiteY41" fmla="*/ 1714500 h 5676900"/>
              <a:gd name="connsiteX42" fmla="*/ 5753100 w 6038850"/>
              <a:gd name="connsiteY42" fmla="*/ 2305050 h 5676900"/>
              <a:gd name="connsiteX43" fmla="*/ 5772150 w 6038850"/>
              <a:gd name="connsiteY43" fmla="*/ 2466975 h 5676900"/>
              <a:gd name="connsiteX44" fmla="*/ 5772150 w 6038850"/>
              <a:gd name="connsiteY44" fmla="*/ 2466975 h 5676900"/>
              <a:gd name="connsiteX45" fmla="*/ 5572125 w 6038850"/>
              <a:gd name="connsiteY45" fmla="*/ 2438400 h 5676900"/>
              <a:gd name="connsiteX46" fmla="*/ 5381625 w 6038850"/>
              <a:gd name="connsiteY46" fmla="*/ 2800350 h 5676900"/>
              <a:gd name="connsiteX47" fmla="*/ 5295900 w 6038850"/>
              <a:gd name="connsiteY47" fmla="*/ 2857500 h 5676900"/>
              <a:gd name="connsiteX48" fmla="*/ 5210175 w 6038850"/>
              <a:gd name="connsiteY48" fmla="*/ 3238500 h 5676900"/>
              <a:gd name="connsiteX49" fmla="*/ 5391150 w 6038850"/>
              <a:gd name="connsiteY49" fmla="*/ 3181350 h 5676900"/>
              <a:gd name="connsiteX50" fmla="*/ 5495925 w 6038850"/>
              <a:gd name="connsiteY50" fmla="*/ 3209925 h 5676900"/>
              <a:gd name="connsiteX51" fmla="*/ 5457825 w 6038850"/>
              <a:gd name="connsiteY51" fmla="*/ 3267075 h 5676900"/>
              <a:gd name="connsiteX52" fmla="*/ 5524500 w 6038850"/>
              <a:gd name="connsiteY52" fmla="*/ 3324225 h 5676900"/>
              <a:gd name="connsiteX53" fmla="*/ 5524500 w 6038850"/>
              <a:gd name="connsiteY53" fmla="*/ 3324225 h 5676900"/>
              <a:gd name="connsiteX54" fmla="*/ 5524500 w 6038850"/>
              <a:gd name="connsiteY54" fmla="*/ 3448050 h 5676900"/>
              <a:gd name="connsiteX55" fmla="*/ 5610225 w 6038850"/>
              <a:gd name="connsiteY55" fmla="*/ 3543300 h 5676900"/>
              <a:gd name="connsiteX56" fmla="*/ 5505450 w 6038850"/>
              <a:gd name="connsiteY56" fmla="*/ 3648075 h 5676900"/>
              <a:gd name="connsiteX57" fmla="*/ 5695950 w 6038850"/>
              <a:gd name="connsiteY57" fmla="*/ 3914775 h 5676900"/>
              <a:gd name="connsiteX58" fmla="*/ 5534025 w 6038850"/>
              <a:gd name="connsiteY58" fmla="*/ 4095750 h 5676900"/>
              <a:gd name="connsiteX59" fmla="*/ 5448300 w 6038850"/>
              <a:gd name="connsiteY59" fmla="*/ 4143375 h 5676900"/>
              <a:gd name="connsiteX60" fmla="*/ 5524500 w 6038850"/>
              <a:gd name="connsiteY60" fmla="*/ 4305300 h 5676900"/>
              <a:gd name="connsiteX61" fmla="*/ 5667375 w 6038850"/>
              <a:gd name="connsiteY61" fmla="*/ 4295775 h 5676900"/>
              <a:gd name="connsiteX62" fmla="*/ 5676900 w 6038850"/>
              <a:gd name="connsiteY62" fmla="*/ 4438650 h 5676900"/>
              <a:gd name="connsiteX63" fmla="*/ 5562600 w 6038850"/>
              <a:gd name="connsiteY63" fmla="*/ 4524375 h 5676900"/>
              <a:gd name="connsiteX64" fmla="*/ 5619750 w 6038850"/>
              <a:gd name="connsiteY64" fmla="*/ 4686300 h 5676900"/>
              <a:gd name="connsiteX65" fmla="*/ 5867400 w 6038850"/>
              <a:gd name="connsiteY65" fmla="*/ 4810125 h 5676900"/>
              <a:gd name="connsiteX66" fmla="*/ 5981700 w 6038850"/>
              <a:gd name="connsiteY66" fmla="*/ 4772025 h 5676900"/>
              <a:gd name="connsiteX67" fmla="*/ 6000750 w 6038850"/>
              <a:gd name="connsiteY67" fmla="*/ 4857750 h 5676900"/>
              <a:gd name="connsiteX68" fmla="*/ 5943600 w 6038850"/>
              <a:gd name="connsiteY68" fmla="*/ 4933950 h 5676900"/>
              <a:gd name="connsiteX69" fmla="*/ 5953125 w 6038850"/>
              <a:gd name="connsiteY69" fmla="*/ 5048250 h 5676900"/>
              <a:gd name="connsiteX70" fmla="*/ 5553075 w 6038850"/>
              <a:gd name="connsiteY70" fmla="*/ 5343525 h 5676900"/>
              <a:gd name="connsiteX71" fmla="*/ 5486400 w 6038850"/>
              <a:gd name="connsiteY71" fmla="*/ 5495925 h 5676900"/>
              <a:gd name="connsiteX72" fmla="*/ 5200650 w 6038850"/>
              <a:gd name="connsiteY72" fmla="*/ 5581650 h 5676900"/>
              <a:gd name="connsiteX73" fmla="*/ 4838700 w 6038850"/>
              <a:gd name="connsiteY73" fmla="*/ 5476875 h 5676900"/>
              <a:gd name="connsiteX74" fmla="*/ 4686300 w 6038850"/>
              <a:gd name="connsiteY74" fmla="*/ 5410200 h 5676900"/>
              <a:gd name="connsiteX75" fmla="*/ 4362450 w 6038850"/>
              <a:gd name="connsiteY75" fmla="*/ 5334000 h 5676900"/>
              <a:gd name="connsiteX76" fmla="*/ 4200525 w 6038850"/>
              <a:gd name="connsiteY76" fmla="*/ 5276850 h 5676900"/>
              <a:gd name="connsiteX77" fmla="*/ 3981450 w 6038850"/>
              <a:gd name="connsiteY77" fmla="*/ 5438775 h 5676900"/>
              <a:gd name="connsiteX78" fmla="*/ 3800475 w 6038850"/>
              <a:gd name="connsiteY78" fmla="*/ 5476875 h 5676900"/>
              <a:gd name="connsiteX79" fmla="*/ 3686175 w 6038850"/>
              <a:gd name="connsiteY79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666875 w 6038850"/>
              <a:gd name="connsiteY11" fmla="*/ 942975 h 5676900"/>
              <a:gd name="connsiteX12" fmla="*/ 1752600 w 6038850"/>
              <a:gd name="connsiteY12" fmla="*/ 1190625 h 5676900"/>
              <a:gd name="connsiteX13" fmla="*/ 2105025 w 6038850"/>
              <a:gd name="connsiteY13" fmla="*/ 1247775 h 5676900"/>
              <a:gd name="connsiteX14" fmla="*/ 2286000 w 6038850"/>
              <a:gd name="connsiteY14" fmla="*/ 1209675 h 5676900"/>
              <a:gd name="connsiteX15" fmla="*/ 2390775 w 6038850"/>
              <a:gd name="connsiteY15" fmla="*/ 1152525 h 5676900"/>
              <a:gd name="connsiteX16" fmla="*/ 2247900 w 6038850"/>
              <a:gd name="connsiteY16" fmla="*/ 1114425 h 5676900"/>
              <a:gd name="connsiteX17" fmla="*/ 2333625 w 6038850"/>
              <a:gd name="connsiteY17" fmla="*/ 962025 h 5676900"/>
              <a:gd name="connsiteX18" fmla="*/ 2609850 w 6038850"/>
              <a:gd name="connsiteY18" fmla="*/ 828675 h 5676900"/>
              <a:gd name="connsiteX19" fmla="*/ 2924175 w 6038850"/>
              <a:gd name="connsiteY19" fmla="*/ 733425 h 5676900"/>
              <a:gd name="connsiteX20" fmla="*/ 2990850 w 6038850"/>
              <a:gd name="connsiteY20" fmla="*/ 133350 h 5676900"/>
              <a:gd name="connsiteX21" fmla="*/ 3209925 w 6038850"/>
              <a:gd name="connsiteY21" fmla="*/ 47625 h 5676900"/>
              <a:gd name="connsiteX22" fmla="*/ 3448050 w 6038850"/>
              <a:gd name="connsiteY22" fmla="*/ 0 h 5676900"/>
              <a:gd name="connsiteX23" fmla="*/ 3438525 w 6038850"/>
              <a:gd name="connsiteY23" fmla="*/ 180975 h 5676900"/>
              <a:gd name="connsiteX24" fmla="*/ 3590925 w 6038850"/>
              <a:gd name="connsiteY24" fmla="*/ 266700 h 5676900"/>
              <a:gd name="connsiteX25" fmla="*/ 3695700 w 6038850"/>
              <a:gd name="connsiteY25" fmla="*/ 228600 h 5676900"/>
              <a:gd name="connsiteX26" fmla="*/ 3771900 w 6038850"/>
              <a:gd name="connsiteY26" fmla="*/ 428625 h 5676900"/>
              <a:gd name="connsiteX27" fmla="*/ 3829050 w 6038850"/>
              <a:gd name="connsiteY27" fmla="*/ 400050 h 5676900"/>
              <a:gd name="connsiteX28" fmla="*/ 3933825 w 6038850"/>
              <a:gd name="connsiteY28" fmla="*/ 485775 h 5676900"/>
              <a:gd name="connsiteX29" fmla="*/ 3924300 w 6038850"/>
              <a:gd name="connsiteY29" fmla="*/ 561975 h 5676900"/>
              <a:gd name="connsiteX30" fmla="*/ 4105275 w 6038850"/>
              <a:gd name="connsiteY30" fmla="*/ 523875 h 5676900"/>
              <a:gd name="connsiteX31" fmla="*/ 4143375 w 6038850"/>
              <a:gd name="connsiteY31" fmla="*/ 781050 h 5676900"/>
              <a:gd name="connsiteX32" fmla="*/ 4295775 w 6038850"/>
              <a:gd name="connsiteY32" fmla="*/ 809625 h 5676900"/>
              <a:gd name="connsiteX33" fmla="*/ 4438650 w 6038850"/>
              <a:gd name="connsiteY33" fmla="*/ 619125 h 5676900"/>
              <a:gd name="connsiteX34" fmla="*/ 4486275 w 6038850"/>
              <a:gd name="connsiteY34" fmla="*/ 885825 h 5676900"/>
              <a:gd name="connsiteX35" fmla="*/ 4724400 w 6038850"/>
              <a:gd name="connsiteY35" fmla="*/ 1000125 h 5676900"/>
              <a:gd name="connsiteX36" fmla="*/ 4762500 w 6038850"/>
              <a:gd name="connsiteY36" fmla="*/ 1076325 h 5676900"/>
              <a:gd name="connsiteX37" fmla="*/ 4914900 w 6038850"/>
              <a:gd name="connsiteY37" fmla="*/ 1066800 h 5676900"/>
              <a:gd name="connsiteX38" fmla="*/ 5191125 w 6038850"/>
              <a:gd name="connsiteY38" fmla="*/ 1104900 h 5676900"/>
              <a:gd name="connsiteX39" fmla="*/ 5505450 w 6038850"/>
              <a:gd name="connsiteY39" fmla="*/ 1181100 h 5676900"/>
              <a:gd name="connsiteX40" fmla="*/ 6038850 w 6038850"/>
              <a:gd name="connsiteY40" fmla="*/ 1409700 h 5676900"/>
              <a:gd name="connsiteX41" fmla="*/ 5848350 w 6038850"/>
              <a:gd name="connsiteY41" fmla="*/ 1714500 h 5676900"/>
              <a:gd name="connsiteX42" fmla="*/ 5753100 w 6038850"/>
              <a:gd name="connsiteY42" fmla="*/ 2305050 h 5676900"/>
              <a:gd name="connsiteX43" fmla="*/ 5772150 w 6038850"/>
              <a:gd name="connsiteY43" fmla="*/ 2466975 h 5676900"/>
              <a:gd name="connsiteX44" fmla="*/ 5772150 w 6038850"/>
              <a:gd name="connsiteY44" fmla="*/ 2466975 h 5676900"/>
              <a:gd name="connsiteX45" fmla="*/ 5572125 w 6038850"/>
              <a:gd name="connsiteY45" fmla="*/ 2438400 h 5676900"/>
              <a:gd name="connsiteX46" fmla="*/ 5381625 w 6038850"/>
              <a:gd name="connsiteY46" fmla="*/ 2800350 h 5676900"/>
              <a:gd name="connsiteX47" fmla="*/ 5295900 w 6038850"/>
              <a:gd name="connsiteY47" fmla="*/ 2857500 h 5676900"/>
              <a:gd name="connsiteX48" fmla="*/ 5210175 w 6038850"/>
              <a:gd name="connsiteY48" fmla="*/ 3238500 h 5676900"/>
              <a:gd name="connsiteX49" fmla="*/ 5391150 w 6038850"/>
              <a:gd name="connsiteY49" fmla="*/ 3181350 h 5676900"/>
              <a:gd name="connsiteX50" fmla="*/ 5495925 w 6038850"/>
              <a:gd name="connsiteY50" fmla="*/ 3209925 h 5676900"/>
              <a:gd name="connsiteX51" fmla="*/ 5457825 w 6038850"/>
              <a:gd name="connsiteY51" fmla="*/ 3267075 h 5676900"/>
              <a:gd name="connsiteX52" fmla="*/ 5524500 w 6038850"/>
              <a:gd name="connsiteY52" fmla="*/ 3324225 h 5676900"/>
              <a:gd name="connsiteX53" fmla="*/ 5524500 w 6038850"/>
              <a:gd name="connsiteY53" fmla="*/ 3324225 h 5676900"/>
              <a:gd name="connsiteX54" fmla="*/ 5524500 w 6038850"/>
              <a:gd name="connsiteY54" fmla="*/ 3448050 h 5676900"/>
              <a:gd name="connsiteX55" fmla="*/ 5610225 w 6038850"/>
              <a:gd name="connsiteY55" fmla="*/ 3543300 h 5676900"/>
              <a:gd name="connsiteX56" fmla="*/ 5505450 w 6038850"/>
              <a:gd name="connsiteY56" fmla="*/ 3648075 h 5676900"/>
              <a:gd name="connsiteX57" fmla="*/ 5695950 w 6038850"/>
              <a:gd name="connsiteY57" fmla="*/ 3914775 h 5676900"/>
              <a:gd name="connsiteX58" fmla="*/ 5534025 w 6038850"/>
              <a:gd name="connsiteY58" fmla="*/ 4095750 h 5676900"/>
              <a:gd name="connsiteX59" fmla="*/ 5448300 w 6038850"/>
              <a:gd name="connsiteY59" fmla="*/ 4143375 h 5676900"/>
              <a:gd name="connsiteX60" fmla="*/ 5524500 w 6038850"/>
              <a:gd name="connsiteY60" fmla="*/ 4305300 h 5676900"/>
              <a:gd name="connsiteX61" fmla="*/ 5667375 w 6038850"/>
              <a:gd name="connsiteY61" fmla="*/ 4295775 h 5676900"/>
              <a:gd name="connsiteX62" fmla="*/ 5676900 w 6038850"/>
              <a:gd name="connsiteY62" fmla="*/ 4438650 h 5676900"/>
              <a:gd name="connsiteX63" fmla="*/ 5562600 w 6038850"/>
              <a:gd name="connsiteY63" fmla="*/ 4524375 h 5676900"/>
              <a:gd name="connsiteX64" fmla="*/ 5619750 w 6038850"/>
              <a:gd name="connsiteY64" fmla="*/ 4686300 h 5676900"/>
              <a:gd name="connsiteX65" fmla="*/ 5867400 w 6038850"/>
              <a:gd name="connsiteY65" fmla="*/ 4810125 h 5676900"/>
              <a:gd name="connsiteX66" fmla="*/ 5981700 w 6038850"/>
              <a:gd name="connsiteY66" fmla="*/ 4772025 h 5676900"/>
              <a:gd name="connsiteX67" fmla="*/ 6000750 w 6038850"/>
              <a:gd name="connsiteY67" fmla="*/ 4857750 h 5676900"/>
              <a:gd name="connsiteX68" fmla="*/ 5943600 w 6038850"/>
              <a:gd name="connsiteY68" fmla="*/ 4933950 h 5676900"/>
              <a:gd name="connsiteX69" fmla="*/ 5953125 w 6038850"/>
              <a:gd name="connsiteY69" fmla="*/ 5048250 h 5676900"/>
              <a:gd name="connsiteX70" fmla="*/ 5553075 w 6038850"/>
              <a:gd name="connsiteY70" fmla="*/ 5343525 h 5676900"/>
              <a:gd name="connsiteX71" fmla="*/ 5486400 w 6038850"/>
              <a:gd name="connsiteY71" fmla="*/ 5495925 h 5676900"/>
              <a:gd name="connsiteX72" fmla="*/ 5200650 w 6038850"/>
              <a:gd name="connsiteY72" fmla="*/ 5581650 h 5676900"/>
              <a:gd name="connsiteX73" fmla="*/ 4838700 w 6038850"/>
              <a:gd name="connsiteY73" fmla="*/ 5476875 h 5676900"/>
              <a:gd name="connsiteX74" fmla="*/ 4686300 w 6038850"/>
              <a:gd name="connsiteY74" fmla="*/ 5410200 h 5676900"/>
              <a:gd name="connsiteX75" fmla="*/ 4362450 w 6038850"/>
              <a:gd name="connsiteY75" fmla="*/ 5334000 h 5676900"/>
              <a:gd name="connsiteX76" fmla="*/ 4200525 w 6038850"/>
              <a:gd name="connsiteY76" fmla="*/ 5276850 h 5676900"/>
              <a:gd name="connsiteX77" fmla="*/ 3981450 w 6038850"/>
              <a:gd name="connsiteY77" fmla="*/ 5438775 h 5676900"/>
              <a:gd name="connsiteX78" fmla="*/ 3800475 w 6038850"/>
              <a:gd name="connsiteY78" fmla="*/ 5476875 h 5676900"/>
              <a:gd name="connsiteX79" fmla="*/ 3686175 w 6038850"/>
              <a:gd name="connsiteY79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666875 w 6038850"/>
              <a:gd name="connsiteY11" fmla="*/ 942975 h 5676900"/>
              <a:gd name="connsiteX12" fmla="*/ 1657350 w 6038850"/>
              <a:gd name="connsiteY12" fmla="*/ 1066800 h 5676900"/>
              <a:gd name="connsiteX13" fmla="*/ 1752600 w 6038850"/>
              <a:gd name="connsiteY13" fmla="*/ 1190625 h 5676900"/>
              <a:gd name="connsiteX14" fmla="*/ 2105025 w 6038850"/>
              <a:gd name="connsiteY14" fmla="*/ 1247775 h 5676900"/>
              <a:gd name="connsiteX15" fmla="*/ 2286000 w 6038850"/>
              <a:gd name="connsiteY15" fmla="*/ 1209675 h 5676900"/>
              <a:gd name="connsiteX16" fmla="*/ 2390775 w 6038850"/>
              <a:gd name="connsiteY16" fmla="*/ 1152525 h 5676900"/>
              <a:gd name="connsiteX17" fmla="*/ 2247900 w 6038850"/>
              <a:gd name="connsiteY17" fmla="*/ 1114425 h 5676900"/>
              <a:gd name="connsiteX18" fmla="*/ 2333625 w 6038850"/>
              <a:gd name="connsiteY18" fmla="*/ 962025 h 5676900"/>
              <a:gd name="connsiteX19" fmla="*/ 2609850 w 6038850"/>
              <a:gd name="connsiteY19" fmla="*/ 828675 h 5676900"/>
              <a:gd name="connsiteX20" fmla="*/ 2924175 w 6038850"/>
              <a:gd name="connsiteY20" fmla="*/ 733425 h 5676900"/>
              <a:gd name="connsiteX21" fmla="*/ 2990850 w 6038850"/>
              <a:gd name="connsiteY21" fmla="*/ 133350 h 5676900"/>
              <a:gd name="connsiteX22" fmla="*/ 3209925 w 6038850"/>
              <a:gd name="connsiteY22" fmla="*/ 47625 h 5676900"/>
              <a:gd name="connsiteX23" fmla="*/ 3448050 w 6038850"/>
              <a:gd name="connsiteY23" fmla="*/ 0 h 5676900"/>
              <a:gd name="connsiteX24" fmla="*/ 3438525 w 6038850"/>
              <a:gd name="connsiteY24" fmla="*/ 180975 h 5676900"/>
              <a:gd name="connsiteX25" fmla="*/ 3590925 w 6038850"/>
              <a:gd name="connsiteY25" fmla="*/ 266700 h 5676900"/>
              <a:gd name="connsiteX26" fmla="*/ 3695700 w 6038850"/>
              <a:gd name="connsiteY26" fmla="*/ 228600 h 5676900"/>
              <a:gd name="connsiteX27" fmla="*/ 3771900 w 6038850"/>
              <a:gd name="connsiteY27" fmla="*/ 428625 h 5676900"/>
              <a:gd name="connsiteX28" fmla="*/ 3829050 w 6038850"/>
              <a:gd name="connsiteY28" fmla="*/ 400050 h 5676900"/>
              <a:gd name="connsiteX29" fmla="*/ 3933825 w 6038850"/>
              <a:gd name="connsiteY29" fmla="*/ 485775 h 5676900"/>
              <a:gd name="connsiteX30" fmla="*/ 3924300 w 6038850"/>
              <a:gd name="connsiteY30" fmla="*/ 561975 h 5676900"/>
              <a:gd name="connsiteX31" fmla="*/ 4105275 w 6038850"/>
              <a:gd name="connsiteY31" fmla="*/ 523875 h 5676900"/>
              <a:gd name="connsiteX32" fmla="*/ 4143375 w 6038850"/>
              <a:gd name="connsiteY32" fmla="*/ 781050 h 5676900"/>
              <a:gd name="connsiteX33" fmla="*/ 4295775 w 6038850"/>
              <a:gd name="connsiteY33" fmla="*/ 809625 h 5676900"/>
              <a:gd name="connsiteX34" fmla="*/ 4438650 w 6038850"/>
              <a:gd name="connsiteY34" fmla="*/ 619125 h 5676900"/>
              <a:gd name="connsiteX35" fmla="*/ 4486275 w 6038850"/>
              <a:gd name="connsiteY35" fmla="*/ 885825 h 5676900"/>
              <a:gd name="connsiteX36" fmla="*/ 4724400 w 6038850"/>
              <a:gd name="connsiteY36" fmla="*/ 1000125 h 5676900"/>
              <a:gd name="connsiteX37" fmla="*/ 4762500 w 6038850"/>
              <a:gd name="connsiteY37" fmla="*/ 1076325 h 5676900"/>
              <a:gd name="connsiteX38" fmla="*/ 4914900 w 6038850"/>
              <a:gd name="connsiteY38" fmla="*/ 1066800 h 5676900"/>
              <a:gd name="connsiteX39" fmla="*/ 5191125 w 6038850"/>
              <a:gd name="connsiteY39" fmla="*/ 1104900 h 5676900"/>
              <a:gd name="connsiteX40" fmla="*/ 5505450 w 6038850"/>
              <a:gd name="connsiteY40" fmla="*/ 1181100 h 5676900"/>
              <a:gd name="connsiteX41" fmla="*/ 6038850 w 6038850"/>
              <a:gd name="connsiteY41" fmla="*/ 1409700 h 5676900"/>
              <a:gd name="connsiteX42" fmla="*/ 5848350 w 6038850"/>
              <a:gd name="connsiteY42" fmla="*/ 1714500 h 5676900"/>
              <a:gd name="connsiteX43" fmla="*/ 5753100 w 6038850"/>
              <a:gd name="connsiteY43" fmla="*/ 2305050 h 5676900"/>
              <a:gd name="connsiteX44" fmla="*/ 5772150 w 6038850"/>
              <a:gd name="connsiteY44" fmla="*/ 2466975 h 5676900"/>
              <a:gd name="connsiteX45" fmla="*/ 5772150 w 6038850"/>
              <a:gd name="connsiteY45" fmla="*/ 2466975 h 5676900"/>
              <a:gd name="connsiteX46" fmla="*/ 5572125 w 6038850"/>
              <a:gd name="connsiteY46" fmla="*/ 2438400 h 5676900"/>
              <a:gd name="connsiteX47" fmla="*/ 5381625 w 6038850"/>
              <a:gd name="connsiteY47" fmla="*/ 2800350 h 5676900"/>
              <a:gd name="connsiteX48" fmla="*/ 5295900 w 6038850"/>
              <a:gd name="connsiteY48" fmla="*/ 2857500 h 5676900"/>
              <a:gd name="connsiteX49" fmla="*/ 5210175 w 6038850"/>
              <a:gd name="connsiteY49" fmla="*/ 3238500 h 5676900"/>
              <a:gd name="connsiteX50" fmla="*/ 5391150 w 6038850"/>
              <a:gd name="connsiteY50" fmla="*/ 3181350 h 5676900"/>
              <a:gd name="connsiteX51" fmla="*/ 5495925 w 6038850"/>
              <a:gd name="connsiteY51" fmla="*/ 3209925 h 5676900"/>
              <a:gd name="connsiteX52" fmla="*/ 5457825 w 6038850"/>
              <a:gd name="connsiteY52" fmla="*/ 3267075 h 5676900"/>
              <a:gd name="connsiteX53" fmla="*/ 5524500 w 6038850"/>
              <a:gd name="connsiteY53" fmla="*/ 3324225 h 5676900"/>
              <a:gd name="connsiteX54" fmla="*/ 5524500 w 6038850"/>
              <a:gd name="connsiteY54" fmla="*/ 3324225 h 5676900"/>
              <a:gd name="connsiteX55" fmla="*/ 5524500 w 6038850"/>
              <a:gd name="connsiteY55" fmla="*/ 3448050 h 5676900"/>
              <a:gd name="connsiteX56" fmla="*/ 5610225 w 6038850"/>
              <a:gd name="connsiteY56" fmla="*/ 3543300 h 5676900"/>
              <a:gd name="connsiteX57" fmla="*/ 5505450 w 6038850"/>
              <a:gd name="connsiteY57" fmla="*/ 3648075 h 5676900"/>
              <a:gd name="connsiteX58" fmla="*/ 5695950 w 6038850"/>
              <a:gd name="connsiteY58" fmla="*/ 3914775 h 5676900"/>
              <a:gd name="connsiteX59" fmla="*/ 5534025 w 6038850"/>
              <a:gd name="connsiteY59" fmla="*/ 4095750 h 5676900"/>
              <a:gd name="connsiteX60" fmla="*/ 5448300 w 6038850"/>
              <a:gd name="connsiteY60" fmla="*/ 4143375 h 5676900"/>
              <a:gd name="connsiteX61" fmla="*/ 5524500 w 6038850"/>
              <a:gd name="connsiteY61" fmla="*/ 4305300 h 5676900"/>
              <a:gd name="connsiteX62" fmla="*/ 5667375 w 6038850"/>
              <a:gd name="connsiteY62" fmla="*/ 4295775 h 5676900"/>
              <a:gd name="connsiteX63" fmla="*/ 5676900 w 6038850"/>
              <a:gd name="connsiteY63" fmla="*/ 4438650 h 5676900"/>
              <a:gd name="connsiteX64" fmla="*/ 5562600 w 6038850"/>
              <a:gd name="connsiteY64" fmla="*/ 4524375 h 5676900"/>
              <a:gd name="connsiteX65" fmla="*/ 5619750 w 6038850"/>
              <a:gd name="connsiteY65" fmla="*/ 4686300 h 5676900"/>
              <a:gd name="connsiteX66" fmla="*/ 5867400 w 6038850"/>
              <a:gd name="connsiteY66" fmla="*/ 4810125 h 5676900"/>
              <a:gd name="connsiteX67" fmla="*/ 5981700 w 6038850"/>
              <a:gd name="connsiteY67" fmla="*/ 4772025 h 5676900"/>
              <a:gd name="connsiteX68" fmla="*/ 6000750 w 6038850"/>
              <a:gd name="connsiteY68" fmla="*/ 4857750 h 5676900"/>
              <a:gd name="connsiteX69" fmla="*/ 5943600 w 6038850"/>
              <a:gd name="connsiteY69" fmla="*/ 4933950 h 5676900"/>
              <a:gd name="connsiteX70" fmla="*/ 5953125 w 6038850"/>
              <a:gd name="connsiteY70" fmla="*/ 5048250 h 5676900"/>
              <a:gd name="connsiteX71" fmla="*/ 5553075 w 6038850"/>
              <a:gd name="connsiteY71" fmla="*/ 5343525 h 5676900"/>
              <a:gd name="connsiteX72" fmla="*/ 5486400 w 6038850"/>
              <a:gd name="connsiteY72" fmla="*/ 5495925 h 5676900"/>
              <a:gd name="connsiteX73" fmla="*/ 5200650 w 6038850"/>
              <a:gd name="connsiteY73" fmla="*/ 5581650 h 5676900"/>
              <a:gd name="connsiteX74" fmla="*/ 4838700 w 6038850"/>
              <a:gd name="connsiteY74" fmla="*/ 5476875 h 5676900"/>
              <a:gd name="connsiteX75" fmla="*/ 4686300 w 6038850"/>
              <a:gd name="connsiteY75" fmla="*/ 5410200 h 5676900"/>
              <a:gd name="connsiteX76" fmla="*/ 4362450 w 6038850"/>
              <a:gd name="connsiteY76" fmla="*/ 5334000 h 5676900"/>
              <a:gd name="connsiteX77" fmla="*/ 4200525 w 6038850"/>
              <a:gd name="connsiteY77" fmla="*/ 5276850 h 5676900"/>
              <a:gd name="connsiteX78" fmla="*/ 3981450 w 6038850"/>
              <a:gd name="connsiteY78" fmla="*/ 5438775 h 5676900"/>
              <a:gd name="connsiteX79" fmla="*/ 3800475 w 6038850"/>
              <a:gd name="connsiteY79" fmla="*/ 5476875 h 5676900"/>
              <a:gd name="connsiteX80" fmla="*/ 3686175 w 6038850"/>
              <a:gd name="connsiteY80" fmla="*/ 5676900 h 5676900"/>
              <a:gd name="connsiteX0" fmla="*/ 0 w 6038850"/>
              <a:gd name="connsiteY0" fmla="*/ 1800225 h 5676900"/>
              <a:gd name="connsiteX1" fmla="*/ 9525 w 6038850"/>
              <a:gd name="connsiteY1" fmla="*/ 1647825 h 5676900"/>
              <a:gd name="connsiteX2" fmla="*/ 600075 w 6038850"/>
              <a:gd name="connsiteY2" fmla="*/ 1543050 h 5676900"/>
              <a:gd name="connsiteX3" fmla="*/ 828675 w 6038850"/>
              <a:gd name="connsiteY3" fmla="*/ 1504950 h 5676900"/>
              <a:gd name="connsiteX4" fmla="*/ 981075 w 6038850"/>
              <a:gd name="connsiteY4" fmla="*/ 1724025 h 5676900"/>
              <a:gd name="connsiteX5" fmla="*/ 1104900 w 6038850"/>
              <a:gd name="connsiteY5" fmla="*/ 1628775 h 5676900"/>
              <a:gd name="connsiteX6" fmla="*/ 1590675 w 6038850"/>
              <a:gd name="connsiteY6" fmla="*/ 1695450 h 5676900"/>
              <a:gd name="connsiteX7" fmla="*/ 1466850 w 6038850"/>
              <a:gd name="connsiteY7" fmla="*/ 1571625 h 5676900"/>
              <a:gd name="connsiteX8" fmla="*/ 1524000 w 6038850"/>
              <a:gd name="connsiteY8" fmla="*/ 1333500 h 5676900"/>
              <a:gd name="connsiteX9" fmla="*/ 1409700 w 6038850"/>
              <a:gd name="connsiteY9" fmla="*/ 1143000 h 5676900"/>
              <a:gd name="connsiteX10" fmla="*/ 1390650 w 6038850"/>
              <a:gd name="connsiteY10" fmla="*/ 933450 h 5676900"/>
              <a:gd name="connsiteX11" fmla="*/ 1666875 w 6038850"/>
              <a:gd name="connsiteY11" fmla="*/ 942975 h 5676900"/>
              <a:gd name="connsiteX12" fmla="*/ 1657350 w 6038850"/>
              <a:gd name="connsiteY12" fmla="*/ 1066800 h 5676900"/>
              <a:gd name="connsiteX13" fmla="*/ 1752600 w 6038850"/>
              <a:gd name="connsiteY13" fmla="*/ 1190625 h 5676900"/>
              <a:gd name="connsiteX14" fmla="*/ 1933575 w 6038850"/>
              <a:gd name="connsiteY14" fmla="*/ 1190625 h 5676900"/>
              <a:gd name="connsiteX15" fmla="*/ 2105025 w 6038850"/>
              <a:gd name="connsiteY15" fmla="*/ 1247775 h 5676900"/>
              <a:gd name="connsiteX16" fmla="*/ 2286000 w 6038850"/>
              <a:gd name="connsiteY16" fmla="*/ 1209675 h 5676900"/>
              <a:gd name="connsiteX17" fmla="*/ 2390775 w 6038850"/>
              <a:gd name="connsiteY17" fmla="*/ 1152525 h 5676900"/>
              <a:gd name="connsiteX18" fmla="*/ 2247900 w 6038850"/>
              <a:gd name="connsiteY18" fmla="*/ 1114425 h 5676900"/>
              <a:gd name="connsiteX19" fmla="*/ 2333625 w 6038850"/>
              <a:gd name="connsiteY19" fmla="*/ 962025 h 5676900"/>
              <a:gd name="connsiteX20" fmla="*/ 2609850 w 6038850"/>
              <a:gd name="connsiteY20" fmla="*/ 828675 h 5676900"/>
              <a:gd name="connsiteX21" fmla="*/ 2924175 w 6038850"/>
              <a:gd name="connsiteY21" fmla="*/ 733425 h 5676900"/>
              <a:gd name="connsiteX22" fmla="*/ 2990850 w 6038850"/>
              <a:gd name="connsiteY22" fmla="*/ 133350 h 5676900"/>
              <a:gd name="connsiteX23" fmla="*/ 3209925 w 6038850"/>
              <a:gd name="connsiteY23" fmla="*/ 47625 h 5676900"/>
              <a:gd name="connsiteX24" fmla="*/ 3448050 w 6038850"/>
              <a:gd name="connsiteY24" fmla="*/ 0 h 5676900"/>
              <a:gd name="connsiteX25" fmla="*/ 3438525 w 6038850"/>
              <a:gd name="connsiteY25" fmla="*/ 180975 h 5676900"/>
              <a:gd name="connsiteX26" fmla="*/ 3590925 w 6038850"/>
              <a:gd name="connsiteY26" fmla="*/ 266700 h 5676900"/>
              <a:gd name="connsiteX27" fmla="*/ 3695700 w 6038850"/>
              <a:gd name="connsiteY27" fmla="*/ 228600 h 5676900"/>
              <a:gd name="connsiteX28" fmla="*/ 3771900 w 6038850"/>
              <a:gd name="connsiteY28" fmla="*/ 428625 h 5676900"/>
              <a:gd name="connsiteX29" fmla="*/ 3829050 w 6038850"/>
              <a:gd name="connsiteY29" fmla="*/ 400050 h 5676900"/>
              <a:gd name="connsiteX30" fmla="*/ 3933825 w 6038850"/>
              <a:gd name="connsiteY30" fmla="*/ 485775 h 5676900"/>
              <a:gd name="connsiteX31" fmla="*/ 3924300 w 6038850"/>
              <a:gd name="connsiteY31" fmla="*/ 561975 h 5676900"/>
              <a:gd name="connsiteX32" fmla="*/ 4105275 w 6038850"/>
              <a:gd name="connsiteY32" fmla="*/ 523875 h 5676900"/>
              <a:gd name="connsiteX33" fmla="*/ 4143375 w 6038850"/>
              <a:gd name="connsiteY33" fmla="*/ 781050 h 5676900"/>
              <a:gd name="connsiteX34" fmla="*/ 4295775 w 6038850"/>
              <a:gd name="connsiteY34" fmla="*/ 809625 h 5676900"/>
              <a:gd name="connsiteX35" fmla="*/ 4438650 w 6038850"/>
              <a:gd name="connsiteY35" fmla="*/ 619125 h 5676900"/>
              <a:gd name="connsiteX36" fmla="*/ 4486275 w 6038850"/>
              <a:gd name="connsiteY36" fmla="*/ 885825 h 5676900"/>
              <a:gd name="connsiteX37" fmla="*/ 4724400 w 6038850"/>
              <a:gd name="connsiteY37" fmla="*/ 1000125 h 5676900"/>
              <a:gd name="connsiteX38" fmla="*/ 4762500 w 6038850"/>
              <a:gd name="connsiteY38" fmla="*/ 1076325 h 5676900"/>
              <a:gd name="connsiteX39" fmla="*/ 4914900 w 6038850"/>
              <a:gd name="connsiteY39" fmla="*/ 1066800 h 5676900"/>
              <a:gd name="connsiteX40" fmla="*/ 5191125 w 6038850"/>
              <a:gd name="connsiteY40" fmla="*/ 1104900 h 5676900"/>
              <a:gd name="connsiteX41" fmla="*/ 5505450 w 6038850"/>
              <a:gd name="connsiteY41" fmla="*/ 1181100 h 5676900"/>
              <a:gd name="connsiteX42" fmla="*/ 6038850 w 6038850"/>
              <a:gd name="connsiteY42" fmla="*/ 1409700 h 5676900"/>
              <a:gd name="connsiteX43" fmla="*/ 5848350 w 6038850"/>
              <a:gd name="connsiteY43" fmla="*/ 1714500 h 5676900"/>
              <a:gd name="connsiteX44" fmla="*/ 5753100 w 6038850"/>
              <a:gd name="connsiteY44" fmla="*/ 2305050 h 5676900"/>
              <a:gd name="connsiteX45" fmla="*/ 5772150 w 6038850"/>
              <a:gd name="connsiteY45" fmla="*/ 2466975 h 5676900"/>
              <a:gd name="connsiteX46" fmla="*/ 5772150 w 6038850"/>
              <a:gd name="connsiteY46" fmla="*/ 2466975 h 5676900"/>
              <a:gd name="connsiteX47" fmla="*/ 5572125 w 6038850"/>
              <a:gd name="connsiteY47" fmla="*/ 2438400 h 5676900"/>
              <a:gd name="connsiteX48" fmla="*/ 5381625 w 6038850"/>
              <a:gd name="connsiteY48" fmla="*/ 2800350 h 5676900"/>
              <a:gd name="connsiteX49" fmla="*/ 5295900 w 6038850"/>
              <a:gd name="connsiteY49" fmla="*/ 2857500 h 5676900"/>
              <a:gd name="connsiteX50" fmla="*/ 5210175 w 6038850"/>
              <a:gd name="connsiteY50" fmla="*/ 3238500 h 5676900"/>
              <a:gd name="connsiteX51" fmla="*/ 5391150 w 6038850"/>
              <a:gd name="connsiteY51" fmla="*/ 3181350 h 5676900"/>
              <a:gd name="connsiteX52" fmla="*/ 5495925 w 6038850"/>
              <a:gd name="connsiteY52" fmla="*/ 3209925 h 5676900"/>
              <a:gd name="connsiteX53" fmla="*/ 5457825 w 6038850"/>
              <a:gd name="connsiteY53" fmla="*/ 3267075 h 5676900"/>
              <a:gd name="connsiteX54" fmla="*/ 5524500 w 6038850"/>
              <a:gd name="connsiteY54" fmla="*/ 3324225 h 5676900"/>
              <a:gd name="connsiteX55" fmla="*/ 5524500 w 6038850"/>
              <a:gd name="connsiteY55" fmla="*/ 3324225 h 5676900"/>
              <a:gd name="connsiteX56" fmla="*/ 5524500 w 6038850"/>
              <a:gd name="connsiteY56" fmla="*/ 3448050 h 5676900"/>
              <a:gd name="connsiteX57" fmla="*/ 5610225 w 6038850"/>
              <a:gd name="connsiteY57" fmla="*/ 3543300 h 5676900"/>
              <a:gd name="connsiteX58" fmla="*/ 5505450 w 6038850"/>
              <a:gd name="connsiteY58" fmla="*/ 3648075 h 5676900"/>
              <a:gd name="connsiteX59" fmla="*/ 5695950 w 6038850"/>
              <a:gd name="connsiteY59" fmla="*/ 3914775 h 5676900"/>
              <a:gd name="connsiteX60" fmla="*/ 5534025 w 6038850"/>
              <a:gd name="connsiteY60" fmla="*/ 4095750 h 5676900"/>
              <a:gd name="connsiteX61" fmla="*/ 5448300 w 6038850"/>
              <a:gd name="connsiteY61" fmla="*/ 4143375 h 5676900"/>
              <a:gd name="connsiteX62" fmla="*/ 5524500 w 6038850"/>
              <a:gd name="connsiteY62" fmla="*/ 4305300 h 5676900"/>
              <a:gd name="connsiteX63" fmla="*/ 5667375 w 6038850"/>
              <a:gd name="connsiteY63" fmla="*/ 4295775 h 5676900"/>
              <a:gd name="connsiteX64" fmla="*/ 5676900 w 6038850"/>
              <a:gd name="connsiteY64" fmla="*/ 4438650 h 5676900"/>
              <a:gd name="connsiteX65" fmla="*/ 5562600 w 6038850"/>
              <a:gd name="connsiteY65" fmla="*/ 4524375 h 5676900"/>
              <a:gd name="connsiteX66" fmla="*/ 5619750 w 6038850"/>
              <a:gd name="connsiteY66" fmla="*/ 4686300 h 5676900"/>
              <a:gd name="connsiteX67" fmla="*/ 5867400 w 6038850"/>
              <a:gd name="connsiteY67" fmla="*/ 4810125 h 5676900"/>
              <a:gd name="connsiteX68" fmla="*/ 5981700 w 6038850"/>
              <a:gd name="connsiteY68" fmla="*/ 4772025 h 5676900"/>
              <a:gd name="connsiteX69" fmla="*/ 6000750 w 6038850"/>
              <a:gd name="connsiteY69" fmla="*/ 4857750 h 5676900"/>
              <a:gd name="connsiteX70" fmla="*/ 5943600 w 6038850"/>
              <a:gd name="connsiteY70" fmla="*/ 4933950 h 5676900"/>
              <a:gd name="connsiteX71" fmla="*/ 5953125 w 6038850"/>
              <a:gd name="connsiteY71" fmla="*/ 5048250 h 5676900"/>
              <a:gd name="connsiteX72" fmla="*/ 5553075 w 6038850"/>
              <a:gd name="connsiteY72" fmla="*/ 5343525 h 5676900"/>
              <a:gd name="connsiteX73" fmla="*/ 5486400 w 6038850"/>
              <a:gd name="connsiteY73" fmla="*/ 5495925 h 5676900"/>
              <a:gd name="connsiteX74" fmla="*/ 5200650 w 6038850"/>
              <a:gd name="connsiteY74" fmla="*/ 5581650 h 5676900"/>
              <a:gd name="connsiteX75" fmla="*/ 4838700 w 6038850"/>
              <a:gd name="connsiteY75" fmla="*/ 5476875 h 5676900"/>
              <a:gd name="connsiteX76" fmla="*/ 4686300 w 6038850"/>
              <a:gd name="connsiteY76" fmla="*/ 5410200 h 5676900"/>
              <a:gd name="connsiteX77" fmla="*/ 4362450 w 6038850"/>
              <a:gd name="connsiteY77" fmla="*/ 5334000 h 5676900"/>
              <a:gd name="connsiteX78" fmla="*/ 4200525 w 6038850"/>
              <a:gd name="connsiteY78" fmla="*/ 5276850 h 5676900"/>
              <a:gd name="connsiteX79" fmla="*/ 3981450 w 6038850"/>
              <a:gd name="connsiteY79" fmla="*/ 5438775 h 5676900"/>
              <a:gd name="connsiteX80" fmla="*/ 3800475 w 6038850"/>
              <a:gd name="connsiteY80" fmla="*/ 5476875 h 5676900"/>
              <a:gd name="connsiteX81" fmla="*/ 3686175 w 6038850"/>
              <a:gd name="connsiteY81" fmla="*/ 5676900 h 567690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0 w 6038850"/>
              <a:gd name="connsiteY81" fmla="*/ 180022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0 w 6038850"/>
              <a:gd name="connsiteY81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28575 w 6038850"/>
              <a:gd name="connsiteY81" fmla="*/ 2028825 h 5581650"/>
              <a:gd name="connsiteX82" fmla="*/ 0 w 6038850"/>
              <a:gd name="connsiteY82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28575 w 6038850"/>
              <a:gd name="connsiteY81" fmla="*/ 2028825 h 5581650"/>
              <a:gd name="connsiteX82" fmla="*/ 0 w 6038850"/>
              <a:gd name="connsiteY82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457200 w 6038850"/>
              <a:gd name="connsiteY81" fmla="*/ 2209800 h 5581650"/>
              <a:gd name="connsiteX82" fmla="*/ 28575 w 6038850"/>
              <a:gd name="connsiteY82" fmla="*/ 2028825 h 5581650"/>
              <a:gd name="connsiteX83" fmla="*/ 0 w 6038850"/>
              <a:gd name="connsiteY83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457200 w 6038850"/>
              <a:gd name="connsiteY81" fmla="*/ 2209800 h 5581650"/>
              <a:gd name="connsiteX82" fmla="*/ 209550 w 6038850"/>
              <a:gd name="connsiteY82" fmla="*/ 2247900 h 5581650"/>
              <a:gd name="connsiteX83" fmla="*/ 28575 w 6038850"/>
              <a:gd name="connsiteY83" fmla="*/ 2028825 h 5581650"/>
              <a:gd name="connsiteX84" fmla="*/ 0 w 6038850"/>
              <a:gd name="connsiteY84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723900 w 6038850"/>
              <a:gd name="connsiteY81" fmla="*/ 2390775 h 5581650"/>
              <a:gd name="connsiteX82" fmla="*/ 457200 w 6038850"/>
              <a:gd name="connsiteY82" fmla="*/ 2209800 h 5581650"/>
              <a:gd name="connsiteX83" fmla="*/ 209550 w 6038850"/>
              <a:gd name="connsiteY83" fmla="*/ 2247900 h 5581650"/>
              <a:gd name="connsiteX84" fmla="*/ 28575 w 6038850"/>
              <a:gd name="connsiteY84" fmla="*/ 2028825 h 5581650"/>
              <a:gd name="connsiteX85" fmla="*/ 0 w 6038850"/>
              <a:gd name="connsiteY85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019175 w 6038850"/>
              <a:gd name="connsiteY81" fmla="*/ 2514600 h 5581650"/>
              <a:gd name="connsiteX82" fmla="*/ 723900 w 6038850"/>
              <a:gd name="connsiteY82" fmla="*/ 2390775 h 5581650"/>
              <a:gd name="connsiteX83" fmla="*/ 457200 w 6038850"/>
              <a:gd name="connsiteY83" fmla="*/ 2209800 h 5581650"/>
              <a:gd name="connsiteX84" fmla="*/ 209550 w 6038850"/>
              <a:gd name="connsiteY84" fmla="*/ 2247900 h 5581650"/>
              <a:gd name="connsiteX85" fmla="*/ 28575 w 6038850"/>
              <a:gd name="connsiteY85" fmla="*/ 2028825 h 5581650"/>
              <a:gd name="connsiteX86" fmla="*/ 0 w 6038850"/>
              <a:gd name="connsiteY86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38250 w 6038850"/>
              <a:gd name="connsiteY81" fmla="*/ 2743200 h 5581650"/>
              <a:gd name="connsiteX82" fmla="*/ 1019175 w 6038850"/>
              <a:gd name="connsiteY82" fmla="*/ 2514600 h 5581650"/>
              <a:gd name="connsiteX83" fmla="*/ 723900 w 6038850"/>
              <a:gd name="connsiteY83" fmla="*/ 2390775 h 5581650"/>
              <a:gd name="connsiteX84" fmla="*/ 457200 w 6038850"/>
              <a:gd name="connsiteY84" fmla="*/ 2209800 h 5581650"/>
              <a:gd name="connsiteX85" fmla="*/ 209550 w 6038850"/>
              <a:gd name="connsiteY85" fmla="*/ 2247900 h 5581650"/>
              <a:gd name="connsiteX86" fmla="*/ 28575 w 6038850"/>
              <a:gd name="connsiteY86" fmla="*/ 2028825 h 5581650"/>
              <a:gd name="connsiteX87" fmla="*/ 0 w 6038850"/>
              <a:gd name="connsiteY87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95400 w 6038850"/>
              <a:gd name="connsiteY81" fmla="*/ 2828925 h 5581650"/>
              <a:gd name="connsiteX82" fmla="*/ 1238250 w 6038850"/>
              <a:gd name="connsiteY82" fmla="*/ 2743200 h 5581650"/>
              <a:gd name="connsiteX83" fmla="*/ 1019175 w 6038850"/>
              <a:gd name="connsiteY83" fmla="*/ 2514600 h 5581650"/>
              <a:gd name="connsiteX84" fmla="*/ 723900 w 6038850"/>
              <a:gd name="connsiteY84" fmla="*/ 2390775 h 5581650"/>
              <a:gd name="connsiteX85" fmla="*/ 457200 w 6038850"/>
              <a:gd name="connsiteY85" fmla="*/ 2209800 h 5581650"/>
              <a:gd name="connsiteX86" fmla="*/ 209550 w 6038850"/>
              <a:gd name="connsiteY86" fmla="*/ 2247900 h 5581650"/>
              <a:gd name="connsiteX87" fmla="*/ 28575 w 6038850"/>
              <a:gd name="connsiteY87" fmla="*/ 2028825 h 5581650"/>
              <a:gd name="connsiteX88" fmla="*/ 0 w 6038850"/>
              <a:gd name="connsiteY88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09675 w 6038850"/>
              <a:gd name="connsiteY81" fmla="*/ 2971800 h 5581650"/>
              <a:gd name="connsiteX82" fmla="*/ 1295400 w 6038850"/>
              <a:gd name="connsiteY82" fmla="*/ 2828925 h 5581650"/>
              <a:gd name="connsiteX83" fmla="*/ 1238250 w 6038850"/>
              <a:gd name="connsiteY83" fmla="*/ 2743200 h 5581650"/>
              <a:gd name="connsiteX84" fmla="*/ 1019175 w 6038850"/>
              <a:gd name="connsiteY84" fmla="*/ 2514600 h 5581650"/>
              <a:gd name="connsiteX85" fmla="*/ 723900 w 6038850"/>
              <a:gd name="connsiteY85" fmla="*/ 2390775 h 5581650"/>
              <a:gd name="connsiteX86" fmla="*/ 457200 w 6038850"/>
              <a:gd name="connsiteY86" fmla="*/ 2209800 h 5581650"/>
              <a:gd name="connsiteX87" fmla="*/ 209550 w 6038850"/>
              <a:gd name="connsiteY87" fmla="*/ 2247900 h 5581650"/>
              <a:gd name="connsiteX88" fmla="*/ 28575 w 6038850"/>
              <a:gd name="connsiteY88" fmla="*/ 2028825 h 5581650"/>
              <a:gd name="connsiteX89" fmla="*/ 0 w 6038850"/>
              <a:gd name="connsiteY89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381125 w 6038850"/>
              <a:gd name="connsiteY81" fmla="*/ 3228975 h 5581650"/>
              <a:gd name="connsiteX82" fmla="*/ 1209675 w 6038850"/>
              <a:gd name="connsiteY82" fmla="*/ 2971800 h 5581650"/>
              <a:gd name="connsiteX83" fmla="*/ 1295400 w 6038850"/>
              <a:gd name="connsiteY83" fmla="*/ 2828925 h 5581650"/>
              <a:gd name="connsiteX84" fmla="*/ 1238250 w 6038850"/>
              <a:gd name="connsiteY84" fmla="*/ 2743200 h 5581650"/>
              <a:gd name="connsiteX85" fmla="*/ 1019175 w 6038850"/>
              <a:gd name="connsiteY85" fmla="*/ 2514600 h 5581650"/>
              <a:gd name="connsiteX86" fmla="*/ 723900 w 6038850"/>
              <a:gd name="connsiteY86" fmla="*/ 2390775 h 5581650"/>
              <a:gd name="connsiteX87" fmla="*/ 457200 w 6038850"/>
              <a:gd name="connsiteY87" fmla="*/ 2209800 h 5581650"/>
              <a:gd name="connsiteX88" fmla="*/ 209550 w 6038850"/>
              <a:gd name="connsiteY88" fmla="*/ 2247900 h 5581650"/>
              <a:gd name="connsiteX89" fmla="*/ 28575 w 6038850"/>
              <a:gd name="connsiteY89" fmla="*/ 2028825 h 5581650"/>
              <a:gd name="connsiteX90" fmla="*/ 0 w 6038850"/>
              <a:gd name="connsiteY90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66875 w 6038850"/>
              <a:gd name="connsiteY81" fmla="*/ 3400425 h 5581650"/>
              <a:gd name="connsiteX82" fmla="*/ 1381125 w 6038850"/>
              <a:gd name="connsiteY82" fmla="*/ 3228975 h 5581650"/>
              <a:gd name="connsiteX83" fmla="*/ 1209675 w 6038850"/>
              <a:gd name="connsiteY83" fmla="*/ 2971800 h 5581650"/>
              <a:gd name="connsiteX84" fmla="*/ 1295400 w 6038850"/>
              <a:gd name="connsiteY84" fmla="*/ 2828925 h 5581650"/>
              <a:gd name="connsiteX85" fmla="*/ 1238250 w 6038850"/>
              <a:gd name="connsiteY85" fmla="*/ 2743200 h 5581650"/>
              <a:gd name="connsiteX86" fmla="*/ 1019175 w 6038850"/>
              <a:gd name="connsiteY86" fmla="*/ 2514600 h 5581650"/>
              <a:gd name="connsiteX87" fmla="*/ 723900 w 6038850"/>
              <a:gd name="connsiteY87" fmla="*/ 2390775 h 5581650"/>
              <a:gd name="connsiteX88" fmla="*/ 457200 w 6038850"/>
              <a:gd name="connsiteY88" fmla="*/ 2209800 h 5581650"/>
              <a:gd name="connsiteX89" fmla="*/ 209550 w 6038850"/>
              <a:gd name="connsiteY89" fmla="*/ 2247900 h 5581650"/>
              <a:gd name="connsiteX90" fmla="*/ 28575 w 6038850"/>
              <a:gd name="connsiteY90" fmla="*/ 2028825 h 5581650"/>
              <a:gd name="connsiteX91" fmla="*/ 0 w 6038850"/>
              <a:gd name="connsiteY91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85925 w 6038850"/>
              <a:gd name="connsiteY81" fmla="*/ 3657600 h 5581650"/>
              <a:gd name="connsiteX82" fmla="*/ 1666875 w 6038850"/>
              <a:gd name="connsiteY82" fmla="*/ 3400425 h 5581650"/>
              <a:gd name="connsiteX83" fmla="*/ 1381125 w 6038850"/>
              <a:gd name="connsiteY83" fmla="*/ 3228975 h 5581650"/>
              <a:gd name="connsiteX84" fmla="*/ 1209675 w 6038850"/>
              <a:gd name="connsiteY84" fmla="*/ 2971800 h 5581650"/>
              <a:gd name="connsiteX85" fmla="*/ 1295400 w 6038850"/>
              <a:gd name="connsiteY85" fmla="*/ 2828925 h 5581650"/>
              <a:gd name="connsiteX86" fmla="*/ 1238250 w 6038850"/>
              <a:gd name="connsiteY86" fmla="*/ 2743200 h 5581650"/>
              <a:gd name="connsiteX87" fmla="*/ 1019175 w 6038850"/>
              <a:gd name="connsiteY87" fmla="*/ 2514600 h 5581650"/>
              <a:gd name="connsiteX88" fmla="*/ 723900 w 6038850"/>
              <a:gd name="connsiteY88" fmla="*/ 2390775 h 5581650"/>
              <a:gd name="connsiteX89" fmla="*/ 457200 w 6038850"/>
              <a:gd name="connsiteY89" fmla="*/ 2209800 h 5581650"/>
              <a:gd name="connsiteX90" fmla="*/ 209550 w 6038850"/>
              <a:gd name="connsiteY90" fmla="*/ 2247900 h 5581650"/>
              <a:gd name="connsiteX91" fmla="*/ 28575 w 6038850"/>
              <a:gd name="connsiteY91" fmla="*/ 2028825 h 5581650"/>
              <a:gd name="connsiteX92" fmla="*/ 0 w 6038850"/>
              <a:gd name="connsiteY92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581150 w 6038850"/>
              <a:gd name="connsiteY81" fmla="*/ 3762375 h 5581650"/>
              <a:gd name="connsiteX82" fmla="*/ 1685925 w 6038850"/>
              <a:gd name="connsiteY82" fmla="*/ 3657600 h 5581650"/>
              <a:gd name="connsiteX83" fmla="*/ 1666875 w 6038850"/>
              <a:gd name="connsiteY83" fmla="*/ 3400425 h 5581650"/>
              <a:gd name="connsiteX84" fmla="*/ 1381125 w 6038850"/>
              <a:gd name="connsiteY84" fmla="*/ 3228975 h 5581650"/>
              <a:gd name="connsiteX85" fmla="*/ 1209675 w 6038850"/>
              <a:gd name="connsiteY85" fmla="*/ 2971800 h 5581650"/>
              <a:gd name="connsiteX86" fmla="*/ 1295400 w 6038850"/>
              <a:gd name="connsiteY86" fmla="*/ 2828925 h 5581650"/>
              <a:gd name="connsiteX87" fmla="*/ 1238250 w 6038850"/>
              <a:gd name="connsiteY87" fmla="*/ 2743200 h 5581650"/>
              <a:gd name="connsiteX88" fmla="*/ 1019175 w 6038850"/>
              <a:gd name="connsiteY88" fmla="*/ 2514600 h 5581650"/>
              <a:gd name="connsiteX89" fmla="*/ 723900 w 6038850"/>
              <a:gd name="connsiteY89" fmla="*/ 2390775 h 5581650"/>
              <a:gd name="connsiteX90" fmla="*/ 457200 w 6038850"/>
              <a:gd name="connsiteY90" fmla="*/ 2209800 h 5581650"/>
              <a:gd name="connsiteX91" fmla="*/ 209550 w 6038850"/>
              <a:gd name="connsiteY91" fmla="*/ 2247900 h 5581650"/>
              <a:gd name="connsiteX92" fmla="*/ 28575 w 6038850"/>
              <a:gd name="connsiteY92" fmla="*/ 2028825 h 5581650"/>
              <a:gd name="connsiteX93" fmla="*/ 0 w 6038850"/>
              <a:gd name="connsiteY93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895475 w 6038850"/>
              <a:gd name="connsiteY81" fmla="*/ 4238625 h 5581650"/>
              <a:gd name="connsiteX82" fmla="*/ 1581150 w 6038850"/>
              <a:gd name="connsiteY82" fmla="*/ 3762375 h 5581650"/>
              <a:gd name="connsiteX83" fmla="*/ 1685925 w 6038850"/>
              <a:gd name="connsiteY83" fmla="*/ 3657600 h 5581650"/>
              <a:gd name="connsiteX84" fmla="*/ 1666875 w 6038850"/>
              <a:gd name="connsiteY84" fmla="*/ 3400425 h 5581650"/>
              <a:gd name="connsiteX85" fmla="*/ 1381125 w 6038850"/>
              <a:gd name="connsiteY85" fmla="*/ 3228975 h 5581650"/>
              <a:gd name="connsiteX86" fmla="*/ 1209675 w 6038850"/>
              <a:gd name="connsiteY86" fmla="*/ 2971800 h 5581650"/>
              <a:gd name="connsiteX87" fmla="*/ 1295400 w 6038850"/>
              <a:gd name="connsiteY87" fmla="*/ 2828925 h 5581650"/>
              <a:gd name="connsiteX88" fmla="*/ 1238250 w 6038850"/>
              <a:gd name="connsiteY88" fmla="*/ 2743200 h 5581650"/>
              <a:gd name="connsiteX89" fmla="*/ 1019175 w 6038850"/>
              <a:gd name="connsiteY89" fmla="*/ 2514600 h 5581650"/>
              <a:gd name="connsiteX90" fmla="*/ 723900 w 6038850"/>
              <a:gd name="connsiteY90" fmla="*/ 2390775 h 5581650"/>
              <a:gd name="connsiteX91" fmla="*/ 457200 w 6038850"/>
              <a:gd name="connsiteY91" fmla="*/ 2209800 h 5581650"/>
              <a:gd name="connsiteX92" fmla="*/ 209550 w 6038850"/>
              <a:gd name="connsiteY92" fmla="*/ 2247900 h 5581650"/>
              <a:gd name="connsiteX93" fmla="*/ 28575 w 6038850"/>
              <a:gd name="connsiteY93" fmla="*/ 2028825 h 5581650"/>
              <a:gd name="connsiteX94" fmla="*/ 0 w 6038850"/>
              <a:gd name="connsiteY94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895475 w 6038850"/>
              <a:gd name="connsiteY81" fmla="*/ 4238625 h 5581650"/>
              <a:gd name="connsiteX82" fmla="*/ 1838325 w 6038850"/>
              <a:gd name="connsiteY82" fmla="*/ 3952875 h 5581650"/>
              <a:gd name="connsiteX83" fmla="*/ 1581150 w 6038850"/>
              <a:gd name="connsiteY83" fmla="*/ 3762375 h 5581650"/>
              <a:gd name="connsiteX84" fmla="*/ 1685925 w 6038850"/>
              <a:gd name="connsiteY84" fmla="*/ 3657600 h 5581650"/>
              <a:gd name="connsiteX85" fmla="*/ 1666875 w 6038850"/>
              <a:gd name="connsiteY85" fmla="*/ 3400425 h 5581650"/>
              <a:gd name="connsiteX86" fmla="*/ 1381125 w 6038850"/>
              <a:gd name="connsiteY86" fmla="*/ 3228975 h 5581650"/>
              <a:gd name="connsiteX87" fmla="*/ 1209675 w 6038850"/>
              <a:gd name="connsiteY87" fmla="*/ 2971800 h 5581650"/>
              <a:gd name="connsiteX88" fmla="*/ 1295400 w 6038850"/>
              <a:gd name="connsiteY88" fmla="*/ 2828925 h 5581650"/>
              <a:gd name="connsiteX89" fmla="*/ 1238250 w 6038850"/>
              <a:gd name="connsiteY89" fmla="*/ 2743200 h 5581650"/>
              <a:gd name="connsiteX90" fmla="*/ 1019175 w 6038850"/>
              <a:gd name="connsiteY90" fmla="*/ 2514600 h 5581650"/>
              <a:gd name="connsiteX91" fmla="*/ 723900 w 6038850"/>
              <a:gd name="connsiteY91" fmla="*/ 2390775 h 5581650"/>
              <a:gd name="connsiteX92" fmla="*/ 457200 w 6038850"/>
              <a:gd name="connsiteY92" fmla="*/ 2209800 h 5581650"/>
              <a:gd name="connsiteX93" fmla="*/ 209550 w 6038850"/>
              <a:gd name="connsiteY93" fmla="*/ 2247900 h 5581650"/>
              <a:gd name="connsiteX94" fmla="*/ 28575 w 6038850"/>
              <a:gd name="connsiteY94" fmla="*/ 2028825 h 5581650"/>
              <a:gd name="connsiteX95" fmla="*/ 0 w 6038850"/>
              <a:gd name="connsiteY95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838325 w 6038850"/>
              <a:gd name="connsiteY82" fmla="*/ 3952875 h 5581650"/>
              <a:gd name="connsiteX83" fmla="*/ 1581150 w 6038850"/>
              <a:gd name="connsiteY83" fmla="*/ 3762375 h 5581650"/>
              <a:gd name="connsiteX84" fmla="*/ 1685925 w 6038850"/>
              <a:gd name="connsiteY84" fmla="*/ 3657600 h 5581650"/>
              <a:gd name="connsiteX85" fmla="*/ 1666875 w 6038850"/>
              <a:gd name="connsiteY85" fmla="*/ 3400425 h 5581650"/>
              <a:gd name="connsiteX86" fmla="*/ 1381125 w 6038850"/>
              <a:gd name="connsiteY86" fmla="*/ 3228975 h 5581650"/>
              <a:gd name="connsiteX87" fmla="*/ 1209675 w 6038850"/>
              <a:gd name="connsiteY87" fmla="*/ 2971800 h 5581650"/>
              <a:gd name="connsiteX88" fmla="*/ 1295400 w 6038850"/>
              <a:gd name="connsiteY88" fmla="*/ 2828925 h 5581650"/>
              <a:gd name="connsiteX89" fmla="*/ 1238250 w 6038850"/>
              <a:gd name="connsiteY89" fmla="*/ 2743200 h 5581650"/>
              <a:gd name="connsiteX90" fmla="*/ 1019175 w 6038850"/>
              <a:gd name="connsiteY90" fmla="*/ 2514600 h 5581650"/>
              <a:gd name="connsiteX91" fmla="*/ 723900 w 6038850"/>
              <a:gd name="connsiteY91" fmla="*/ 2390775 h 5581650"/>
              <a:gd name="connsiteX92" fmla="*/ 457200 w 6038850"/>
              <a:gd name="connsiteY92" fmla="*/ 2209800 h 5581650"/>
              <a:gd name="connsiteX93" fmla="*/ 209550 w 6038850"/>
              <a:gd name="connsiteY93" fmla="*/ 2247900 h 5581650"/>
              <a:gd name="connsiteX94" fmla="*/ 28575 w 6038850"/>
              <a:gd name="connsiteY94" fmla="*/ 2028825 h 5581650"/>
              <a:gd name="connsiteX95" fmla="*/ 0 w 6038850"/>
              <a:gd name="connsiteY95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657350 w 6038850"/>
              <a:gd name="connsiteY82" fmla="*/ 3924300 h 5581650"/>
              <a:gd name="connsiteX83" fmla="*/ 1838325 w 6038850"/>
              <a:gd name="connsiteY83" fmla="*/ 3952875 h 5581650"/>
              <a:gd name="connsiteX84" fmla="*/ 1581150 w 6038850"/>
              <a:gd name="connsiteY84" fmla="*/ 3762375 h 5581650"/>
              <a:gd name="connsiteX85" fmla="*/ 1685925 w 6038850"/>
              <a:gd name="connsiteY85" fmla="*/ 3657600 h 5581650"/>
              <a:gd name="connsiteX86" fmla="*/ 1666875 w 6038850"/>
              <a:gd name="connsiteY86" fmla="*/ 3400425 h 5581650"/>
              <a:gd name="connsiteX87" fmla="*/ 1381125 w 6038850"/>
              <a:gd name="connsiteY87" fmla="*/ 3228975 h 5581650"/>
              <a:gd name="connsiteX88" fmla="*/ 1209675 w 6038850"/>
              <a:gd name="connsiteY88" fmla="*/ 2971800 h 5581650"/>
              <a:gd name="connsiteX89" fmla="*/ 1295400 w 6038850"/>
              <a:gd name="connsiteY89" fmla="*/ 2828925 h 5581650"/>
              <a:gd name="connsiteX90" fmla="*/ 1238250 w 6038850"/>
              <a:gd name="connsiteY90" fmla="*/ 2743200 h 5581650"/>
              <a:gd name="connsiteX91" fmla="*/ 1019175 w 6038850"/>
              <a:gd name="connsiteY91" fmla="*/ 2514600 h 5581650"/>
              <a:gd name="connsiteX92" fmla="*/ 723900 w 6038850"/>
              <a:gd name="connsiteY92" fmla="*/ 2390775 h 5581650"/>
              <a:gd name="connsiteX93" fmla="*/ 457200 w 6038850"/>
              <a:gd name="connsiteY93" fmla="*/ 2209800 h 5581650"/>
              <a:gd name="connsiteX94" fmla="*/ 209550 w 6038850"/>
              <a:gd name="connsiteY94" fmla="*/ 2247900 h 5581650"/>
              <a:gd name="connsiteX95" fmla="*/ 28575 w 6038850"/>
              <a:gd name="connsiteY95" fmla="*/ 2028825 h 5581650"/>
              <a:gd name="connsiteX96" fmla="*/ 0 w 6038850"/>
              <a:gd name="connsiteY96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657350 w 6038850"/>
              <a:gd name="connsiteY82" fmla="*/ 3924300 h 5581650"/>
              <a:gd name="connsiteX83" fmla="*/ 1838325 w 6038850"/>
              <a:gd name="connsiteY83" fmla="*/ 3952875 h 5581650"/>
              <a:gd name="connsiteX84" fmla="*/ 1581150 w 6038850"/>
              <a:gd name="connsiteY84" fmla="*/ 3762375 h 5581650"/>
              <a:gd name="connsiteX85" fmla="*/ 1685925 w 6038850"/>
              <a:gd name="connsiteY85" fmla="*/ 3657600 h 5581650"/>
              <a:gd name="connsiteX86" fmla="*/ 1666875 w 6038850"/>
              <a:gd name="connsiteY86" fmla="*/ 3400425 h 5581650"/>
              <a:gd name="connsiteX87" fmla="*/ 1381125 w 6038850"/>
              <a:gd name="connsiteY87" fmla="*/ 3228975 h 5581650"/>
              <a:gd name="connsiteX88" fmla="*/ 1209675 w 6038850"/>
              <a:gd name="connsiteY88" fmla="*/ 2971800 h 5581650"/>
              <a:gd name="connsiteX89" fmla="*/ 1295400 w 6038850"/>
              <a:gd name="connsiteY89" fmla="*/ 2828925 h 5581650"/>
              <a:gd name="connsiteX90" fmla="*/ 1238250 w 6038850"/>
              <a:gd name="connsiteY90" fmla="*/ 2743200 h 5581650"/>
              <a:gd name="connsiteX91" fmla="*/ 1019175 w 6038850"/>
              <a:gd name="connsiteY91" fmla="*/ 2514600 h 5581650"/>
              <a:gd name="connsiteX92" fmla="*/ 723900 w 6038850"/>
              <a:gd name="connsiteY92" fmla="*/ 2390775 h 5581650"/>
              <a:gd name="connsiteX93" fmla="*/ 457200 w 6038850"/>
              <a:gd name="connsiteY93" fmla="*/ 2209800 h 5581650"/>
              <a:gd name="connsiteX94" fmla="*/ 209550 w 6038850"/>
              <a:gd name="connsiteY94" fmla="*/ 2247900 h 5581650"/>
              <a:gd name="connsiteX95" fmla="*/ 28575 w 6038850"/>
              <a:gd name="connsiteY95" fmla="*/ 2028825 h 5581650"/>
              <a:gd name="connsiteX96" fmla="*/ 0 w 6038850"/>
              <a:gd name="connsiteY96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619250 w 6038850"/>
              <a:gd name="connsiteY81" fmla="*/ 4238625 h 5581650"/>
              <a:gd name="connsiteX82" fmla="*/ 1657350 w 6038850"/>
              <a:gd name="connsiteY82" fmla="*/ 3924300 h 5581650"/>
              <a:gd name="connsiteX83" fmla="*/ 1905000 w 6038850"/>
              <a:gd name="connsiteY83" fmla="*/ 4248150 h 5581650"/>
              <a:gd name="connsiteX84" fmla="*/ 1838325 w 6038850"/>
              <a:gd name="connsiteY84" fmla="*/ 3952875 h 5581650"/>
              <a:gd name="connsiteX85" fmla="*/ 1581150 w 6038850"/>
              <a:gd name="connsiteY85" fmla="*/ 3762375 h 5581650"/>
              <a:gd name="connsiteX86" fmla="*/ 1685925 w 6038850"/>
              <a:gd name="connsiteY86" fmla="*/ 3657600 h 5581650"/>
              <a:gd name="connsiteX87" fmla="*/ 1666875 w 6038850"/>
              <a:gd name="connsiteY87" fmla="*/ 3400425 h 5581650"/>
              <a:gd name="connsiteX88" fmla="*/ 1381125 w 6038850"/>
              <a:gd name="connsiteY88" fmla="*/ 3228975 h 5581650"/>
              <a:gd name="connsiteX89" fmla="*/ 1209675 w 6038850"/>
              <a:gd name="connsiteY89" fmla="*/ 2971800 h 5581650"/>
              <a:gd name="connsiteX90" fmla="*/ 1295400 w 6038850"/>
              <a:gd name="connsiteY90" fmla="*/ 2828925 h 5581650"/>
              <a:gd name="connsiteX91" fmla="*/ 1238250 w 6038850"/>
              <a:gd name="connsiteY91" fmla="*/ 2743200 h 5581650"/>
              <a:gd name="connsiteX92" fmla="*/ 1019175 w 6038850"/>
              <a:gd name="connsiteY92" fmla="*/ 2514600 h 5581650"/>
              <a:gd name="connsiteX93" fmla="*/ 723900 w 6038850"/>
              <a:gd name="connsiteY93" fmla="*/ 2390775 h 5581650"/>
              <a:gd name="connsiteX94" fmla="*/ 457200 w 6038850"/>
              <a:gd name="connsiteY94" fmla="*/ 2209800 h 5581650"/>
              <a:gd name="connsiteX95" fmla="*/ 209550 w 6038850"/>
              <a:gd name="connsiteY95" fmla="*/ 2247900 h 5581650"/>
              <a:gd name="connsiteX96" fmla="*/ 28575 w 6038850"/>
              <a:gd name="connsiteY96" fmla="*/ 2028825 h 5581650"/>
              <a:gd name="connsiteX97" fmla="*/ 0 w 6038850"/>
              <a:gd name="connsiteY97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543050 w 6038850"/>
              <a:gd name="connsiteY81" fmla="*/ 4657725 h 5581650"/>
              <a:gd name="connsiteX82" fmla="*/ 1619250 w 6038850"/>
              <a:gd name="connsiteY82" fmla="*/ 4238625 h 5581650"/>
              <a:gd name="connsiteX83" fmla="*/ 1657350 w 6038850"/>
              <a:gd name="connsiteY83" fmla="*/ 3924300 h 5581650"/>
              <a:gd name="connsiteX84" fmla="*/ 1905000 w 6038850"/>
              <a:gd name="connsiteY84" fmla="*/ 4248150 h 5581650"/>
              <a:gd name="connsiteX85" fmla="*/ 1838325 w 6038850"/>
              <a:gd name="connsiteY85" fmla="*/ 3952875 h 5581650"/>
              <a:gd name="connsiteX86" fmla="*/ 1581150 w 6038850"/>
              <a:gd name="connsiteY86" fmla="*/ 3762375 h 5581650"/>
              <a:gd name="connsiteX87" fmla="*/ 1685925 w 6038850"/>
              <a:gd name="connsiteY87" fmla="*/ 3657600 h 5581650"/>
              <a:gd name="connsiteX88" fmla="*/ 1666875 w 6038850"/>
              <a:gd name="connsiteY88" fmla="*/ 3400425 h 5581650"/>
              <a:gd name="connsiteX89" fmla="*/ 1381125 w 6038850"/>
              <a:gd name="connsiteY89" fmla="*/ 3228975 h 5581650"/>
              <a:gd name="connsiteX90" fmla="*/ 1209675 w 6038850"/>
              <a:gd name="connsiteY90" fmla="*/ 2971800 h 5581650"/>
              <a:gd name="connsiteX91" fmla="*/ 1295400 w 6038850"/>
              <a:gd name="connsiteY91" fmla="*/ 2828925 h 5581650"/>
              <a:gd name="connsiteX92" fmla="*/ 1238250 w 6038850"/>
              <a:gd name="connsiteY92" fmla="*/ 2743200 h 5581650"/>
              <a:gd name="connsiteX93" fmla="*/ 1019175 w 6038850"/>
              <a:gd name="connsiteY93" fmla="*/ 2514600 h 5581650"/>
              <a:gd name="connsiteX94" fmla="*/ 723900 w 6038850"/>
              <a:gd name="connsiteY94" fmla="*/ 2390775 h 5581650"/>
              <a:gd name="connsiteX95" fmla="*/ 457200 w 6038850"/>
              <a:gd name="connsiteY95" fmla="*/ 2209800 h 5581650"/>
              <a:gd name="connsiteX96" fmla="*/ 209550 w 6038850"/>
              <a:gd name="connsiteY96" fmla="*/ 2247900 h 5581650"/>
              <a:gd name="connsiteX97" fmla="*/ 28575 w 6038850"/>
              <a:gd name="connsiteY97" fmla="*/ 2028825 h 5581650"/>
              <a:gd name="connsiteX98" fmla="*/ 0 w 6038850"/>
              <a:gd name="connsiteY98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419225 w 6038850"/>
              <a:gd name="connsiteY81" fmla="*/ 5219700 h 5581650"/>
              <a:gd name="connsiteX82" fmla="*/ 1543050 w 6038850"/>
              <a:gd name="connsiteY82" fmla="*/ 4657725 h 5581650"/>
              <a:gd name="connsiteX83" fmla="*/ 1619250 w 6038850"/>
              <a:gd name="connsiteY83" fmla="*/ 4238625 h 5581650"/>
              <a:gd name="connsiteX84" fmla="*/ 1657350 w 6038850"/>
              <a:gd name="connsiteY84" fmla="*/ 3924300 h 5581650"/>
              <a:gd name="connsiteX85" fmla="*/ 1905000 w 6038850"/>
              <a:gd name="connsiteY85" fmla="*/ 4248150 h 5581650"/>
              <a:gd name="connsiteX86" fmla="*/ 1838325 w 6038850"/>
              <a:gd name="connsiteY86" fmla="*/ 3952875 h 5581650"/>
              <a:gd name="connsiteX87" fmla="*/ 1581150 w 6038850"/>
              <a:gd name="connsiteY87" fmla="*/ 3762375 h 5581650"/>
              <a:gd name="connsiteX88" fmla="*/ 1685925 w 6038850"/>
              <a:gd name="connsiteY88" fmla="*/ 3657600 h 5581650"/>
              <a:gd name="connsiteX89" fmla="*/ 1666875 w 6038850"/>
              <a:gd name="connsiteY89" fmla="*/ 3400425 h 5581650"/>
              <a:gd name="connsiteX90" fmla="*/ 1381125 w 6038850"/>
              <a:gd name="connsiteY90" fmla="*/ 3228975 h 5581650"/>
              <a:gd name="connsiteX91" fmla="*/ 1209675 w 6038850"/>
              <a:gd name="connsiteY91" fmla="*/ 2971800 h 5581650"/>
              <a:gd name="connsiteX92" fmla="*/ 1295400 w 6038850"/>
              <a:gd name="connsiteY92" fmla="*/ 2828925 h 5581650"/>
              <a:gd name="connsiteX93" fmla="*/ 1238250 w 6038850"/>
              <a:gd name="connsiteY93" fmla="*/ 2743200 h 5581650"/>
              <a:gd name="connsiteX94" fmla="*/ 1019175 w 6038850"/>
              <a:gd name="connsiteY94" fmla="*/ 2514600 h 5581650"/>
              <a:gd name="connsiteX95" fmla="*/ 723900 w 6038850"/>
              <a:gd name="connsiteY95" fmla="*/ 2390775 h 5581650"/>
              <a:gd name="connsiteX96" fmla="*/ 457200 w 6038850"/>
              <a:gd name="connsiteY96" fmla="*/ 2209800 h 5581650"/>
              <a:gd name="connsiteX97" fmla="*/ 209550 w 6038850"/>
              <a:gd name="connsiteY97" fmla="*/ 2247900 h 5581650"/>
              <a:gd name="connsiteX98" fmla="*/ 28575 w 6038850"/>
              <a:gd name="connsiteY98" fmla="*/ 2028825 h 5581650"/>
              <a:gd name="connsiteX99" fmla="*/ 0 w 6038850"/>
              <a:gd name="connsiteY99" fmla="*/ 1743075 h 5581650"/>
              <a:gd name="connsiteX0" fmla="*/ 0 w 6038850"/>
              <a:gd name="connsiteY0" fmla="*/ 1800225 h 5581650"/>
              <a:gd name="connsiteX1" fmla="*/ 9525 w 6038850"/>
              <a:gd name="connsiteY1" fmla="*/ 1647825 h 5581650"/>
              <a:gd name="connsiteX2" fmla="*/ 600075 w 6038850"/>
              <a:gd name="connsiteY2" fmla="*/ 1543050 h 5581650"/>
              <a:gd name="connsiteX3" fmla="*/ 828675 w 6038850"/>
              <a:gd name="connsiteY3" fmla="*/ 1504950 h 5581650"/>
              <a:gd name="connsiteX4" fmla="*/ 981075 w 6038850"/>
              <a:gd name="connsiteY4" fmla="*/ 1724025 h 5581650"/>
              <a:gd name="connsiteX5" fmla="*/ 1104900 w 6038850"/>
              <a:gd name="connsiteY5" fmla="*/ 1628775 h 5581650"/>
              <a:gd name="connsiteX6" fmla="*/ 1590675 w 6038850"/>
              <a:gd name="connsiteY6" fmla="*/ 1695450 h 5581650"/>
              <a:gd name="connsiteX7" fmla="*/ 1466850 w 6038850"/>
              <a:gd name="connsiteY7" fmla="*/ 1571625 h 5581650"/>
              <a:gd name="connsiteX8" fmla="*/ 1524000 w 6038850"/>
              <a:gd name="connsiteY8" fmla="*/ 1333500 h 5581650"/>
              <a:gd name="connsiteX9" fmla="*/ 1409700 w 6038850"/>
              <a:gd name="connsiteY9" fmla="*/ 1143000 h 5581650"/>
              <a:gd name="connsiteX10" fmla="*/ 1390650 w 6038850"/>
              <a:gd name="connsiteY10" fmla="*/ 933450 h 5581650"/>
              <a:gd name="connsiteX11" fmla="*/ 1666875 w 6038850"/>
              <a:gd name="connsiteY11" fmla="*/ 942975 h 5581650"/>
              <a:gd name="connsiteX12" fmla="*/ 1657350 w 6038850"/>
              <a:gd name="connsiteY12" fmla="*/ 1066800 h 5581650"/>
              <a:gd name="connsiteX13" fmla="*/ 1752600 w 6038850"/>
              <a:gd name="connsiteY13" fmla="*/ 1190625 h 5581650"/>
              <a:gd name="connsiteX14" fmla="*/ 1933575 w 6038850"/>
              <a:gd name="connsiteY14" fmla="*/ 1190625 h 5581650"/>
              <a:gd name="connsiteX15" fmla="*/ 2105025 w 6038850"/>
              <a:gd name="connsiteY15" fmla="*/ 1247775 h 5581650"/>
              <a:gd name="connsiteX16" fmla="*/ 2286000 w 6038850"/>
              <a:gd name="connsiteY16" fmla="*/ 1209675 h 5581650"/>
              <a:gd name="connsiteX17" fmla="*/ 2390775 w 6038850"/>
              <a:gd name="connsiteY17" fmla="*/ 1152525 h 5581650"/>
              <a:gd name="connsiteX18" fmla="*/ 2247900 w 6038850"/>
              <a:gd name="connsiteY18" fmla="*/ 1114425 h 5581650"/>
              <a:gd name="connsiteX19" fmla="*/ 2333625 w 6038850"/>
              <a:gd name="connsiteY19" fmla="*/ 962025 h 5581650"/>
              <a:gd name="connsiteX20" fmla="*/ 2609850 w 6038850"/>
              <a:gd name="connsiteY20" fmla="*/ 828675 h 5581650"/>
              <a:gd name="connsiteX21" fmla="*/ 2924175 w 6038850"/>
              <a:gd name="connsiteY21" fmla="*/ 733425 h 5581650"/>
              <a:gd name="connsiteX22" fmla="*/ 2990850 w 6038850"/>
              <a:gd name="connsiteY22" fmla="*/ 133350 h 5581650"/>
              <a:gd name="connsiteX23" fmla="*/ 3209925 w 6038850"/>
              <a:gd name="connsiteY23" fmla="*/ 47625 h 5581650"/>
              <a:gd name="connsiteX24" fmla="*/ 3448050 w 6038850"/>
              <a:gd name="connsiteY24" fmla="*/ 0 h 5581650"/>
              <a:gd name="connsiteX25" fmla="*/ 3438525 w 6038850"/>
              <a:gd name="connsiteY25" fmla="*/ 180975 h 5581650"/>
              <a:gd name="connsiteX26" fmla="*/ 3590925 w 6038850"/>
              <a:gd name="connsiteY26" fmla="*/ 266700 h 5581650"/>
              <a:gd name="connsiteX27" fmla="*/ 3695700 w 6038850"/>
              <a:gd name="connsiteY27" fmla="*/ 228600 h 5581650"/>
              <a:gd name="connsiteX28" fmla="*/ 3771900 w 6038850"/>
              <a:gd name="connsiteY28" fmla="*/ 428625 h 5581650"/>
              <a:gd name="connsiteX29" fmla="*/ 3829050 w 6038850"/>
              <a:gd name="connsiteY29" fmla="*/ 400050 h 5581650"/>
              <a:gd name="connsiteX30" fmla="*/ 3933825 w 6038850"/>
              <a:gd name="connsiteY30" fmla="*/ 485775 h 5581650"/>
              <a:gd name="connsiteX31" fmla="*/ 3924300 w 6038850"/>
              <a:gd name="connsiteY31" fmla="*/ 561975 h 5581650"/>
              <a:gd name="connsiteX32" fmla="*/ 4105275 w 6038850"/>
              <a:gd name="connsiteY32" fmla="*/ 523875 h 5581650"/>
              <a:gd name="connsiteX33" fmla="*/ 4143375 w 6038850"/>
              <a:gd name="connsiteY33" fmla="*/ 781050 h 5581650"/>
              <a:gd name="connsiteX34" fmla="*/ 4295775 w 6038850"/>
              <a:gd name="connsiteY34" fmla="*/ 809625 h 5581650"/>
              <a:gd name="connsiteX35" fmla="*/ 4438650 w 6038850"/>
              <a:gd name="connsiteY35" fmla="*/ 619125 h 5581650"/>
              <a:gd name="connsiteX36" fmla="*/ 4486275 w 6038850"/>
              <a:gd name="connsiteY36" fmla="*/ 885825 h 5581650"/>
              <a:gd name="connsiteX37" fmla="*/ 4724400 w 6038850"/>
              <a:gd name="connsiteY37" fmla="*/ 1000125 h 5581650"/>
              <a:gd name="connsiteX38" fmla="*/ 4762500 w 6038850"/>
              <a:gd name="connsiteY38" fmla="*/ 1076325 h 5581650"/>
              <a:gd name="connsiteX39" fmla="*/ 4914900 w 6038850"/>
              <a:gd name="connsiteY39" fmla="*/ 1066800 h 5581650"/>
              <a:gd name="connsiteX40" fmla="*/ 5191125 w 6038850"/>
              <a:gd name="connsiteY40" fmla="*/ 1104900 h 5581650"/>
              <a:gd name="connsiteX41" fmla="*/ 5505450 w 6038850"/>
              <a:gd name="connsiteY41" fmla="*/ 1181100 h 5581650"/>
              <a:gd name="connsiteX42" fmla="*/ 6038850 w 6038850"/>
              <a:gd name="connsiteY42" fmla="*/ 1409700 h 5581650"/>
              <a:gd name="connsiteX43" fmla="*/ 5848350 w 6038850"/>
              <a:gd name="connsiteY43" fmla="*/ 1714500 h 5581650"/>
              <a:gd name="connsiteX44" fmla="*/ 5753100 w 6038850"/>
              <a:gd name="connsiteY44" fmla="*/ 2305050 h 5581650"/>
              <a:gd name="connsiteX45" fmla="*/ 5772150 w 6038850"/>
              <a:gd name="connsiteY45" fmla="*/ 2466975 h 5581650"/>
              <a:gd name="connsiteX46" fmla="*/ 5772150 w 6038850"/>
              <a:gd name="connsiteY46" fmla="*/ 2466975 h 5581650"/>
              <a:gd name="connsiteX47" fmla="*/ 5572125 w 6038850"/>
              <a:gd name="connsiteY47" fmla="*/ 2438400 h 5581650"/>
              <a:gd name="connsiteX48" fmla="*/ 5381625 w 6038850"/>
              <a:gd name="connsiteY48" fmla="*/ 2800350 h 5581650"/>
              <a:gd name="connsiteX49" fmla="*/ 5295900 w 6038850"/>
              <a:gd name="connsiteY49" fmla="*/ 2857500 h 5581650"/>
              <a:gd name="connsiteX50" fmla="*/ 5210175 w 6038850"/>
              <a:gd name="connsiteY50" fmla="*/ 3238500 h 5581650"/>
              <a:gd name="connsiteX51" fmla="*/ 5391150 w 6038850"/>
              <a:gd name="connsiteY51" fmla="*/ 3181350 h 5581650"/>
              <a:gd name="connsiteX52" fmla="*/ 5495925 w 6038850"/>
              <a:gd name="connsiteY52" fmla="*/ 3209925 h 5581650"/>
              <a:gd name="connsiteX53" fmla="*/ 5457825 w 6038850"/>
              <a:gd name="connsiteY53" fmla="*/ 3267075 h 5581650"/>
              <a:gd name="connsiteX54" fmla="*/ 5524500 w 6038850"/>
              <a:gd name="connsiteY54" fmla="*/ 3324225 h 5581650"/>
              <a:gd name="connsiteX55" fmla="*/ 5524500 w 6038850"/>
              <a:gd name="connsiteY55" fmla="*/ 3324225 h 5581650"/>
              <a:gd name="connsiteX56" fmla="*/ 5524500 w 6038850"/>
              <a:gd name="connsiteY56" fmla="*/ 3448050 h 5581650"/>
              <a:gd name="connsiteX57" fmla="*/ 5610225 w 6038850"/>
              <a:gd name="connsiteY57" fmla="*/ 3543300 h 5581650"/>
              <a:gd name="connsiteX58" fmla="*/ 5505450 w 6038850"/>
              <a:gd name="connsiteY58" fmla="*/ 3648075 h 5581650"/>
              <a:gd name="connsiteX59" fmla="*/ 5695950 w 6038850"/>
              <a:gd name="connsiteY59" fmla="*/ 3914775 h 5581650"/>
              <a:gd name="connsiteX60" fmla="*/ 5534025 w 6038850"/>
              <a:gd name="connsiteY60" fmla="*/ 4095750 h 5581650"/>
              <a:gd name="connsiteX61" fmla="*/ 5448300 w 6038850"/>
              <a:gd name="connsiteY61" fmla="*/ 4143375 h 5581650"/>
              <a:gd name="connsiteX62" fmla="*/ 5524500 w 6038850"/>
              <a:gd name="connsiteY62" fmla="*/ 4305300 h 5581650"/>
              <a:gd name="connsiteX63" fmla="*/ 5667375 w 6038850"/>
              <a:gd name="connsiteY63" fmla="*/ 4295775 h 5581650"/>
              <a:gd name="connsiteX64" fmla="*/ 5676900 w 6038850"/>
              <a:gd name="connsiteY64" fmla="*/ 4438650 h 5581650"/>
              <a:gd name="connsiteX65" fmla="*/ 5562600 w 6038850"/>
              <a:gd name="connsiteY65" fmla="*/ 4524375 h 5581650"/>
              <a:gd name="connsiteX66" fmla="*/ 5619750 w 6038850"/>
              <a:gd name="connsiteY66" fmla="*/ 4686300 h 5581650"/>
              <a:gd name="connsiteX67" fmla="*/ 5867400 w 6038850"/>
              <a:gd name="connsiteY67" fmla="*/ 4810125 h 5581650"/>
              <a:gd name="connsiteX68" fmla="*/ 5981700 w 6038850"/>
              <a:gd name="connsiteY68" fmla="*/ 4772025 h 5581650"/>
              <a:gd name="connsiteX69" fmla="*/ 6000750 w 6038850"/>
              <a:gd name="connsiteY69" fmla="*/ 4857750 h 5581650"/>
              <a:gd name="connsiteX70" fmla="*/ 5943600 w 6038850"/>
              <a:gd name="connsiteY70" fmla="*/ 4933950 h 5581650"/>
              <a:gd name="connsiteX71" fmla="*/ 5953125 w 6038850"/>
              <a:gd name="connsiteY71" fmla="*/ 5048250 h 5581650"/>
              <a:gd name="connsiteX72" fmla="*/ 5553075 w 6038850"/>
              <a:gd name="connsiteY72" fmla="*/ 5343525 h 5581650"/>
              <a:gd name="connsiteX73" fmla="*/ 5486400 w 6038850"/>
              <a:gd name="connsiteY73" fmla="*/ 5495925 h 5581650"/>
              <a:gd name="connsiteX74" fmla="*/ 5200650 w 6038850"/>
              <a:gd name="connsiteY74" fmla="*/ 5581650 h 5581650"/>
              <a:gd name="connsiteX75" fmla="*/ 4838700 w 6038850"/>
              <a:gd name="connsiteY75" fmla="*/ 5476875 h 5581650"/>
              <a:gd name="connsiteX76" fmla="*/ 4686300 w 6038850"/>
              <a:gd name="connsiteY76" fmla="*/ 5410200 h 5581650"/>
              <a:gd name="connsiteX77" fmla="*/ 4362450 w 6038850"/>
              <a:gd name="connsiteY77" fmla="*/ 5334000 h 5581650"/>
              <a:gd name="connsiteX78" fmla="*/ 4200525 w 6038850"/>
              <a:gd name="connsiteY78" fmla="*/ 5276850 h 5581650"/>
              <a:gd name="connsiteX79" fmla="*/ 3981450 w 6038850"/>
              <a:gd name="connsiteY79" fmla="*/ 5438775 h 5581650"/>
              <a:gd name="connsiteX80" fmla="*/ 3800475 w 6038850"/>
              <a:gd name="connsiteY80" fmla="*/ 5476875 h 5581650"/>
              <a:gd name="connsiteX81" fmla="*/ 1228725 w 6038850"/>
              <a:gd name="connsiteY81" fmla="*/ 5419725 h 5581650"/>
              <a:gd name="connsiteX82" fmla="*/ 1419225 w 6038850"/>
              <a:gd name="connsiteY82" fmla="*/ 5219700 h 5581650"/>
              <a:gd name="connsiteX83" fmla="*/ 1543050 w 6038850"/>
              <a:gd name="connsiteY83" fmla="*/ 4657725 h 5581650"/>
              <a:gd name="connsiteX84" fmla="*/ 1619250 w 6038850"/>
              <a:gd name="connsiteY84" fmla="*/ 4238625 h 5581650"/>
              <a:gd name="connsiteX85" fmla="*/ 1657350 w 6038850"/>
              <a:gd name="connsiteY85" fmla="*/ 3924300 h 5581650"/>
              <a:gd name="connsiteX86" fmla="*/ 1905000 w 6038850"/>
              <a:gd name="connsiteY86" fmla="*/ 4248150 h 5581650"/>
              <a:gd name="connsiteX87" fmla="*/ 1838325 w 6038850"/>
              <a:gd name="connsiteY87" fmla="*/ 3952875 h 5581650"/>
              <a:gd name="connsiteX88" fmla="*/ 1581150 w 6038850"/>
              <a:gd name="connsiteY88" fmla="*/ 3762375 h 5581650"/>
              <a:gd name="connsiteX89" fmla="*/ 1685925 w 6038850"/>
              <a:gd name="connsiteY89" fmla="*/ 3657600 h 5581650"/>
              <a:gd name="connsiteX90" fmla="*/ 1666875 w 6038850"/>
              <a:gd name="connsiteY90" fmla="*/ 3400425 h 5581650"/>
              <a:gd name="connsiteX91" fmla="*/ 1381125 w 6038850"/>
              <a:gd name="connsiteY91" fmla="*/ 3228975 h 5581650"/>
              <a:gd name="connsiteX92" fmla="*/ 1209675 w 6038850"/>
              <a:gd name="connsiteY92" fmla="*/ 2971800 h 5581650"/>
              <a:gd name="connsiteX93" fmla="*/ 1295400 w 6038850"/>
              <a:gd name="connsiteY93" fmla="*/ 2828925 h 5581650"/>
              <a:gd name="connsiteX94" fmla="*/ 1238250 w 6038850"/>
              <a:gd name="connsiteY94" fmla="*/ 2743200 h 5581650"/>
              <a:gd name="connsiteX95" fmla="*/ 1019175 w 6038850"/>
              <a:gd name="connsiteY95" fmla="*/ 2514600 h 5581650"/>
              <a:gd name="connsiteX96" fmla="*/ 723900 w 6038850"/>
              <a:gd name="connsiteY96" fmla="*/ 2390775 h 5581650"/>
              <a:gd name="connsiteX97" fmla="*/ 457200 w 6038850"/>
              <a:gd name="connsiteY97" fmla="*/ 2209800 h 5581650"/>
              <a:gd name="connsiteX98" fmla="*/ 209550 w 6038850"/>
              <a:gd name="connsiteY98" fmla="*/ 2247900 h 5581650"/>
              <a:gd name="connsiteX99" fmla="*/ 28575 w 6038850"/>
              <a:gd name="connsiteY99" fmla="*/ 2028825 h 5581650"/>
              <a:gd name="connsiteX100" fmla="*/ 0 w 6038850"/>
              <a:gd name="connsiteY100" fmla="*/ 1743075 h 5581650"/>
              <a:gd name="connsiteX0" fmla="*/ 0 w 6038850"/>
              <a:gd name="connsiteY0" fmla="*/ 1800225 h 5724525"/>
              <a:gd name="connsiteX1" fmla="*/ 9525 w 6038850"/>
              <a:gd name="connsiteY1" fmla="*/ 1647825 h 5724525"/>
              <a:gd name="connsiteX2" fmla="*/ 600075 w 6038850"/>
              <a:gd name="connsiteY2" fmla="*/ 1543050 h 5724525"/>
              <a:gd name="connsiteX3" fmla="*/ 828675 w 6038850"/>
              <a:gd name="connsiteY3" fmla="*/ 1504950 h 5724525"/>
              <a:gd name="connsiteX4" fmla="*/ 981075 w 6038850"/>
              <a:gd name="connsiteY4" fmla="*/ 1724025 h 5724525"/>
              <a:gd name="connsiteX5" fmla="*/ 1104900 w 6038850"/>
              <a:gd name="connsiteY5" fmla="*/ 1628775 h 5724525"/>
              <a:gd name="connsiteX6" fmla="*/ 1590675 w 6038850"/>
              <a:gd name="connsiteY6" fmla="*/ 1695450 h 5724525"/>
              <a:gd name="connsiteX7" fmla="*/ 1466850 w 6038850"/>
              <a:gd name="connsiteY7" fmla="*/ 1571625 h 5724525"/>
              <a:gd name="connsiteX8" fmla="*/ 1524000 w 6038850"/>
              <a:gd name="connsiteY8" fmla="*/ 1333500 h 5724525"/>
              <a:gd name="connsiteX9" fmla="*/ 1409700 w 6038850"/>
              <a:gd name="connsiteY9" fmla="*/ 1143000 h 5724525"/>
              <a:gd name="connsiteX10" fmla="*/ 1390650 w 6038850"/>
              <a:gd name="connsiteY10" fmla="*/ 933450 h 5724525"/>
              <a:gd name="connsiteX11" fmla="*/ 1666875 w 6038850"/>
              <a:gd name="connsiteY11" fmla="*/ 942975 h 5724525"/>
              <a:gd name="connsiteX12" fmla="*/ 1657350 w 6038850"/>
              <a:gd name="connsiteY12" fmla="*/ 1066800 h 5724525"/>
              <a:gd name="connsiteX13" fmla="*/ 1752600 w 6038850"/>
              <a:gd name="connsiteY13" fmla="*/ 1190625 h 5724525"/>
              <a:gd name="connsiteX14" fmla="*/ 1933575 w 6038850"/>
              <a:gd name="connsiteY14" fmla="*/ 1190625 h 5724525"/>
              <a:gd name="connsiteX15" fmla="*/ 2105025 w 6038850"/>
              <a:gd name="connsiteY15" fmla="*/ 1247775 h 5724525"/>
              <a:gd name="connsiteX16" fmla="*/ 2286000 w 6038850"/>
              <a:gd name="connsiteY16" fmla="*/ 1209675 h 5724525"/>
              <a:gd name="connsiteX17" fmla="*/ 2390775 w 6038850"/>
              <a:gd name="connsiteY17" fmla="*/ 1152525 h 5724525"/>
              <a:gd name="connsiteX18" fmla="*/ 2247900 w 6038850"/>
              <a:gd name="connsiteY18" fmla="*/ 1114425 h 5724525"/>
              <a:gd name="connsiteX19" fmla="*/ 2333625 w 6038850"/>
              <a:gd name="connsiteY19" fmla="*/ 962025 h 5724525"/>
              <a:gd name="connsiteX20" fmla="*/ 2609850 w 6038850"/>
              <a:gd name="connsiteY20" fmla="*/ 828675 h 5724525"/>
              <a:gd name="connsiteX21" fmla="*/ 2924175 w 6038850"/>
              <a:gd name="connsiteY21" fmla="*/ 733425 h 5724525"/>
              <a:gd name="connsiteX22" fmla="*/ 2990850 w 6038850"/>
              <a:gd name="connsiteY22" fmla="*/ 133350 h 5724525"/>
              <a:gd name="connsiteX23" fmla="*/ 3209925 w 6038850"/>
              <a:gd name="connsiteY23" fmla="*/ 47625 h 5724525"/>
              <a:gd name="connsiteX24" fmla="*/ 3448050 w 6038850"/>
              <a:gd name="connsiteY24" fmla="*/ 0 h 5724525"/>
              <a:gd name="connsiteX25" fmla="*/ 3438525 w 6038850"/>
              <a:gd name="connsiteY25" fmla="*/ 180975 h 5724525"/>
              <a:gd name="connsiteX26" fmla="*/ 3590925 w 6038850"/>
              <a:gd name="connsiteY26" fmla="*/ 266700 h 5724525"/>
              <a:gd name="connsiteX27" fmla="*/ 3695700 w 6038850"/>
              <a:gd name="connsiteY27" fmla="*/ 228600 h 5724525"/>
              <a:gd name="connsiteX28" fmla="*/ 3771900 w 6038850"/>
              <a:gd name="connsiteY28" fmla="*/ 428625 h 5724525"/>
              <a:gd name="connsiteX29" fmla="*/ 3829050 w 6038850"/>
              <a:gd name="connsiteY29" fmla="*/ 400050 h 5724525"/>
              <a:gd name="connsiteX30" fmla="*/ 3933825 w 6038850"/>
              <a:gd name="connsiteY30" fmla="*/ 485775 h 5724525"/>
              <a:gd name="connsiteX31" fmla="*/ 3924300 w 6038850"/>
              <a:gd name="connsiteY31" fmla="*/ 561975 h 5724525"/>
              <a:gd name="connsiteX32" fmla="*/ 4105275 w 6038850"/>
              <a:gd name="connsiteY32" fmla="*/ 523875 h 5724525"/>
              <a:gd name="connsiteX33" fmla="*/ 4143375 w 6038850"/>
              <a:gd name="connsiteY33" fmla="*/ 781050 h 5724525"/>
              <a:gd name="connsiteX34" fmla="*/ 4295775 w 6038850"/>
              <a:gd name="connsiteY34" fmla="*/ 809625 h 5724525"/>
              <a:gd name="connsiteX35" fmla="*/ 4438650 w 6038850"/>
              <a:gd name="connsiteY35" fmla="*/ 619125 h 5724525"/>
              <a:gd name="connsiteX36" fmla="*/ 4486275 w 6038850"/>
              <a:gd name="connsiteY36" fmla="*/ 885825 h 5724525"/>
              <a:gd name="connsiteX37" fmla="*/ 4724400 w 6038850"/>
              <a:gd name="connsiteY37" fmla="*/ 1000125 h 5724525"/>
              <a:gd name="connsiteX38" fmla="*/ 4762500 w 6038850"/>
              <a:gd name="connsiteY38" fmla="*/ 1076325 h 5724525"/>
              <a:gd name="connsiteX39" fmla="*/ 4914900 w 6038850"/>
              <a:gd name="connsiteY39" fmla="*/ 1066800 h 5724525"/>
              <a:gd name="connsiteX40" fmla="*/ 5191125 w 6038850"/>
              <a:gd name="connsiteY40" fmla="*/ 1104900 h 5724525"/>
              <a:gd name="connsiteX41" fmla="*/ 5505450 w 6038850"/>
              <a:gd name="connsiteY41" fmla="*/ 1181100 h 5724525"/>
              <a:gd name="connsiteX42" fmla="*/ 6038850 w 6038850"/>
              <a:gd name="connsiteY42" fmla="*/ 1409700 h 5724525"/>
              <a:gd name="connsiteX43" fmla="*/ 5848350 w 6038850"/>
              <a:gd name="connsiteY43" fmla="*/ 1714500 h 5724525"/>
              <a:gd name="connsiteX44" fmla="*/ 5753100 w 6038850"/>
              <a:gd name="connsiteY44" fmla="*/ 2305050 h 5724525"/>
              <a:gd name="connsiteX45" fmla="*/ 5772150 w 6038850"/>
              <a:gd name="connsiteY45" fmla="*/ 2466975 h 5724525"/>
              <a:gd name="connsiteX46" fmla="*/ 5772150 w 6038850"/>
              <a:gd name="connsiteY46" fmla="*/ 2466975 h 5724525"/>
              <a:gd name="connsiteX47" fmla="*/ 5572125 w 6038850"/>
              <a:gd name="connsiteY47" fmla="*/ 2438400 h 5724525"/>
              <a:gd name="connsiteX48" fmla="*/ 5381625 w 6038850"/>
              <a:gd name="connsiteY48" fmla="*/ 2800350 h 5724525"/>
              <a:gd name="connsiteX49" fmla="*/ 5295900 w 6038850"/>
              <a:gd name="connsiteY49" fmla="*/ 2857500 h 5724525"/>
              <a:gd name="connsiteX50" fmla="*/ 5210175 w 6038850"/>
              <a:gd name="connsiteY50" fmla="*/ 3238500 h 5724525"/>
              <a:gd name="connsiteX51" fmla="*/ 5391150 w 6038850"/>
              <a:gd name="connsiteY51" fmla="*/ 3181350 h 5724525"/>
              <a:gd name="connsiteX52" fmla="*/ 5495925 w 6038850"/>
              <a:gd name="connsiteY52" fmla="*/ 3209925 h 5724525"/>
              <a:gd name="connsiteX53" fmla="*/ 5457825 w 6038850"/>
              <a:gd name="connsiteY53" fmla="*/ 3267075 h 5724525"/>
              <a:gd name="connsiteX54" fmla="*/ 5524500 w 6038850"/>
              <a:gd name="connsiteY54" fmla="*/ 3324225 h 5724525"/>
              <a:gd name="connsiteX55" fmla="*/ 5524500 w 6038850"/>
              <a:gd name="connsiteY55" fmla="*/ 3324225 h 5724525"/>
              <a:gd name="connsiteX56" fmla="*/ 5524500 w 6038850"/>
              <a:gd name="connsiteY56" fmla="*/ 3448050 h 5724525"/>
              <a:gd name="connsiteX57" fmla="*/ 5610225 w 6038850"/>
              <a:gd name="connsiteY57" fmla="*/ 3543300 h 5724525"/>
              <a:gd name="connsiteX58" fmla="*/ 5505450 w 6038850"/>
              <a:gd name="connsiteY58" fmla="*/ 3648075 h 5724525"/>
              <a:gd name="connsiteX59" fmla="*/ 5695950 w 6038850"/>
              <a:gd name="connsiteY59" fmla="*/ 3914775 h 5724525"/>
              <a:gd name="connsiteX60" fmla="*/ 5534025 w 6038850"/>
              <a:gd name="connsiteY60" fmla="*/ 4095750 h 5724525"/>
              <a:gd name="connsiteX61" fmla="*/ 5448300 w 6038850"/>
              <a:gd name="connsiteY61" fmla="*/ 4143375 h 5724525"/>
              <a:gd name="connsiteX62" fmla="*/ 5524500 w 6038850"/>
              <a:gd name="connsiteY62" fmla="*/ 4305300 h 5724525"/>
              <a:gd name="connsiteX63" fmla="*/ 5667375 w 6038850"/>
              <a:gd name="connsiteY63" fmla="*/ 4295775 h 5724525"/>
              <a:gd name="connsiteX64" fmla="*/ 5676900 w 6038850"/>
              <a:gd name="connsiteY64" fmla="*/ 4438650 h 5724525"/>
              <a:gd name="connsiteX65" fmla="*/ 5562600 w 6038850"/>
              <a:gd name="connsiteY65" fmla="*/ 4524375 h 5724525"/>
              <a:gd name="connsiteX66" fmla="*/ 5619750 w 6038850"/>
              <a:gd name="connsiteY66" fmla="*/ 4686300 h 5724525"/>
              <a:gd name="connsiteX67" fmla="*/ 5867400 w 6038850"/>
              <a:gd name="connsiteY67" fmla="*/ 4810125 h 5724525"/>
              <a:gd name="connsiteX68" fmla="*/ 5981700 w 6038850"/>
              <a:gd name="connsiteY68" fmla="*/ 4772025 h 5724525"/>
              <a:gd name="connsiteX69" fmla="*/ 6000750 w 6038850"/>
              <a:gd name="connsiteY69" fmla="*/ 4857750 h 5724525"/>
              <a:gd name="connsiteX70" fmla="*/ 5943600 w 6038850"/>
              <a:gd name="connsiteY70" fmla="*/ 4933950 h 5724525"/>
              <a:gd name="connsiteX71" fmla="*/ 5953125 w 6038850"/>
              <a:gd name="connsiteY71" fmla="*/ 5048250 h 5724525"/>
              <a:gd name="connsiteX72" fmla="*/ 5553075 w 6038850"/>
              <a:gd name="connsiteY72" fmla="*/ 5343525 h 5724525"/>
              <a:gd name="connsiteX73" fmla="*/ 5486400 w 6038850"/>
              <a:gd name="connsiteY73" fmla="*/ 5495925 h 5724525"/>
              <a:gd name="connsiteX74" fmla="*/ 5200650 w 6038850"/>
              <a:gd name="connsiteY74" fmla="*/ 5581650 h 5724525"/>
              <a:gd name="connsiteX75" fmla="*/ 4838700 w 6038850"/>
              <a:gd name="connsiteY75" fmla="*/ 5476875 h 5724525"/>
              <a:gd name="connsiteX76" fmla="*/ 4686300 w 6038850"/>
              <a:gd name="connsiteY76" fmla="*/ 5410200 h 5724525"/>
              <a:gd name="connsiteX77" fmla="*/ 4362450 w 6038850"/>
              <a:gd name="connsiteY77" fmla="*/ 5334000 h 5724525"/>
              <a:gd name="connsiteX78" fmla="*/ 4200525 w 6038850"/>
              <a:gd name="connsiteY78" fmla="*/ 5276850 h 5724525"/>
              <a:gd name="connsiteX79" fmla="*/ 3981450 w 6038850"/>
              <a:gd name="connsiteY79" fmla="*/ 5438775 h 5724525"/>
              <a:gd name="connsiteX80" fmla="*/ 3800475 w 6038850"/>
              <a:gd name="connsiteY80" fmla="*/ 5476875 h 5724525"/>
              <a:gd name="connsiteX81" fmla="*/ 1762125 w 6038850"/>
              <a:gd name="connsiteY81" fmla="*/ 5724525 h 5724525"/>
              <a:gd name="connsiteX82" fmla="*/ 1228725 w 6038850"/>
              <a:gd name="connsiteY82" fmla="*/ 5419725 h 5724525"/>
              <a:gd name="connsiteX83" fmla="*/ 1419225 w 6038850"/>
              <a:gd name="connsiteY83" fmla="*/ 5219700 h 5724525"/>
              <a:gd name="connsiteX84" fmla="*/ 1543050 w 6038850"/>
              <a:gd name="connsiteY84" fmla="*/ 4657725 h 5724525"/>
              <a:gd name="connsiteX85" fmla="*/ 1619250 w 6038850"/>
              <a:gd name="connsiteY85" fmla="*/ 4238625 h 5724525"/>
              <a:gd name="connsiteX86" fmla="*/ 1657350 w 6038850"/>
              <a:gd name="connsiteY86" fmla="*/ 3924300 h 5724525"/>
              <a:gd name="connsiteX87" fmla="*/ 1905000 w 6038850"/>
              <a:gd name="connsiteY87" fmla="*/ 4248150 h 5724525"/>
              <a:gd name="connsiteX88" fmla="*/ 1838325 w 6038850"/>
              <a:gd name="connsiteY88" fmla="*/ 3952875 h 5724525"/>
              <a:gd name="connsiteX89" fmla="*/ 1581150 w 6038850"/>
              <a:gd name="connsiteY89" fmla="*/ 3762375 h 5724525"/>
              <a:gd name="connsiteX90" fmla="*/ 1685925 w 6038850"/>
              <a:gd name="connsiteY90" fmla="*/ 3657600 h 5724525"/>
              <a:gd name="connsiteX91" fmla="*/ 1666875 w 6038850"/>
              <a:gd name="connsiteY91" fmla="*/ 3400425 h 5724525"/>
              <a:gd name="connsiteX92" fmla="*/ 1381125 w 6038850"/>
              <a:gd name="connsiteY92" fmla="*/ 3228975 h 5724525"/>
              <a:gd name="connsiteX93" fmla="*/ 1209675 w 6038850"/>
              <a:gd name="connsiteY93" fmla="*/ 2971800 h 5724525"/>
              <a:gd name="connsiteX94" fmla="*/ 1295400 w 6038850"/>
              <a:gd name="connsiteY94" fmla="*/ 2828925 h 5724525"/>
              <a:gd name="connsiteX95" fmla="*/ 1238250 w 6038850"/>
              <a:gd name="connsiteY95" fmla="*/ 2743200 h 5724525"/>
              <a:gd name="connsiteX96" fmla="*/ 1019175 w 6038850"/>
              <a:gd name="connsiteY96" fmla="*/ 2514600 h 5724525"/>
              <a:gd name="connsiteX97" fmla="*/ 723900 w 6038850"/>
              <a:gd name="connsiteY97" fmla="*/ 2390775 h 5724525"/>
              <a:gd name="connsiteX98" fmla="*/ 457200 w 6038850"/>
              <a:gd name="connsiteY98" fmla="*/ 2209800 h 5724525"/>
              <a:gd name="connsiteX99" fmla="*/ 209550 w 6038850"/>
              <a:gd name="connsiteY99" fmla="*/ 2247900 h 5724525"/>
              <a:gd name="connsiteX100" fmla="*/ 28575 w 6038850"/>
              <a:gd name="connsiteY100" fmla="*/ 2028825 h 5724525"/>
              <a:gd name="connsiteX101" fmla="*/ 0 w 6038850"/>
              <a:gd name="connsiteY101" fmla="*/ 1743075 h 5724525"/>
              <a:gd name="connsiteX0" fmla="*/ 0 w 6038850"/>
              <a:gd name="connsiteY0" fmla="*/ 1800225 h 5905500"/>
              <a:gd name="connsiteX1" fmla="*/ 9525 w 6038850"/>
              <a:gd name="connsiteY1" fmla="*/ 1647825 h 5905500"/>
              <a:gd name="connsiteX2" fmla="*/ 600075 w 6038850"/>
              <a:gd name="connsiteY2" fmla="*/ 1543050 h 5905500"/>
              <a:gd name="connsiteX3" fmla="*/ 828675 w 6038850"/>
              <a:gd name="connsiteY3" fmla="*/ 1504950 h 5905500"/>
              <a:gd name="connsiteX4" fmla="*/ 981075 w 6038850"/>
              <a:gd name="connsiteY4" fmla="*/ 1724025 h 5905500"/>
              <a:gd name="connsiteX5" fmla="*/ 1104900 w 6038850"/>
              <a:gd name="connsiteY5" fmla="*/ 1628775 h 5905500"/>
              <a:gd name="connsiteX6" fmla="*/ 1590675 w 6038850"/>
              <a:gd name="connsiteY6" fmla="*/ 1695450 h 5905500"/>
              <a:gd name="connsiteX7" fmla="*/ 1466850 w 6038850"/>
              <a:gd name="connsiteY7" fmla="*/ 1571625 h 5905500"/>
              <a:gd name="connsiteX8" fmla="*/ 1524000 w 6038850"/>
              <a:gd name="connsiteY8" fmla="*/ 1333500 h 5905500"/>
              <a:gd name="connsiteX9" fmla="*/ 1409700 w 6038850"/>
              <a:gd name="connsiteY9" fmla="*/ 1143000 h 5905500"/>
              <a:gd name="connsiteX10" fmla="*/ 1390650 w 6038850"/>
              <a:gd name="connsiteY10" fmla="*/ 933450 h 5905500"/>
              <a:gd name="connsiteX11" fmla="*/ 1666875 w 6038850"/>
              <a:gd name="connsiteY11" fmla="*/ 942975 h 5905500"/>
              <a:gd name="connsiteX12" fmla="*/ 1657350 w 6038850"/>
              <a:gd name="connsiteY12" fmla="*/ 1066800 h 5905500"/>
              <a:gd name="connsiteX13" fmla="*/ 1752600 w 6038850"/>
              <a:gd name="connsiteY13" fmla="*/ 1190625 h 5905500"/>
              <a:gd name="connsiteX14" fmla="*/ 1933575 w 6038850"/>
              <a:gd name="connsiteY14" fmla="*/ 1190625 h 5905500"/>
              <a:gd name="connsiteX15" fmla="*/ 2105025 w 6038850"/>
              <a:gd name="connsiteY15" fmla="*/ 1247775 h 5905500"/>
              <a:gd name="connsiteX16" fmla="*/ 2286000 w 6038850"/>
              <a:gd name="connsiteY16" fmla="*/ 1209675 h 5905500"/>
              <a:gd name="connsiteX17" fmla="*/ 2390775 w 6038850"/>
              <a:gd name="connsiteY17" fmla="*/ 1152525 h 5905500"/>
              <a:gd name="connsiteX18" fmla="*/ 2247900 w 6038850"/>
              <a:gd name="connsiteY18" fmla="*/ 1114425 h 5905500"/>
              <a:gd name="connsiteX19" fmla="*/ 2333625 w 6038850"/>
              <a:gd name="connsiteY19" fmla="*/ 962025 h 5905500"/>
              <a:gd name="connsiteX20" fmla="*/ 2609850 w 6038850"/>
              <a:gd name="connsiteY20" fmla="*/ 828675 h 5905500"/>
              <a:gd name="connsiteX21" fmla="*/ 2924175 w 6038850"/>
              <a:gd name="connsiteY21" fmla="*/ 733425 h 5905500"/>
              <a:gd name="connsiteX22" fmla="*/ 2990850 w 6038850"/>
              <a:gd name="connsiteY22" fmla="*/ 133350 h 5905500"/>
              <a:gd name="connsiteX23" fmla="*/ 3209925 w 6038850"/>
              <a:gd name="connsiteY23" fmla="*/ 47625 h 5905500"/>
              <a:gd name="connsiteX24" fmla="*/ 3448050 w 6038850"/>
              <a:gd name="connsiteY24" fmla="*/ 0 h 5905500"/>
              <a:gd name="connsiteX25" fmla="*/ 3438525 w 6038850"/>
              <a:gd name="connsiteY25" fmla="*/ 180975 h 5905500"/>
              <a:gd name="connsiteX26" fmla="*/ 3590925 w 6038850"/>
              <a:gd name="connsiteY26" fmla="*/ 266700 h 5905500"/>
              <a:gd name="connsiteX27" fmla="*/ 3695700 w 6038850"/>
              <a:gd name="connsiteY27" fmla="*/ 228600 h 5905500"/>
              <a:gd name="connsiteX28" fmla="*/ 3771900 w 6038850"/>
              <a:gd name="connsiteY28" fmla="*/ 428625 h 5905500"/>
              <a:gd name="connsiteX29" fmla="*/ 3829050 w 6038850"/>
              <a:gd name="connsiteY29" fmla="*/ 400050 h 5905500"/>
              <a:gd name="connsiteX30" fmla="*/ 3933825 w 6038850"/>
              <a:gd name="connsiteY30" fmla="*/ 485775 h 5905500"/>
              <a:gd name="connsiteX31" fmla="*/ 3924300 w 6038850"/>
              <a:gd name="connsiteY31" fmla="*/ 561975 h 5905500"/>
              <a:gd name="connsiteX32" fmla="*/ 4105275 w 6038850"/>
              <a:gd name="connsiteY32" fmla="*/ 523875 h 5905500"/>
              <a:gd name="connsiteX33" fmla="*/ 4143375 w 6038850"/>
              <a:gd name="connsiteY33" fmla="*/ 781050 h 5905500"/>
              <a:gd name="connsiteX34" fmla="*/ 4295775 w 6038850"/>
              <a:gd name="connsiteY34" fmla="*/ 809625 h 5905500"/>
              <a:gd name="connsiteX35" fmla="*/ 4438650 w 6038850"/>
              <a:gd name="connsiteY35" fmla="*/ 619125 h 5905500"/>
              <a:gd name="connsiteX36" fmla="*/ 4486275 w 6038850"/>
              <a:gd name="connsiteY36" fmla="*/ 885825 h 5905500"/>
              <a:gd name="connsiteX37" fmla="*/ 4724400 w 6038850"/>
              <a:gd name="connsiteY37" fmla="*/ 1000125 h 5905500"/>
              <a:gd name="connsiteX38" fmla="*/ 4762500 w 6038850"/>
              <a:gd name="connsiteY38" fmla="*/ 1076325 h 5905500"/>
              <a:gd name="connsiteX39" fmla="*/ 4914900 w 6038850"/>
              <a:gd name="connsiteY39" fmla="*/ 1066800 h 5905500"/>
              <a:gd name="connsiteX40" fmla="*/ 5191125 w 6038850"/>
              <a:gd name="connsiteY40" fmla="*/ 1104900 h 5905500"/>
              <a:gd name="connsiteX41" fmla="*/ 5505450 w 6038850"/>
              <a:gd name="connsiteY41" fmla="*/ 1181100 h 5905500"/>
              <a:gd name="connsiteX42" fmla="*/ 6038850 w 6038850"/>
              <a:gd name="connsiteY42" fmla="*/ 1409700 h 5905500"/>
              <a:gd name="connsiteX43" fmla="*/ 5848350 w 6038850"/>
              <a:gd name="connsiteY43" fmla="*/ 1714500 h 5905500"/>
              <a:gd name="connsiteX44" fmla="*/ 5753100 w 6038850"/>
              <a:gd name="connsiteY44" fmla="*/ 2305050 h 5905500"/>
              <a:gd name="connsiteX45" fmla="*/ 5772150 w 6038850"/>
              <a:gd name="connsiteY45" fmla="*/ 2466975 h 5905500"/>
              <a:gd name="connsiteX46" fmla="*/ 5772150 w 6038850"/>
              <a:gd name="connsiteY46" fmla="*/ 2466975 h 5905500"/>
              <a:gd name="connsiteX47" fmla="*/ 5572125 w 6038850"/>
              <a:gd name="connsiteY47" fmla="*/ 2438400 h 5905500"/>
              <a:gd name="connsiteX48" fmla="*/ 5381625 w 6038850"/>
              <a:gd name="connsiteY48" fmla="*/ 2800350 h 5905500"/>
              <a:gd name="connsiteX49" fmla="*/ 5295900 w 6038850"/>
              <a:gd name="connsiteY49" fmla="*/ 2857500 h 5905500"/>
              <a:gd name="connsiteX50" fmla="*/ 5210175 w 6038850"/>
              <a:gd name="connsiteY50" fmla="*/ 3238500 h 5905500"/>
              <a:gd name="connsiteX51" fmla="*/ 5391150 w 6038850"/>
              <a:gd name="connsiteY51" fmla="*/ 3181350 h 5905500"/>
              <a:gd name="connsiteX52" fmla="*/ 5495925 w 6038850"/>
              <a:gd name="connsiteY52" fmla="*/ 3209925 h 5905500"/>
              <a:gd name="connsiteX53" fmla="*/ 5457825 w 6038850"/>
              <a:gd name="connsiteY53" fmla="*/ 3267075 h 5905500"/>
              <a:gd name="connsiteX54" fmla="*/ 5524500 w 6038850"/>
              <a:gd name="connsiteY54" fmla="*/ 3324225 h 5905500"/>
              <a:gd name="connsiteX55" fmla="*/ 5524500 w 6038850"/>
              <a:gd name="connsiteY55" fmla="*/ 3324225 h 5905500"/>
              <a:gd name="connsiteX56" fmla="*/ 5524500 w 6038850"/>
              <a:gd name="connsiteY56" fmla="*/ 3448050 h 5905500"/>
              <a:gd name="connsiteX57" fmla="*/ 5610225 w 6038850"/>
              <a:gd name="connsiteY57" fmla="*/ 3543300 h 5905500"/>
              <a:gd name="connsiteX58" fmla="*/ 5505450 w 6038850"/>
              <a:gd name="connsiteY58" fmla="*/ 3648075 h 5905500"/>
              <a:gd name="connsiteX59" fmla="*/ 5695950 w 6038850"/>
              <a:gd name="connsiteY59" fmla="*/ 3914775 h 5905500"/>
              <a:gd name="connsiteX60" fmla="*/ 5534025 w 6038850"/>
              <a:gd name="connsiteY60" fmla="*/ 4095750 h 5905500"/>
              <a:gd name="connsiteX61" fmla="*/ 5448300 w 6038850"/>
              <a:gd name="connsiteY61" fmla="*/ 4143375 h 5905500"/>
              <a:gd name="connsiteX62" fmla="*/ 5524500 w 6038850"/>
              <a:gd name="connsiteY62" fmla="*/ 4305300 h 5905500"/>
              <a:gd name="connsiteX63" fmla="*/ 5667375 w 6038850"/>
              <a:gd name="connsiteY63" fmla="*/ 4295775 h 5905500"/>
              <a:gd name="connsiteX64" fmla="*/ 5676900 w 6038850"/>
              <a:gd name="connsiteY64" fmla="*/ 4438650 h 5905500"/>
              <a:gd name="connsiteX65" fmla="*/ 5562600 w 6038850"/>
              <a:gd name="connsiteY65" fmla="*/ 4524375 h 5905500"/>
              <a:gd name="connsiteX66" fmla="*/ 5619750 w 6038850"/>
              <a:gd name="connsiteY66" fmla="*/ 4686300 h 5905500"/>
              <a:gd name="connsiteX67" fmla="*/ 5867400 w 6038850"/>
              <a:gd name="connsiteY67" fmla="*/ 4810125 h 5905500"/>
              <a:gd name="connsiteX68" fmla="*/ 5981700 w 6038850"/>
              <a:gd name="connsiteY68" fmla="*/ 4772025 h 5905500"/>
              <a:gd name="connsiteX69" fmla="*/ 6000750 w 6038850"/>
              <a:gd name="connsiteY69" fmla="*/ 4857750 h 5905500"/>
              <a:gd name="connsiteX70" fmla="*/ 5943600 w 6038850"/>
              <a:gd name="connsiteY70" fmla="*/ 4933950 h 5905500"/>
              <a:gd name="connsiteX71" fmla="*/ 5953125 w 6038850"/>
              <a:gd name="connsiteY71" fmla="*/ 5048250 h 5905500"/>
              <a:gd name="connsiteX72" fmla="*/ 5553075 w 6038850"/>
              <a:gd name="connsiteY72" fmla="*/ 5343525 h 5905500"/>
              <a:gd name="connsiteX73" fmla="*/ 5486400 w 6038850"/>
              <a:gd name="connsiteY73" fmla="*/ 5495925 h 5905500"/>
              <a:gd name="connsiteX74" fmla="*/ 5200650 w 6038850"/>
              <a:gd name="connsiteY74" fmla="*/ 5581650 h 5905500"/>
              <a:gd name="connsiteX75" fmla="*/ 4838700 w 6038850"/>
              <a:gd name="connsiteY75" fmla="*/ 5476875 h 5905500"/>
              <a:gd name="connsiteX76" fmla="*/ 4686300 w 6038850"/>
              <a:gd name="connsiteY76" fmla="*/ 5410200 h 5905500"/>
              <a:gd name="connsiteX77" fmla="*/ 4362450 w 6038850"/>
              <a:gd name="connsiteY77" fmla="*/ 5334000 h 5905500"/>
              <a:gd name="connsiteX78" fmla="*/ 4200525 w 6038850"/>
              <a:gd name="connsiteY78" fmla="*/ 5276850 h 5905500"/>
              <a:gd name="connsiteX79" fmla="*/ 3981450 w 6038850"/>
              <a:gd name="connsiteY79" fmla="*/ 5438775 h 5905500"/>
              <a:gd name="connsiteX80" fmla="*/ 3800475 w 6038850"/>
              <a:gd name="connsiteY80" fmla="*/ 5476875 h 5905500"/>
              <a:gd name="connsiteX81" fmla="*/ 2343150 w 6038850"/>
              <a:gd name="connsiteY81" fmla="*/ 5905500 h 5905500"/>
              <a:gd name="connsiteX82" fmla="*/ 1762125 w 6038850"/>
              <a:gd name="connsiteY82" fmla="*/ 5724525 h 5905500"/>
              <a:gd name="connsiteX83" fmla="*/ 1228725 w 6038850"/>
              <a:gd name="connsiteY83" fmla="*/ 5419725 h 5905500"/>
              <a:gd name="connsiteX84" fmla="*/ 1419225 w 6038850"/>
              <a:gd name="connsiteY84" fmla="*/ 5219700 h 5905500"/>
              <a:gd name="connsiteX85" fmla="*/ 1543050 w 6038850"/>
              <a:gd name="connsiteY85" fmla="*/ 4657725 h 5905500"/>
              <a:gd name="connsiteX86" fmla="*/ 1619250 w 6038850"/>
              <a:gd name="connsiteY86" fmla="*/ 4238625 h 5905500"/>
              <a:gd name="connsiteX87" fmla="*/ 1657350 w 6038850"/>
              <a:gd name="connsiteY87" fmla="*/ 3924300 h 5905500"/>
              <a:gd name="connsiteX88" fmla="*/ 1905000 w 6038850"/>
              <a:gd name="connsiteY88" fmla="*/ 4248150 h 5905500"/>
              <a:gd name="connsiteX89" fmla="*/ 1838325 w 6038850"/>
              <a:gd name="connsiteY89" fmla="*/ 3952875 h 5905500"/>
              <a:gd name="connsiteX90" fmla="*/ 1581150 w 6038850"/>
              <a:gd name="connsiteY90" fmla="*/ 3762375 h 5905500"/>
              <a:gd name="connsiteX91" fmla="*/ 1685925 w 6038850"/>
              <a:gd name="connsiteY91" fmla="*/ 3657600 h 5905500"/>
              <a:gd name="connsiteX92" fmla="*/ 1666875 w 6038850"/>
              <a:gd name="connsiteY92" fmla="*/ 3400425 h 5905500"/>
              <a:gd name="connsiteX93" fmla="*/ 1381125 w 6038850"/>
              <a:gd name="connsiteY93" fmla="*/ 3228975 h 5905500"/>
              <a:gd name="connsiteX94" fmla="*/ 1209675 w 6038850"/>
              <a:gd name="connsiteY94" fmla="*/ 2971800 h 5905500"/>
              <a:gd name="connsiteX95" fmla="*/ 1295400 w 6038850"/>
              <a:gd name="connsiteY95" fmla="*/ 2828925 h 5905500"/>
              <a:gd name="connsiteX96" fmla="*/ 1238250 w 6038850"/>
              <a:gd name="connsiteY96" fmla="*/ 2743200 h 5905500"/>
              <a:gd name="connsiteX97" fmla="*/ 1019175 w 6038850"/>
              <a:gd name="connsiteY97" fmla="*/ 2514600 h 5905500"/>
              <a:gd name="connsiteX98" fmla="*/ 723900 w 6038850"/>
              <a:gd name="connsiteY98" fmla="*/ 2390775 h 5905500"/>
              <a:gd name="connsiteX99" fmla="*/ 457200 w 6038850"/>
              <a:gd name="connsiteY99" fmla="*/ 2209800 h 5905500"/>
              <a:gd name="connsiteX100" fmla="*/ 209550 w 6038850"/>
              <a:gd name="connsiteY100" fmla="*/ 2247900 h 5905500"/>
              <a:gd name="connsiteX101" fmla="*/ 28575 w 6038850"/>
              <a:gd name="connsiteY101" fmla="*/ 2028825 h 5905500"/>
              <a:gd name="connsiteX102" fmla="*/ 0 w 6038850"/>
              <a:gd name="connsiteY102" fmla="*/ 1743075 h 5905500"/>
              <a:gd name="connsiteX0" fmla="*/ 0 w 6038850"/>
              <a:gd name="connsiteY0" fmla="*/ 1800225 h 5905500"/>
              <a:gd name="connsiteX1" fmla="*/ 9525 w 6038850"/>
              <a:gd name="connsiteY1" fmla="*/ 1647825 h 5905500"/>
              <a:gd name="connsiteX2" fmla="*/ 600075 w 6038850"/>
              <a:gd name="connsiteY2" fmla="*/ 1543050 h 5905500"/>
              <a:gd name="connsiteX3" fmla="*/ 828675 w 6038850"/>
              <a:gd name="connsiteY3" fmla="*/ 1504950 h 5905500"/>
              <a:gd name="connsiteX4" fmla="*/ 981075 w 6038850"/>
              <a:gd name="connsiteY4" fmla="*/ 1724025 h 5905500"/>
              <a:gd name="connsiteX5" fmla="*/ 1104900 w 6038850"/>
              <a:gd name="connsiteY5" fmla="*/ 1628775 h 5905500"/>
              <a:gd name="connsiteX6" fmla="*/ 1590675 w 6038850"/>
              <a:gd name="connsiteY6" fmla="*/ 1695450 h 5905500"/>
              <a:gd name="connsiteX7" fmla="*/ 1466850 w 6038850"/>
              <a:gd name="connsiteY7" fmla="*/ 1571625 h 5905500"/>
              <a:gd name="connsiteX8" fmla="*/ 1524000 w 6038850"/>
              <a:gd name="connsiteY8" fmla="*/ 1333500 h 5905500"/>
              <a:gd name="connsiteX9" fmla="*/ 1409700 w 6038850"/>
              <a:gd name="connsiteY9" fmla="*/ 1143000 h 5905500"/>
              <a:gd name="connsiteX10" fmla="*/ 1390650 w 6038850"/>
              <a:gd name="connsiteY10" fmla="*/ 933450 h 5905500"/>
              <a:gd name="connsiteX11" fmla="*/ 1666875 w 6038850"/>
              <a:gd name="connsiteY11" fmla="*/ 942975 h 5905500"/>
              <a:gd name="connsiteX12" fmla="*/ 1657350 w 6038850"/>
              <a:gd name="connsiteY12" fmla="*/ 1066800 h 5905500"/>
              <a:gd name="connsiteX13" fmla="*/ 1752600 w 6038850"/>
              <a:gd name="connsiteY13" fmla="*/ 1190625 h 5905500"/>
              <a:gd name="connsiteX14" fmla="*/ 1933575 w 6038850"/>
              <a:gd name="connsiteY14" fmla="*/ 1190625 h 5905500"/>
              <a:gd name="connsiteX15" fmla="*/ 2105025 w 6038850"/>
              <a:gd name="connsiteY15" fmla="*/ 1247775 h 5905500"/>
              <a:gd name="connsiteX16" fmla="*/ 2286000 w 6038850"/>
              <a:gd name="connsiteY16" fmla="*/ 1209675 h 5905500"/>
              <a:gd name="connsiteX17" fmla="*/ 2390775 w 6038850"/>
              <a:gd name="connsiteY17" fmla="*/ 1152525 h 5905500"/>
              <a:gd name="connsiteX18" fmla="*/ 2247900 w 6038850"/>
              <a:gd name="connsiteY18" fmla="*/ 1114425 h 5905500"/>
              <a:gd name="connsiteX19" fmla="*/ 2333625 w 6038850"/>
              <a:gd name="connsiteY19" fmla="*/ 962025 h 5905500"/>
              <a:gd name="connsiteX20" fmla="*/ 2609850 w 6038850"/>
              <a:gd name="connsiteY20" fmla="*/ 828675 h 5905500"/>
              <a:gd name="connsiteX21" fmla="*/ 2924175 w 6038850"/>
              <a:gd name="connsiteY21" fmla="*/ 733425 h 5905500"/>
              <a:gd name="connsiteX22" fmla="*/ 2990850 w 6038850"/>
              <a:gd name="connsiteY22" fmla="*/ 133350 h 5905500"/>
              <a:gd name="connsiteX23" fmla="*/ 3209925 w 6038850"/>
              <a:gd name="connsiteY23" fmla="*/ 47625 h 5905500"/>
              <a:gd name="connsiteX24" fmla="*/ 3448050 w 6038850"/>
              <a:gd name="connsiteY24" fmla="*/ 0 h 5905500"/>
              <a:gd name="connsiteX25" fmla="*/ 3438525 w 6038850"/>
              <a:gd name="connsiteY25" fmla="*/ 180975 h 5905500"/>
              <a:gd name="connsiteX26" fmla="*/ 3590925 w 6038850"/>
              <a:gd name="connsiteY26" fmla="*/ 266700 h 5905500"/>
              <a:gd name="connsiteX27" fmla="*/ 3695700 w 6038850"/>
              <a:gd name="connsiteY27" fmla="*/ 228600 h 5905500"/>
              <a:gd name="connsiteX28" fmla="*/ 3771900 w 6038850"/>
              <a:gd name="connsiteY28" fmla="*/ 428625 h 5905500"/>
              <a:gd name="connsiteX29" fmla="*/ 3829050 w 6038850"/>
              <a:gd name="connsiteY29" fmla="*/ 400050 h 5905500"/>
              <a:gd name="connsiteX30" fmla="*/ 3933825 w 6038850"/>
              <a:gd name="connsiteY30" fmla="*/ 485775 h 5905500"/>
              <a:gd name="connsiteX31" fmla="*/ 3924300 w 6038850"/>
              <a:gd name="connsiteY31" fmla="*/ 561975 h 5905500"/>
              <a:gd name="connsiteX32" fmla="*/ 4105275 w 6038850"/>
              <a:gd name="connsiteY32" fmla="*/ 523875 h 5905500"/>
              <a:gd name="connsiteX33" fmla="*/ 4143375 w 6038850"/>
              <a:gd name="connsiteY33" fmla="*/ 781050 h 5905500"/>
              <a:gd name="connsiteX34" fmla="*/ 4295775 w 6038850"/>
              <a:gd name="connsiteY34" fmla="*/ 809625 h 5905500"/>
              <a:gd name="connsiteX35" fmla="*/ 4438650 w 6038850"/>
              <a:gd name="connsiteY35" fmla="*/ 619125 h 5905500"/>
              <a:gd name="connsiteX36" fmla="*/ 4486275 w 6038850"/>
              <a:gd name="connsiteY36" fmla="*/ 885825 h 5905500"/>
              <a:gd name="connsiteX37" fmla="*/ 4724400 w 6038850"/>
              <a:gd name="connsiteY37" fmla="*/ 1000125 h 5905500"/>
              <a:gd name="connsiteX38" fmla="*/ 4762500 w 6038850"/>
              <a:gd name="connsiteY38" fmla="*/ 1076325 h 5905500"/>
              <a:gd name="connsiteX39" fmla="*/ 4914900 w 6038850"/>
              <a:gd name="connsiteY39" fmla="*/ 1066800 h 5905500"/>
              <a:gd name="connsiteX40" fmla="*/ 5191125 w 6038850"/>
              <a:gd name="connsiteY40" fmla="*/ 1104900 h 5905500"/>
              <a:gd name="connsiteX41" fmla="*/ 5505450 w 6038850"/>
              <a:gd name="connsiteY41" fmla="*/ 1181100 h 5905500"/>
              <a:gd name="connsiteX42" fmla="*/ 6038850 w 6038850"/>
              <a:gd name="connsiteY42" fmla="*/ 1409700 h 5905500"/>
              <a:gd name="connsiteX43" fmla="*/ 5848350 w 6038850"/>
              <a:gd name="connsiteY43" fmla="*/ 1714500 h 5905500"/>
              <a:gd name="connsiteX44" fmla="*/ 5753100 w 6038850"/>
              <a:gd name="connsiteY44" fmla="*/ 2305050 h 5905500"/>
              <a:gd name="connsiteX45" fmla="*/ 5772150 w 6038850"/>
              <a:gd name="connsiteY45" fmla="*/ 2466975 h 5905500"/>
              <a:gd name="connsiteX46" fmla="*/ 5772150 w 6038850"/>
              <a:gd name="connsiteY46" fmla="*/ 2466975 h 5905500"/>
              <a:gd name="connsiteX47" fmla="*/ 5572125 w 6038850"/>
              <a:gd name="connsiteY47" fmla="*/ 2438400 h 5905500"/>
              <a:gd name="connsiteX48" fmla="*/ 5381625 w 6038850"/>
              <a:gd name="connsiteY48" fmla="*/ 2800350 h 5905500"/>
              <a:gd name="connsiteX49" fmla="*/ 5295900 w 6038850"/>
              <a:gd name="connsiteY49" fmla="*/ 2857500 h 5905500"/>
              <a:gd name="connsiteX50" fmla="*/ 5210175 w 6038850"/>
              <a:gd name="connsiteY50" fmla="*/ 3238500 h 5905500"/>
              <a:gd name="connsiteX51" fmla="*/ 5391150 w 6038850"/>
              <a:gd name="connsiteY51" fmla="*/ 3181350 h 5905500"/>
              <a:gd name="connsiteX52" fmla="*/ 5495925 w 6038850"/>
              <a:gd name="connsiteY52" fmla="*/ 3209925 h 5905500"/>
              <a:gd name="connsiteX53" fmla="*/ 5457825 w 6038850"/>
              <a:gd name="connsiteY53" fmla="*/ 3267075 h 5905500"/>
              <a:gd name="connsiteX54" fmla="*/ 5524500 w 6038850"/>
              <a:gd name="connsiteY54" fmla="*/ 3324225 h 5905500"/>
              <a:gd name="connsiteX55" fmla="*/ 5524500 w 6038850"/>
              <a:gd name="connsiteY55" fmla="*/ 3324225 h 5905500"/>
              <a:gd name="connsiteX56" fmla="*/ 5524500 w 6038850"/>
              <a:gd name="connsiteY56" fmla="*/ 3448050 h 5905500"/>
              <a:gd name="connsiteX57" fmla="*/ 5610225 w 6038850"/>
              <a:gd name="connsiteY57" fmla="*/ 3543300 h 5905500"/>
              <a:gd name="connsiteX58" fmla="*/ 5505450 w 6038850"/>
              <a:gd name="connsiteY58" fmla="*/ 3648075 h 5905500"/>
              <a:gd name="connsiteX59" fmla="*/ 5695950 w 6038850"/>
              <a:gd name="connsiteY59" fmla="*/ 3914775 h 5905500"/>
              <a:gd name="connsiteX60" fmla="*/ 5534025 w 6038850"/>
              <a:gd name="connsiteY60" fmla="*/ 4095750 h 5905500"/>
              <a:gd name="connsiteX61" fmla="*/ 5448300 w 6038850"/>
              <a:gd name="connsiteY61" fmla="*/ 4143375 h 5905500"/>
              <a:gd name="connsiteX62" fmla="*/ 5524500 w 6038850"/>
              <a:gd name="connsiteY62" fmla="*/ 4305300 h 5905500"/>
              <a:gd name="connsiteX63" fmla="*/ 5667375 w 6038850"/>
              <a:gd name="connsiteY63" fmla="*/ 4295775 h 5905500"/>
              <a:gd name="connsiteX64" fmla="*/ 5676900 w 6038850"/>
              <a:gd name="connsiteY64" fmla="*/ 4438650 h 5905500"/>
              <a:gd name="connsiteX65" fmla="*/ 5562600 w 6038850"/>
              <a:gd name="connsiteY65" fmla="*/ 4524375 h 5905500"/>
              <a:gd name="connsiteX66" fmla="*/ 5619750 w 6038850"/>
              <a:gd name="connsiteY66" fmla="*/ 4686300 h 5905500"/>
              <a:gd name="connsiteX67" fmla="*/ 5867400 w 6038850"/>
              <a:gd name="connsiteY67" fmla="*/ 4810125 h 5905500"/>
              <a:gd name="connsiteX68" fmla="*/ 5981700 w 6038850"/>
              <a:gd name="connsiteY68" fmla="*/ 4772025 h 5905500"/>
              <a:gd name="connsiteX69" fmla="*/ 6000750 w 6038850"/>
              <a:gd name="connsiteY69" fmla="*/ 4857750 h 5905500"/>
              <a:gd name="connsiteX70" fmla="*/ 5943600 w 6038850"/>
              <a:gd name="connsiteY70" fmla="*/ 4933950 h 5905500"/>
              <a:gd name="connsiteX71" fmla="*/ 5953125 w 6038850"/>
              <a:gd name="connsiteY71" fmla="*/ 5048250 h 5905500"/>
              <a:gd name="connsiteX72" fmla="*/ 5553075 w 6038850"/>
              <a:gd name="connsiteY72" fmla="*/ 5343525 h 5905500"/>
              <a:gd name="connsiteX73" fmla="*/ 5486400 w 6038850"/>
              <a:gd name="connsiteY73" fmla="*/ 5495925 h 5905500"/>
              <a:gd name="connsiteX74" fmla="*/ 5200650 w 6038850"/>
              <a:gd name="connsiteY74" fmla="*/ 5581650 h 5905500"/>
              <a:gd name="connsiteX75" fmla="*/ 4838700 w 6038850"/>
              <a:gd name="connsiteY75" fmla="*/ 5476875 h 5905500"/>
              <a:gd name="connsiteX76" fmla="*/ 4686300 w 6038850"/>
              <a:gd name="connsiteY76" fmla="*/ 5410200 h 5905500"/>
              <a:gd name="connsiteX77" fmla="*/ 4362450 w 6038850"/>
              <a:gd name="connsiteY77" fmla="*/ 5334000 h 5905500"/>
              <a:gd name="connsiteX78" fmla="*/ 4200525 w 6038850"/>
              <a:gd name="connsiteY78" fmla="*/ 5276850 h 5905500"/>
              <a:gd name="connsiteX79" fmla="*/ 3981450 w 6038850"/>
              <a:gd name="connsiteY79" fmla="*/ 5438775 h 5905500"/>
              <a:gd name="connsiteX80" fmla="*/ 3800475 w 6038850"/>
              <a:gd name="connsiteY80" fmla="*/ 5476875 h 5905500"/>
              <a:gd name="connsiteX81" fmla="*/ 2543175 w 6038850"/>
              <a:gd name="connsiteY81" fmla="*/ 5810249 h 5905500"/>
              <a:gd name="connsiteX82" fmla="*/ 2343150 w 6038850"/>
              <a:gd name="connsiteY82" fmla="*/ 5905500 h 5905500"/>
              <a:gd name="connsiteX83" fmla="*/ 1762125 w 6038850"/>
              <a:gd name="connsiteY83" fmla="*/ 5724525 h 5905500"/>
              <a:gd name="connsiteX84" fmla="*/ 1228725 w 6038850"/>
              <a:gd name="connsiteY84" fmla="*/ 5419725 h 5905500"/>
              <a:gd name="connsiteX85" fmla="*/ 1419225 w 6038850"/>
              <a:gd name="connsiteY85" fmla="*/ 5219700 h 5905500"/>
              <a:gd name="connsiteX86" fmla="*/ 1543050 w 6038850"/>
              <a:gd name="connsiteY86" fmla="*/ 4657725 h 5905500"/>
              <a:gd name="connsiteX87" fmla="*/ 1619250 w 6038850"/>
              <a:gd name="connsiteY87" fmla="*/ 4238625 h 5905500"/>
              <a:gd name="connsiteX88" fmla="*/ 1657350 w 6038850"/>
              <a:gd name="connsiteY88" fmla="*/ 3924300 h 5905500"/>
              <a:gd name="connsiteX89" fmla="*/ 1905000 w 6038850"/>
              <a:gd name="connsiteY89" fmla="*/ 4248150 h 5905500"/>
              <a:gd name="connsiteX90" fmla="*/ 1838325 w 6038850"/>
              <a:gd name="connsiteY90" fmla="*/ 3952875 h 5905500"/>
              <a:gd name="connsiteX91" fmla="*/ 1581150 w 6038850"/>
              <a:gd name="connsiteY91" fmla="*/ 3762375 h 5905500"/>
              <a:gd name="connsiteX92" fmla="*/ 1685925 w 6038850"/>
              <a:gd name="connsiteY92" fmla="*/ 3657600 h 5905500"/>
              <a:gd name="connsiteX93" fmla="*/ 1666875 w 6038850"/>
              <a:gd name="connsiteY93" fmla="*/ 3400425 h 5905500"/>
              <a:gd name="connsiteX94" fmla="*/ 1381125 w 6038850"/>
              <a:gd name="connsiteY94" fmla="*/ 3228975 h 5905500"/>
              <a:gd name="connsiteX95" fmla="*/ 1209675 w 6038850"/>
              <a:gd name="connsiteY95" fmla="*/ 2971800 h 5905500"/>
              <a:gd name="connsiteX96" fmla="*/ 1295400 w 6038850"/>
              <a:gd name="connsiteY96" fmla="*/ 2828925 h 5905500"/>
              <a:gd name="connsiteX97" fmla="*/ 1238250 w 6038850"/>
              <a:gd name="connsiteY97" fmla="*/ 2743200 h 5905500"/>
              <a:gd name="connsiteX98" fmla="*/ 1019175 w 6038850"/>
              <a:gd name="connsiteY98" fmla="*/ 2514600 h 5905500"/>
              <a:gd name="connsiteX99" fmla="*/ 723900 w 6038850"/>
              <a:gd name="connsiteY99" fmla="*/ 2390775 h 5905500"/>
              <a:gd name="connsiteX100" fmla="*/ 457200 w 6038850"/>
              <a:gd name="connsiteY100" fmla="*/ 2209800 h 5905500"/>
              <a:gd name="connsiteX101" fmla="*/ 209550 w 6038850"/>
              <a:gd name="connsiteY101" fmla="*/ 2247900 h 5905500"/>
              <a:gd name="connsiteX102" fmla="*/ 28575 w 6038850"/>
              <a:gd name="connsiteY102" fmla="*/ 2028825 h 5905500"/>
              <a:gd name="connsiteX103" fmla="*/ 0 w 6038850"/>
              <a:gd name="connsiteY103" fmla="*/ 1743075 h 5905500"/>
              <a:gd name="connsiteX0" fmla="*/ 0 w 6038850"/>
              <a:gd name="connsiteY0" fmla="*/ 1800225 h 5953124"/>
              <a:gd name="connsiteX1" fmla="*/ 9525 w 6038850"/>
              <a:gd name="connsiteY1" fmla="*/ 1647825 h 5953124"/>
              <a:gd name="connsiteX2" fmla="*/ 600075 w 6038850"/>
              <a:gd name="connsiteY2" fmla="*/ 1543050 h 5953124"/>
              <a:gd name="connsiteX3" fmla="*/ 828675 w 6038850"/>
              <a:gd name="connsiteY3" fmla="*/ 1504950 h 5953124"/>
              <a:gd name="connsiteX4" fmla="*/ 981075 w 6038850"/>
              <a:gd name="connsiteY4" fmla="*/ 1724025 h 5953124"/>
              <a:gd name="connsiteX5" fmla="*/ 1104900 w 6038850"/>
              <a:gd name="connsiteY5" fmla="*/ 1628775 h 5953124"/>
              <a:gd name="connsiteX6" fmla="*/ 1590675 w 6038850"/>
              <a:gd name="connsiteY6" fmla="*/ 1695450 h 5953124"/>
              <a:gd name="connsiteX7" fmla="*/ 1466850 w 6038850"/>
              <a:gd name="connsiteY7" fmla="*/ 1571625 h 5953124"/>
              <a:gd name="connsiteX8" fmla="*/ 1524000 w 6038850"/>
              <a:gd name="connsiteY8" fmla="*/ 1333500 h 5953124"/>
              <a:gd name="connsiteX9" fmla="*/ 1409700 w 6038850"/>
              <a:gd name="connsiteY9" fmla="*/ 1143000 h 5953124"/>
              <a:gd name="connsiteX10" fmla="*/ 1390650 w 6038850"/>
              <a:gd name="connsiteY10" fmla="*/ 933450 h 5953124"/>
              <a:gd name="connsiteX11" fmla="*/ 1666875 w 6038850"/>
              <a:gd name="connsiteY11" fmla="*/ 942975 h 5953124"/>
              <a:gd name="connsiteX12" fmla="*/ 1657350 w 6038850"/>
              <a:gd name="connsiteY12" fmla="*/ 1066800 h 5953124"/>
              <a:gd name="connsiteX13" fmla="*/ 1752600 w 6038850"/>
              <a:gd name="connsiteY13" fmla="*/ 1190625 h 5953124"/>
              <a:gd name="connsiteX14" fmla="*/ 1933575 w 6038850"/>
              <a:gd name="connsiteY14" fmla="*/ 1190625 h 5953124"/>
              <a:gd name="connsiteX15" fmla="*/ 2105025 w 6038850"/>
              <a:gd name="connsiteY15" fmla="*/ 1247775 h 5953124"/>
              <a:gd name="connsiteX16" fmla="*/ 2286000 w 6038850"/>
              <a:gd name="connsiteY16" fmla="*/ 1209675 h 5953124"/>
              <a:gd name="connsiteX17" fmla="*/ 2390775 w 6038850"/>
              <a:gd name="connsiteY17" fmla="*/ 1152525 h 5953124"/>
              <a:gd name="connsiteX18" fmla="*/ 2247900 w 6038850"/>
              <a:gd name="connsiteY18" fmla="*/ 1114425 h 5953124"/>
              <a:gd name="connsiteX19" fmla="*/ 2333625 w 6038850"/>
              <a:gd name="connsiteY19" fmla="*/ 962025 h 5953124"/>
              <a:gd name="connsiteX20" fmla="*/ 2609850 w 6038850"/>
              <a:gd name="connsiteY20" fmla="*/ 828675 h 5953124"/>
              <a:gd name="connsiteX21" fmla="*/ 2924175 w 6038850"/>
              <a:gd name="connsiteY21" fmla="*/ 733425 h 5953124"/>
              <a:gd name="connsiteX22" fmla="*/ 2990850 w 6038850"/>
              <a:gd name="connsiteY22" fmla="*/ 133350 h 5953124"/>
              <a:gd name="connsiteX23" fmla="*/ 3209925 w 6038850"/>
              <a:gd name="connsiteY23" fmla="*/ 47625 h 5953124"/>
              <a:gd name="connsiteX24" fmla="*/ 3448050 w 6038850"/>
              <a:gd name="connsiteY24" fmla="*/ 0 h 5953124"/>
              <a:gd name="connsiteX25" fmla="*/ 3438525 w 6038850"/>
              <a:gd name="connsiteY25" fmla="*/ 180975 h 5953124"/>
              <a:gd name="connsiteX26" fmla="*/ 3590925 w 6038850"/>
              <a:gd name="connsiteY26" fmla="*/ 266700 h 5953124"/>
              <a:gd name="connsiteX27" fmla="*/ 3695700 w 6038850"/>
              <a:gd name="connsiteY27" fmla="*/ 228600 h 5953124"/>
              <a:gd name="connsiteX28" fmla="*/ 3771900 w 6038850"/>
              <a:gd name="connsiteY28" fmla="*/ 428625 h 5953124"/>
              <a:gd name="connsiteX29" fmla="*/ 3829050 w 6038850"/>
              <a:gd name="connsiteY29" fmla="*/ 400050 h 5953124"/>
              <a:gd name="connsiteX30" fmla="*/ 3933825 w 6038850"/>
              <a:gd name="connsiteY30" fmla="*/ 485775 h 5953124"/>
              <a:gd name="connsiteX31" fmla="*/ 3924300 w 6038850"/>
              <a:gd name="connsiteY31" fmla="*/ 561975 h 5953124"/>
              <a:gd name="connsiteX32" fmla="*/ 4105275 w 6038850"/>
              <a:gd name="connsiteY32" fmla="*/ 523875 h 5953124"/>
              <a:gd name="connsiteX33" fmla="*/ 4143375 w 6038850"/>
              <a:gd name="connsiteY33" fmla="*/ 781050 h 5953124"/>
              <a:gd name="connsiteX34" fmla="*/ 4295775 w 6038850"/>
              <a:gd name="connsiteY34" fmla="*/ 809625 h 5953124"/>
              <a:gd name="connsiteX35" fmla="*/ 4438650 w 6038850"/>
              <a:gd name="connsiteY35" fmla="*/ 619125 h 5953124"/>
              <a:gd name="connsiteX36" fmla="*/ 4486275 w 6038850"/>
              <a:gd name="connsiteY36" fmla="*/ 885825 h 5953124"/>
              <a:gd name="connsiteX37" fmla="*/ 4724400 w 6038850"/>
              <a:gd name="connsiteY37" fmla="*/ 1000125 h 5953124"/>
              <a:gd name="connsiteX38" fmla="*/ 4762500 w 6038850"/>
              <a:gd name="connsiteY38" fmla="*/ 1076325 h 5953124"/>
              <a:gd name="connsiteX39" fmla="*/ 4914900 w 6038850"/>
              <a:gd name="connsiteY39" fmla="*/ 1066800 h 5953124"/>
              <a:gd name="connsiteX40" fmla="*/ 5191125 w 6038850"/>
              <a:gd name="connsiteY40" fmla="*/ 1104900 h 5953124"/>
              <a:gd name="connsiteX41" fmla="*/ 5505450 w 6038850"/>
              <a:gd name="connsiteY41" fmla="*/ 1181100 h 5953124"/>
              <a:gd name="connsiteX42" fmla="*/ 6038850 w 6038850"/>
              <a:gd name="connsiteY42" fmla="*/ 1409700 h 5953124"/>
              <a:gd name="connsiteX43" fmla="*/ 5848350 w 6038850"/>
              <a:gd name="connsiteY43" fmla="*/ 1714500 h 5953124"/>
              <a:gd name="connsiteX44" fmla="*/ 5753100 w 6038850"/>
              <a:gd name="connsiteY44" fmla="*/ 2305050 h 5953124"/>
              <a:gd name="connsiteX45" fmla="*/ 5772150 w 6038850"/>
              <a:gd name="connsiteY45" fmla="*/ 2466975 h 5953124"/>
              <a:gd name="connsiteX46" fmla="*/ 5772150 w 6038850"/>
              <a:gd name="connsiteY46" fmla="*/ 2466975 h 5953124"/>
              <a:gd name="connsiteX47" fmla="*/ 5572125 w 6038850"/>
              <a:gd name="connsiteY47" fmla="*/ 2438400 h 5953124"/>
              <a:gd name="connsiteX48" fmla="*/ 5381625 w 6038850"/>
              <a:gd name="connsiteY48" fmla="*/ 2800350 h 5953124"/>
              <a:gd name="connsiteX49" fmla="*/ 5295900 w 6038850"/>
              <a:gd name="connsiteY49" fmla="*/ 2857500 h 5953124"/>
              <a:gd name="connsiteX50" fmla="*/ 5210175 w 6038850"/>
              <a:gd name="connsiteY50" fmla="*/ 3238500 h 5953124"/>
              <a:gd name="connsiteX51" fmla="*/ 5391150 w 6038850"/>
              <a:gd name="connsiteY51" fmla="*/ 3181350 h 5953124"/>
              <a:gd name="connsiteX52" fmla="*/ 5495925 w 6038850"/>
              <a:gd name="connsiteY52" fmla="*/ 3209925 h 5953124"/>
              <a:gd name="connsiteX53" fmla="*/ 5457825 w 6038850"/>
              <a:gd name="connsiteY53" fmla="*/ 3267075 h 5953124"/>
              <a:gd name="connsiteX54" fmla="*/ 5524500 w 6038850"/>
              <a:gd name="connsiteY54" fmla="*/ 3324225 h 5953124"/>
              <a:gd name="connsiteX55" fmla="*/ 5524500 w 6038850"/>
              <a:gd name="connsiteY55" fmla="*/ 3324225 h 5953124"/>
              <a:gd name="connsiteX56" fmla="*/ 5524500 w 6038850"/>
              <a:gd name="connsiteY56" fmla="*/ 3448050 h 5953124"/>
              <a:gd name="connsiteX57" fmla="*/ 5610225 w 6038850"/>
              <a:gd name="connsiteY57" fmla="*/ 3543300 h 5953124"/>
              <a:gd name="connsiteX58" fmla="*/ 5505450 w 6038850"/>
              <a:gd name="connsiteY58" fmla="*/ 3648075 h 5953124"/>
              <a:gd name="connsiteX59" fmla="*/ 5695950 w 6038850"/>
              <a:gd name="connsiteY59" fmla="*/ 3914775 h 5953124"/>
              <a:gd name="connsiteX60" fmla="*/ 5534025 w 6038850"/>
              <a:gd name="connsiteY60" fmla="*/ 4095750 h 5953124"/>
              <a:gd name="connsiteX61" fmla="*/ 5448300 w 6038850"/>
              <a:gd name="connsiteY61" fmla="*/ 4143375 h 5953124"/>
              <a:gd name="connsiteX62" fmla="*/ 5524500 w 6038850"/>
              <a:gd name="connsiteY62" fmla="*/ 4305300 h 5953124"/>
              <a:gd name="connsiteX63" fmla="*/ 5667375 w 6038850"/>
              <a:gd name="connsiteY63" fmla="*/ 4295775 h 5953124"/>
              <a:gd name="connsiteX64" fmla="*/ 5676900 w 6038850"/>
              <a:gd name="connsiteY64" fmla="*/ 4438650 h 5953124"/>
              <a:gd name="connsiteX65" fmla="*/ 5562600 w 6038850"/>
              <a:gd name="connsiteY65" fmla="*/ 4524375 h 5953124"/>
              <a:gd name="connsiteX66" fmla="*/ 5619750 w 6038850"/>
              <a:gd name="connsiteY66" fmla="*/ 4686300 h 5953124"/>
              <a:gd name="connsiteX67" fmla="*/ 5867400 w 6038850"/>
              <a:gd name="connsiteY67" fmla="*/ 4810125 h 5953124"/>
              <a:gd name="connsiteX68" fmla="*/ 5981700 w 6038850"/>
              <a:gd name="connsiteY68" fmla="*/ 4772025 h 5953124"/>
              <a:gd name="connsiteX69" fmla="*/ 6000750 w 6038850"/>
              <a:gd name="connsiteY69" fmla="*/ 4857750 h 5953124"/>
              <a:gd name="connsiteX70" fmla="*/ 5943600 w 6038850"/>
              <a:gd name="connsiteY70" fmla="*/ 4933950 h 5953124"/>
              <a:gd name="connsiteX71" fmla="*/ 5953125 w 6038850"/>
              <a:gd name="connsiteY71" fmla="*/ 5048250 h 5953124"/>
              <a:gd name="connsiteX72" fmla="*/ 5553075 w 6038850"/>
              <a:gd name="connsiteY72" fmla="*/ 5343525 h 5953124"/>
              <a:gd name="connsiteX73" fmla="*/ 5486400 w 6038850"/>
              <a:gd name="connsiteY73" fmla="*/ 5495925 h 5953124"/>
              <a:gd name="connsiteX74" fmla="*/ 5200650 w 6038850"/>
              <a:gd name="connsiteY74" fmla="*/ 5581650 h 5953124"/>
              <a:gd name="connsiteX75" fmla="*/ 4838700 w 6038850"/>
              <a:gd name="connsiteY75" fmla="*/ 5476875 h 5953124"/>
              <a:gd name="connsiteX76" fmla="*/ 4686300 w 6038850"/>
              <a:gd name="connsiteY76" fmla="*/ 5410200 h 5953124"/>
              <a:gd name="connsiteX77" fmla="*/ 4362450 w 6038850"/>
              <a:gd name="connsiteY77" fmla="*/ 5334000 h 5953124"/>
              <a:gd name="connsiteX78" fmla="*/ 4200525 w 6038850"/>
              <a:gd name="connsiteY78" fmla="*/ 5276850 h 5953124"/>
              <a:gd name="connsiteX79" fmla="*/ 3981450 w 6038850"/>
              <a:gd name="connsiteY79" fmla="*/ 5438775 h 5953124"/>
              <a:gd name="connsiteX80" fmla="*/ 3800475 w 6038850"/>
              <a:gd name="connsiteY80" fmla="*/ 5476875 h 5953124"/>
              <a:gd name="connsiteX81" fmla="*/ 2857500 w 6038850"/>
              <a:gd name="connsiteY81" fmla="*/ 5953124 h 5953124"/>
              <a:gd name="connsiteX82" fmla="*/ 2543175 w 6038850"/>
              <a:gd name="connsiteY82" fmla="*/ 5810249 h 5953124"/>
              <a:gd name="connsiteX83" fmla="*/ 2343150 w 6038850"/>
              <a:gd name="connsiteY83" fmla="*/ 5905500 h 5953124"/>
              <a:gd name="connsiteX84" fmla="*/ 1762125 w 6038850"/>
              <a:gd name="connsiteY84" fmla="*/ 5724525 h 5953124"/>
              <a:gd name="connsiteX85" fmla="*/ 1228725 w 6038850"/>
              <a:gd name="connsiteY85" fmla="*/ 5419725 h 5953124"/>
              <a:gd name="connsiteX86" fmla="*/ 1419225 w 6038850"/>
              <a:gd name="connsiteY86" fmla="*/ 5219700 h 5953124"/>
              <a:gd name="connsiteX87" fmla="*/ 1543050 w 6038850"/>
              <a:gd name="connsiteY87" fmla="*/ 4657725 h 5953124"/>
              <a:gd name="connsiteX88" fmla="*/ 1619250 w 6038850"/>
              <a:gd name="connsiteY88" fmla="*/ 4238625 h 5953124"/>
              <a:gd name="connsiteX89" fmla="*/ 1657350 w 6038850"/>
              <a:gd name="connsiteY89" fmla="*/ 3924300 h 5953124"/>
              <a:gd name="connsiteX90" fmla="*/ 1905000 w 6038850"/>
              <a:gd name="connsiteY90" fmla="*/ 4248150 h 5953124"/>
              <a:gd name="connsiteX91" fmla="*/ 1838325 w 6038850"/>
              <a:gd name="connsiteY91" fmla="*/ 3952875 h 5953124"/>
              <a:gd name="connsiteX92" fmla="*/ 1581150 w 6038850"/>
              <a:gd name="connsiteY92" fmla="*/ 3762375 h 5953124"/>
              <a:gd name="connsiteX93" fmla="*/ 1685925 w 6038850"/>
              <a:gd name="connsiteY93" fmla="*/ 3657600 h 5953124"/>
              <a:gd name="connsiteX94" fmla="*/ 1666875 w 6038850"/>
              <a:gd name="connsiteY94" fmla="*/ 3400425 h 5953124"/>
              <a:gd name="connsiteX95" fmla="*/ 1381125 w 6038850"/>
              <a:gd name="connsiteY95" fmla="*/ 3228975 h 5953124"/>
              <a:gd name="connsiteX96" fmla="*/ 1209675 w 6038850"/>
              <a:gd name="connsiteY96" fmla="*/ 2971800 h 5953124"/>
              <a:gd name="connsiteX97" fmla="*/ 1295400 w 6038850"/>
              <a:gd name="connsiteY97" fmla="*/ 2828925 h 5953124"/>
              <a:gd name="connsiteX98" fmla="*/ 1238250 w 6038850"/>
              <a:gd name="connsiteY98" fmla="*/ 2743200 h 5953124"/>
              <a:gd name="connsiteX99" fmla="*/ 1019175 w 6038850"/>
              <a:gd name="connsiteY99" fmla="*/ 2514600 h 5953124"/>
              <a:gd name="connsiteX100" fmla="*/ 723900 w 6038850"/>
              <a:gd name="connsiteY100" fmla="*/ 2390775 h 5953124"/>
              <a:gd name="connsiteX101" fmla="*/ 457200 w 6038850"/>
              <a:gd name="connsiteY101" fmla="*/ 2209800 h 5953124"/>
              <a:gd name="connsiteX102" fmla="*/ 209550 w 6038850"/>
              <a:gd name="connsiteY102" fmla="*/ 2247900 h 5953124"/>
              <a:gd name="connsiteX103" fmla="*/ 28575 w 6038850"/>
              <a:gd name="connsiteY103" fmla="*/ 2028825 h 5953124"/>
              <a:gd name="connsiteX104" fmla="*/ 0 w 6038850"/>
              <a:gd name="connsiteY104" fmla="*/ 1743075 h 5953124"/>
              <a:gd name="connsiteX0" fmla="*/ 0 w 6038850"/>
              <a:gd name="connsiteY0" fmla="*/ 1800225 h 5991224"/>
              <a:gd name="connsiteX1" fmla="*/ 9525 w 6038850"/>
              <a:gd name="connsiteY1" fmla="*/ 1647825 h 5991224"/>
              <a:gd name="connsiteX2" fmla="*/ 600075 w 6038850"/>
              <a:gd name="connsiteY2" fmla="*/ 1543050 h 5991224"/>
              <a:gd name="connsiteX3" fmla="*/ 828675 w 6038850"/>
              <a:gd name="connsiteY3" fmla="*/ 1504950 h 5991224"/>
              <a:gd name="connsiteX4" fmla="*/ 981075 w 6038850"/>
              <a:gd name="connsiteY4" fmla="*/ 1724025 h 5991224"/>
              <a:gd name="connsiteX5" fmla="*/ 1104900 w 6038850"/>
              <a:gd name="connsiteY5" fmla="*/ 1628775 h 5991224"/>
              <a:gd name="connsiteX6" fmla="*/ 1590675 w 6038850"/>
              <a:gd name="connsiteY6" fmla="*/ 1695450 h 5991224"/>
              <a:gd name="connsiteX7" fmla="*/ 1466850 w 6038850"/>
              <a:gd name="connsiteY7" fmla="*/ 1571625 h 5991224"/>
              <a:gd name="connsiteX8" fmla="*/ 1524000 w 6038850"/>
              <a:gd name="connsiteY8" fmla="*/ 1333500 h 5991224"/>
              <a:gd name="connsiteX9" fmla="*/ 1409700 w 6038850"/>
              <a:gd name="connsiteY9" fmla="*/ 1143000 h 5991224"/>
              <a:gd name="connsiteX10" fmla="*/ 1390650 w 6038850"/>
              <a:gd name="connsiteY10" fmla="*/ 933450 h 5991224"/>
              <a:gd name="connsiteX11" fmla="*/ 1666875 w 6038850"/>
              <a:gd name="connsiteY11" fmla="*/ 942975 h 5991224"/>
              <a:gd name="connsiteX12" fmla="*/ 1657350 w 6038850"/>
              <a:gd name="connsiteY12" fmla="*/ 1066800 h 5991224"/>
              <a:gd name="connsiteX13" fmla="*/ 1752600 w 6038850"/>
              <a:gd name="connsiteY13" fmla="*/ 1190625 h 5991224"/>
              <a:gd name="connsiteX14" fmla="*/ 1933575 w 6038850"/>
              <a:gd name="connsiteY14" fmla="*/ 1190625 h 5991224"/>
              <a:gd name="connsiteX15" fmla="*/ 2105025 w 6038850"/>
              <a:gd name="connsiteY15" fmla="*/ 1247775 h 5991224"/>
              <a:gd name="connsiteX16" fmla="*/ 2286000 w 6038850"/>
              <a:gd name="connsiteY16" fmla="*/ 1209675 h 5991224"/>
              <a:gd name="connsiteX17" fmla="*/ 2390775 w 6038850"/>
              <a:gd name="connsiteY17" fmla="*/ 1152525 h 5991224"/>
              <a:gd name="connsiteX18" fmla="*/ 2247900 w 6038850"/>
              <a:gd name="connsiteY18" fmla="*/ 1114425 h 5991224"/>
              <a:gd name="connsiteX19" fmla="*/ 2333625 w 6038850"/>
              <a:gd name="connsiteY19" fmla="*/ 962025 h 5991224"/>
              <a:gd name="connsiteX20" fmla="*/ 2609850 w 6038850"/>
              <a:gd name="connsiteY20" fmla="*/ 828675 h 5991224"/>
              <a:gd name="connsiteX21" fmla="*/ 2924175 w 6038850"/>
              <a:gd name="connsiteY21" fmla="*/ 733425 h 5991224"/>
              <a:gd name="connsiteX22" fmla="*/ 2990850 w 6038850"/>
              <a:gd name="connsiteY22" fmla="*/ 133350 h 5991224"/>
              <a:gd name="connsiteX23" fmla="*/ 3209925 w 6038850"/>
              <a:gd name="connsiteY23" fmla="*/ 47625 h 5991224"/>
              <a:gd name="connsiteX24" fmla="*/ 3448050 w 6038850"/>
              <a:gd name="connsiteY24" fmla="*/ 0 h 5991224"/>
              <a:gd name="connsiteX25" fmla="*/ 3438525 w 6038850"/>
              <a:gd name="connsiteY25" fmla="*/ 180975 h 5991224"/>
              <a:gd name="connsiteX26" fmla="*/ 3590925 w 6038850"/>
              <a:gd name="connsiteY26" fmla="*/ 266700 h 5991224"/>
              <a:gd name="connsiteX27" fmla="*/ 3695700 w 6038850"/>
              <a:gd name="connsiteY27" fmla="*/ 228600 h 5991224"/>
              <a:gd name="connsiteX28" fmla="*/ 3771900 w 6038850"/>
              <a:gd name="connsiteY28" fmla="*/ 428625 h 5991224"/>
              <a:gd name="connsiteX29" fmla="*/ 3829050 w 6038850"/>
              <a:gd name="connsiteY29" fmla="*/ 400050 h 5991224"/>
              <a:gd name="connsiteX30" fmla="*/ 3933825 w 6038850"/>
              <a:gd name="connsiteY30" fmla="*/ 485775 h 5991224"/>
              <a:gd name="connsiteX31" fmla="*/ 3924300 w 6038850"/>
              <a:gd name="connsiteY31" fmla="*/ 561975 h 5991224"/>
              <a:gd name="connsiteX32" fmla="*/ 4105275 w 6038850"/>
              <a:gd name="connsiteY32" fmla="*/ 523875 h 5991224"/>
              <a:gd name="connsiteX33" fmla="*/ 4143375 w 6038850"/>
              <a:gd name="connsiteY33" fmla="*/ 781050 h 5991224"/>
              <a:gd name="connsiteX34" fmla="*/ 4295775 w 6038850"/>
              <a:gd name="connsiteY34" fmla="*/ 809625 h 5991224"/>
              <a:gd name="connsiteX35" fmla="*/ 4438650 w 6038850"/>
              <a:gd name="connsiteY35" fmla="*/ 619125 h 5991224"/>
              <a:gd name="connsiteX36" fmla="*/ 4486275 w 6038850"/>
              <a:gd name="connsiteY36" fmla="*/ 885825 h 5991224"/>
              <a:gd name="connsiteX37" fmla="*/ 4724400 w 6038850"/>
              <a:gd name="connsiteY37" fmla="*/ 1000125 h 5991224"/>
              <a:gd name="connsiteX38" fmla="*/ 4762500 w 6038850"/>
              <a:gd name="connsiteY38" fmla="*/ 1076325 h 5991224"/>
              <a:gd name="connsiteX39" fmla="*/ 4914900 w 6038850"/>
              <a:gd name="connsiteY39" fmla="*/ 1066800 h 5991224"/>
              <a:gd name="connsiteX40" fmla="*/ 5191125 w 6038850"/>
              <a:gd name="connsiteY40" fmla="*/ 1104900 h 5991224"/>
              <a:gd name="connsiteX41" fmla="*/ 5505450 w 6038850"/>
              <a:gd name="connsiteY41" fmla="*/ 1181100 h 5991224"/>
              <a:gd name="connsiteX42" fmla="*/ 6038850 w 6038850"/>
              <a:gd name="connsiteY42" fmla="*/ 1409700 h 5991224"/>
              <a:gd name="connsiteX43" fmla="*/ 5848350 w 6038850"/>
              <a:gd name="connsiteY43" fmla="*/ 1714500 h 5991224"/>
              <a:gd name="connsiteX44" fmla="*/ 5753100 w 6038850"/>
              <a:gd name="connsiteY44" fmla="*/ 2305050 h 5991224"/>
              <a:gd name="connsiteX45" fmla="*/ 5772150 w 6038850"/>
              <a:gd name="connsiteY45" fmla="*/ 2466975 h 5991224"/>
              <a:gd name="connsiteX46" fmla="*/ 5772150 w 6038850"/>
              <a:gd name="connsiteY46" fmla="*/ 2466975 h 5991224"/>
              <a:gd name="connsiteX47" fmla="*/ 5572125 w 6038850"/>
              <a:gd name="connsiteY47" fmla="*/ 2438400 h 5991224"/>
              <a:gd name="connsiteX48" fmla="*/ 5381625 w 6038850"/>
              <a:gd name="connsiteY48" fmla="*/ 2800350 h 5991224"/>
              <a:gd name="connsiteX49" fmla="*/ 5295900 w 6038850"/>
              <a:gd name="connsiteY49" fmla="*/ 2857500 h 5991224"/>
              <a:gd name="connsiteX50" fmla="*/ 5210175 w 6038850"/>
              <a:gd name="connsiteY50" fmla="*/ 3238500 h 5991224"/>
              <a:gd name="connsiteX51" fmla="*/ 5391150 w 6038850"/>
              <a:gd name="connsiteY51" fmla="*/ 3181350 h 5991224"/>
              <a:gd name="connsiteX52" fmla="*/ 5495925 w 6038850"/>
              <a:gd name="connsiteY52" fmla="*/ 3209925 h 5991224"/>
              <a:gd name="connsiteX53" fmla="*/ 5457825 w 6038850"/>
              <a:gd name="connsiteY53" fmla="*/ 3267075 h 5991224"/>
              <a:gd name="connsiteX54" fmla="*/ 5524500 w 6038850"/>
              <a:gd name="connsiteY54" fmla="*/ 3324225 h 5991224"/>
              <a:gd name="connsiteX55" fmla="*/ 5524500 w 6038850"/>
              <a:gd name="connsiteY55" fmla="*/ 3324225 h 5991224"/>
              <a:gd name="connsiteX56" fmla="*/ 5524500 w 6038850"/>
              <a:gd name="connsiteY56" fmla="*/ 3448050 h 5991224"/>
              <a:gd name="connsiteX57" fmla="*/ 5610225 w 6038850"/>
              <a:gd name="connsiteY57" fmla="*/ 3543300 h 5991224"/>
              <a:gd name="connsiteX58" fmla="*/ 5505450 w 6038850"/>
              <a:gd name="connsiteY58" fmla="*/ 3648075 h 5991224"/>
              <a:gd name="connsiteX59" fmla="*/ 5695950 w 6038850"/>
              <a:gd name="connsiteY59" fmla="*/ 3914775 h 5991224"/>
              <a:gd name="connsiteX60" fmla="*/ 5534025 w 6038850"/>
              <a:gd name="connsiteY60" fmla="*/ 4095750 h 5991224"/>
              <a:gd name="connsiteX61" fmla="*/ 5448300 w 6038850"/>
              <a:gd name="connsiteY61" fmla="*/ 4143375 h 5991224"/>
              <a:gd name="connsiteX62" fmla="*/ 5524500 w 6038850"/>
              <a:gd name="connsiteY62" fmla="*/ 4305300 h 5991224"/>
              <a:gd name="connsiteX63" fmla="*/ 5667375 w 6038850"/>
              <a:gd name="connsiteY63" fmla="*/ 4295775 h 5991224"/>
              <a:gd name="connsiteX64" fmla="*/ 5676900 w 6038850"/>
              <a:gd name="connsiteY64" fmla="*/ 4438650 h 5991224"/>
              <a:gd name="connsiteX65" fmla="*/ 5562600 w 6038850"/>
              <a:gd name="connsiteY65" fmla="*/ 4524375 h 5991224"/>
              <a:gd name="connsiteX66" fmla="*/ 5619750 w 6038850"/>
              <a:gd name="connsiteY66" fmla="*/ 4686300 h 5991224"/>
              <a:gd name="connsiteX67" fmla="*/ 5867400 w 6038850"/>
              <a:gd name="connsiteY67" fmla="*/ 4810125 h 5991224"/>
              <a:gd name="connsiteX68" fmla="*/ 5981700 w 6038850"/>
              <a:gd name="connsiteY68" fmla="*/ 4772025 h 5991224"/>
              <a:gd name="connsiteX69" fmla="*/ 6000750 w 6038850"/>
              <a:gd name="connsiteY69" fmla="*/ 4857750 h 5991224"/>
              <a:gd name="connsiteX70" fmla="*/ 5943600 w 6038850"/>
              <a:gd name="connsiteY70" fmla="*/ 4933950 h 5991224"/>
              <a:gd name="connsiteX71" fmla="*/ 5953125 w 6038850"/>
              <a:gd name="connsiteY71" fmla="*/ 5048250 h 5991224"/>
              <a:gd name="connsiteX72" fmla="*/ 5553075 w 6038850"/>
              <a:gd name="connsiteY72" fmla="*/ 5343525 h 5991224"/>
              <a:gd name="connsiteX73" fmla="*/ 5486400 w 6038850"/>
              <a:gd name="connsiteY73" fmla="*/ 5495925 h 5991224"/>
              <a:gd name="connsiteX74" fmla="*/ 5200650 w 6038850"/>
              <a:gd name="connsiteY74" fmla="*/ 5581650 h 5991224"/>
              <a:gd name="connsiteX75" fmla="*/ 4838700 w 6038850"/>
              <a:gd name="connsiteY75" fmla="*/ 5476875 h 5991224"/>
              <a:gd name="connsiteX76" fmla="*/ 4686300 w 6038850"/>
              <a:gd name="connsiteY76" fmla="*/ 5410200 h 5991224"/>
              <a:gd name="connsiteX77" fmla="*/ 4362450 w 6038850"/>
              <a:gd name="connsiteY77" fmla="*/ 5334000 h 5991224"/>
              <a:gd name="connsiteX78" fmla="*/ 4200525 w 6038850"/>
              <a:gd name="connsiteY78" fmla="*/ 5276850 h 5991224"/>
              <a:gd name="connsiteX79" fmla="*/ 3981450 w 6038850"/>
              <a:gd name="connsiteY79" fmla="*/ 5438775 h 5991224"/>
              <a:gd name="connsiteX80" fmla="*/ 3800475 w 6038850"/>
              <a:gd name="connsiteY80" fmla="*/ 5476875 h 5991224"/>
              <a:gd name="connsiteX81" fmla="*/ 3038475 w 6038850"/>
              <a:gd name="connsiteY81" fmla="*/ 5991224 h 5991224"/>
              <a:gd name="connsiteX82" fmla="*/ 2857500 w 6038850"/>
              <a:gd name="connsiteY82" fmla="*/ 5953124 h 5991224"/>
              <a:gd name="connsiteX83" fmla="*/ 2543175 w 6038850"/>
              <a:gd name="connsiteY83" fmla="*/ 5810249 h 5991224"/>
              <a:gd name="connsiteX84" fmla="*/ 2343150 w 6038850"/>
              <a:gd name="connsiteY84" fmla="*/ 5905500 h 5991224"/>
              <a:gd name="connsiteX85" fmla="*/ 1762125 w 6038850"/>
              <a:gd name="connsiteY85" fmla="*/ 5724525 h 5991224"/>
              <a:gd name="connsiteX86" fmla="*/ 1228725 w 6038850"/>
              <a:gd name="connsiteY86" fmla="*/ 5419725 h 5991224"/>
              <a:gd name="connsiteX87" fmla="*/ 1419225 w 6038850"/>
              <a:gd name="connsiteY87" fmla="*/ 5219700 h 5991224"/>
              <a:gd name="connsiteX88" fmla="*/ 1543050 w 6038850"/>
              <a:gd name="connsiteY88" fmla="*/ 4657725 h 5991224"/>
              <a:gd name="connsiteX89" fmla="*/ 1619250 w 6038850"/>
              <a:gd name="connsiteY89" fmla="*/ 4238625 h 5991224"/>
              <a:gd name="connsiteX90" fmla="*/ 1657350 w 6038850"/>
              <a:gd name="connsiteY90" fmla="*/ 3924300 h 5991224"/>
              <a:gd name="connsiteX91" fmla="*/ 1905000 w 6038850"/>
              <a:gd name="connsiteY91" fmla="*/ 4248150 h 5991224"/>
              <a:gd name="connsiteX92" fmla="*/ 1838325 w 6038850"/>
              <a:gd name="connsiteY92" fmla="*/ 3952875 h 5991224"/>
              <a:gd name="connsiteX93" fmla="*/ 1581150 w 6038850"/>
              <a:gd name="connsiteY93" fmla="*/ 3762375 h 5991224"/>
              <a:gd name="connsiteX94" fmla="*/ 1685925 w 6038850"/>
              <a:gd name="connsiteY94" fmla="*/ 3657600 h 5991224"/>
              <a:gd name="connsiteX95" fmla="*/ 1666875 w 6038850"/>
              <a:gd name="connsiteY95" fmla="*/ 3400425 h 5991224"/>
              <a:gd name="connsiteX96" fmla="*/ 1381125 w 6038850"/>
              <a:gd name="connsiteY96" fmla="*/ 3228975 h 5991224"/>
              <a:gd name="connsiteX97" fmla="*/ 1209675 w 6038850"/>
              <a:gd name="connsiteY97" fmla="*/ 2971800 h 5991224"/>
              <a:gd name="connsiteX98" fmla="*/ 1295400 w 6038850"/>
              <a:gd name="connsiteY98" fmla="*/ 2828925 h 5991224"/>
              <a:gd name="connsiteX99" fmla="*/ 1238250 w 6038850"/>
              <a:gd name="connsiteY99" fmla="*/ 2743200 h 5991224"/>
              <a:gd name="connsiteX100" fmla="*/ 1019175 w 6038850"/>
              <a:gd name="connsiteY100" fmla="*/ 2514600 h 5991224"/>
              <a:gd name="connsiteX101" fmla="*/ 723900 w 6038850"/>
              <a:gd name="connsiteY101" fmla="*/ 2390775 h 5991224"/>
              <a:gd name="connsiteX102" fmla="*/ 457200 w 6038850"/>
              <a:gd name="connsiteY102" fmla="*/ 2209800 h 5991224"/>
              <a:gd name="connsiteX103" fmla="*/ 209550 w 6038850"/>
              <a:gd name="connsiteY103" fmla="*/ 2247900 h 5991224"/>
              <a:gd name="connsiteX104" fmla="*/ 28575 w 6038850"/>
              <a:gd name="connsiteY104" fmla="*/ 2028825 h 5991224"/>
              <a:gd name="connsiteX105" fmla="*/ 0 w 6038850"/>
              <a:gd name="connsiteY105" fmla="*/ 1743075 h 5991224"/>
              <a:gd name="connsiteX0" fmla="*/ 0 w 6038850"/>
              <a:gd name="connsiteY0" fmla="*/ 1800225 h 6143624"/>
              <a:gd name="connsiteX1" fmla="*/ 9525 w 6038850"/>
              <a:gd name="connsiteY1" fmla="*/ 1647825 h 6143624"/>
              <a:gd name="connsiteX2" fmla="*/ 600075 w 6038850"/>
              <a:gd name="connsiteY2" fmla="*/ 1543050 h 6143624"/>
              <a:gd name="connsiteX3" fmla="*/ 828675 w 6038850"/>
              <a:gd name="connsiteY3" fmla="*/ 1504950 h 6143624"/>
              <a:gd name="connsiteX4" fmla="*/ 981075 w 6038850"/>
              <a:gd name="connsiteY4" fmla="*/ 1724025 h 6143624"/>
              <a:gd name="connsiteX5" fmla="*/ 1104900 w 6038850"/>
              <a:gd name="connsiteY5" fmla="*/ 1628775 h 6143624"/>
              <a:gd name="connsiteX6" fmla="*/ 1590675 w 6038850"/>
              <a:gd name="connsiteY6" fmla="*/ 1695450 h 6143624"/>
              <a:gd name="connsiteX7" fmla="*/ 1466850 w 6038850"/>
              <a:gd name="connsiteY7" fmla="*/ 1571625 h 6143624"/>
              <a:gd name="connsiteX8" fmla="*/ 1524000 w 6038850"/>
              <a:gd name="connsiteY8" fmla="*/ 1333500 h 6143624"/>
              <a:gd name="connsiteX9" fmla="*/ 1409700 w 6038850"/>
              <a:gd name="connsiteY9" fmla="*/ 1143000 h 6143624"/>
              <a:gd name="connsiteX10" fmla="*/ 1390650 w 6038850"/>
              <a:gd name="connsiteY10" fmla="*/ 933450 h 6143624"/>
              <a:gd name="connsiteX11" fmla="*/ 1666875 w 6038850"/>
              <a:gd name="connsiteY11" fmla="*/ 942975 h 6143624"/>
              <a:gd name="connsiteX12" fmla="*/ 1657350 w 6038850"/>
              <a:gd name="connsiteY12" fmla="*/ 1066800 h 6143624"/>
              <a:gd name="connsiteX13" fmla="*/ 1752600 w 6038850"/>
              <a:gd name="connsiteY13" fmla="*/ 1190625 h 6143624"/>
              <a:gd name="connsiteX14" fmla="*/ 1933575 w 6038850"/>
              <a:gd name="connsiteY14" fmla="*/ 1190625 h 6143624"/>
              <a:gd name="connsiteX15" fmla="*/ 2105025 w 6038850"/>
              <a:gd name="connsiteY15" fmla="*/ 1247775 h 6143624"/>
              <a:gd name="connsiteX16" fmla="*/ 2286000 w 6038850"/>
              <a:gd name="connsiteY16" fmla="*/ 1209675 h 6143624"/>
              <a:gd name="connsiteX17" fmla="*/ 2390775 w 6038850"/>
              <a:gd name="connsiteY17" fmla="*/ 1152525 h 6143624"/>
              <a:gd name="connsiteX18" fmla="*/ 2247900 w 6038850"/>
              <a:gd name="connsiteY18" fmla="*/ 1114425 h 6143624"/>
              <a:gd name="connsiteX19" fmla="*/ 2333625 w 6038850"/>
              <a:gd name="connsiteY19" fmla="*/ 962025 h 6143624"/>
              <a:gd name="connsiteX20" fmla="*/ 2609850 w 6038850"/>
              <a:gd name="connsiteY20" fmla="*/ 828675 h 6143624"/>
              <a:gd name="connsiteX21" fmla="*/ 2924175 w 6038850"/>
              <a:gd name="connsiteY21" fmla="*/ 733425 h 6143624"/>
              <a:gd name="connsiteX22" fmla="*/ 2990850 w 6038850"/>
              <a:gd name="connsiteY22" fmla="*/ 133350 h 6143624"/>
              <a:gd name="connsiteX23" fmla="*/ 3209925 w 6038850"/>
              <a:gd name="connsiteY23" fmla="*/ 47625 h 6143624"/>
              <a:gd name="connsiteX24" fmla="*/ 3448050 w 6038850"/>
              <a:gd name="connsiteY24" fmla="*/ 0 h 6143624"/>
              <a:gd name="connsiteX25" fmla="*/ 3438525 w 6038850"/>
              <a:gd name="connsiteY25" fmla="*/ 180975 h 6143624"/>
              <a:gd name="connsiteX26" fmla="*/ 3590925 w 6038850"/>
              <a:gd name="connsiteY26" fmla="*/ 266700 h 6143624"/>
              <a:gd name="connsiteX27" fmla="*/ 3695700 w 6038850"/>
              <a:gd name="connsiteY27" fmla="*/ 228600 h 6143624"/>
              <a:gd name="connsiteX28" fmla="*/ 3771900 w 6038850"/>
              <a:gd name="connsiteY28" fmla="*/ 428625 h 6143624"/>
              <a:gd name="connsiteX29" fmla="*/ 3829050 w 6038850"/>
              <a:gd name="connsiteY29" fmla="*/ 400050 h 6143624"/>
              <a:gd name="connsiteX30" fmla="*/ 3933825 w 6038850"/>
              <a:gd name="connsiteY30" fmla="*/ 485775 h 6143624"/>
              <a:gd name="connsiteX31" fmla="*/ 3924300 w 6038850"/>
              <a:gd name="connsiteY31" fmla="*/ 561975 h 6143624"/>
              <a:gd name="connsiteX32" fmla="*/ 4105275 w 6038850"/>
              <a:gd name="connsiteY32" fmla="*/ 523875 h 6143624"/>
              <a:gd name="connsiteX33" fmla="*/ 4143375 w 6038850"/>
              <a:gd name="connsiteY33" fmla="*/ 781050 h 6143624"/>
              <a:gd name="connsiteX34" fmla="*/ 4295775 w 6038850"/>
              <a:gd name="connsiteY34" fmla="*/ 809625 h 6143624"/>
              <a:gd name="connsiteX35" fmla="*/ 4438650 w 6038850"/>
              <a:gd name="connsiteY35" fmla="*/ 619125 h 6143624"/>
              <a:gd name="connsiteX36" fmla="*/ 4486275 w 6038850"/>
              <a:gd name="connsiteY36" fmla="*/ 885825 h 6143624"/>
              <a:gd name="connsiteX37" fmla="*/ 4724400 w 6038850"/>
              <a:gd name="connsiteY37" fmla="*/ 1000125 h 6143624"/>
              <a:gd name="connsiteX38" fmla="*/ 4762500 w 6038850"/>
              <a:gd name="connsiteY38" fmla="*/ 1076325 h 6143624"/>
              <a:gd name="connsiteX39" fmla="*/ 4914900 w 6038850"/>
              <a:gd name="connsiteY39" fmla="*/ 1066800 h 6143624"/>
              <a:gd name="connsiteX40" fmla="*/ 5191125 w 6038850"/>
              <a:gd name="connsiteY40" fmla="*/ 1104900 h 6143624"/>
              <a:gd name="connsiteX41" fmla="*/ 5505450 w 6038850"/>
              <a:gd name="connsiteY41" fmla="*/ 1181100 h 6143624"/>
              <a:gd name="connsiteX42" fmla="*/ 6038850 w 6038850"/>
              <a:gd name="connsiteY42" fmla="*/ 1409700 h 6143624"/>
              <a:gd name="connsiteX43" fmla="*/ 5848350 w 6038850"/>
              <a:gd name="connsiteY43" fmla="*/ 1714500 h 6143624"/>
              <a:gd name="connsiteX44" fmla="*/ 5753100 w 6038850"/>
              <a:gd name="connsiteY44" fmla="*/ 2305050 h 6143624"/>
              <a:gd name="connsiteX45" fmla="*/ 5772150 w 6038850"/>
              <a:gd name="connsiteY45" fmla="*/ 2466975 h 6143624"/>
              <a:gd name="connsiteX46" fmla="*/ 5772150 w 6038850"/>
              <a:gd name="connsiteY46" fmla="*/ 2466975 h 6143624"/>
              <a:gd name="connsiteX47" fmla="*/ 5572125 w 6038850"/>
              <a:gd name="connsiteY47" fmla="*/ 2438400 h 6143624"/>
              <a:gd name="connsiteX48" fmla="*/ 5381625 w 6038850"/>
              <a:gd name="connsiteY48" fmla="*/ 2800350 h 6143624"/>
              <a:gd name="connsiteX49" fmla="*/ 5295900 w 6038850"/>
              <a:gd name="connsiteY49" fmla="*/ 2857500 h 6143624"/>
              <a:gd name="connsiteX50" fmla="*/ 5210175 w 6038850"/>
              <a:gd name="connsiteY50" fmla="*/ 3238500 h 6143624"/>
              <a:gd name="connsiteX51" fmla="*/ 5391150 w 6038850"/>
              <a:gd name="connsiteY51" fmla="*/ 3181350 h 6143624"/>
              <a:gd name="connsiteX52" fmla="*/ 5495925 w 6038850"/>
              <a:gd name="connsiteY52" fmla="*/ 3209925 h 6143624"/>
              <a:gd name="connsiteX53" fmla="*/ 5457825 w 6038850"/>
              <a:gd name="connsiteY53" fmla="*/ 3267075 h 6143624"/>
              <a:gd name="connsiteX54" fmla="*/ 5524500 w 6038850"/>
              <a:gd name="connsiteY54" fmla="*/ 3324225 h 6143624"/>
              <a:gd name="connsiteX55" fmla="*/ 5524500 w 6038850"/>
              <a:gd name="connsiteY55" fmla="*/ 3324225 h 6143624"/>
              <a:gd name="connsiteX56" fmla="*/ 5524500 w 6038850"/>
              <a:gd name="connsiteY56" fmla="*/ 3448050 h 6143624"/>
              <a:gd name="connsiteX57" fmla="*/ 5610225 w 6038850"/>
              <a:gd name="connsiteY57" fmla="*/ 3543300 h 6143624"/>
              <a:gd name="connsiteX58" fmla="*/ 5505450 w 6038850"/>
              <a:gd name="connsiteY58" fmla="*/ 3648075 h 6143624"/>
              <a:gd name="connsiteX59" fmla="*/ 5695950 w 6038850"/>
              <a:gd name="connsiteY59" fmla="*/ 3914775 h 6143624"/>
              <a:gd name="connsiteX60" fmla="*/ 5534025 w 6038850"/>
              <a:gd name="connsiteY60" fmla="*/ 4095750 h 6143624"/>
              <a:gd name="connsiteX61" fmla="*/ 5448300 w 6038850"/>
              <a:gd name="connsiteY61" fmla="*/ 4143375 h 6143624"/>
              <a:gd name="connsiteX62" fmla="*/ 5524500 w 6038850"/>
              <a:gd name="connsiteY62" fmla="*/ 4305300 h 6143624"/>
              <a:gd name="connsiteX63" fmla="*/ 5667375 w 6038850"/>
              <a:gd name="connsiteY63" fmla="*/ 4295775 h 6143624"/>
              <a:gd name="connsiteX64" fmla="*/ 5676900 w 6038850"/>
              <a:gd name="connsiteY64" fmla="*/ 4438650 h 6143624"/>
              <a:gd name="connsiteX65" fmla="*/ 5562600 w 6038850"/>
              <a:gd name="connsiteY65" fmla="*/ 4524375 h 6143624"/>
              <a:gd name="connsiteX66" fmla="*/ 5619750 w 6038850"/>
              <a:gd name="connsiteY66" fmla="*/ 4686300 h 6143624"/>
              <a:gd name="connsiteX67" fmla="*/ 5867400 w 6038850"/>
              <a:gd name="connsiteY67" fmla="*/ 4810125 h 6143624"/>
              <a:gd name="connsiteX68" fmla="*/ 5981700 w 6038850"/>
              <a:gd name="connsiteY68" fmla="*/ 4772025 h 6143624"/>
              <a:gd name="connsiteX69" fmla="*/ 6000750 w 6038850"/>
              <a:gd name="connsiteY69" fmla="*/ 4857750 h 6143624"/>
              <a:gd name="connsiteX70" fmla="*/ 5943600 w 6038850"/>
              <a:gd name="connsiteY70" fmla="*/ 4933950 h 6143624"/>
              <a:gd name="connsiteX71" fmla="*/ 5953125 w 6038850"/>
              <a:gd name="connsiteY71" fmla="*/ 5048250 h 6143624"/>
              <a:gd name="connsiteX72" fmla="*/ 5553075 w 6038850"/>
              <a:gd name="connsiteY72" fmla="*/ 5343525 h 6143624"/>
              <a:gd name="connsiteX73" fmla="*/ 5486400 w 6038850"/>
              <a:gd name="connsiteY73" fmla="*/ 5495925 h 6143624"/>
              <a:gd name="connsiteX74" fmla="*/ 5200650 w 6038850"/>
              <a:gd name="connsiteY74" fmla="*/ 5581650 h 6143624"/>
              <a:gd name="connsiteX75" fmla="*/ 4838700 w 6038850"/>
              <a:gd name="connsiteY75" fmla="*/ 5476875 h 6143624"/>
              <a:gd name="connsiteX76" fmla="*/ 4686300 w 6038850"/>
              <a:gd name="connsiteY76" fmla="*/ 5410200 h 6143624"/>
              <a:gd name="connsiteX77" fmla="*/ 4362450 w 6038850"/>
              <a:gd name="connsiteY77" fmla="*/ 5334000 h 6143624"/>
              <a:gd name="connsiteX78" fmla="*/ 4200525 w 6038850"/>
              <a:gd name="connsiteY78" fmla="*/ 5276850 h 6143624"/>
              <a:gd name="connsiteX79" fmla="*/ 3981450 w 6038850"/>
              <a:gd name="connsiteY79" fmla="*/ 5438775 h 6143624"/>
              <a:gd name="connsiteX80" fmla="*/ 3800475 w 6038850"/>
              <a:gd name="connsiteY80" fmla="*/ 5476875 h 6143624"/>
              <a:gd name="connsiteX81" fmla="*/ 3190875 w 6038850"/>
              <a:gd name="connsiteY81" fmla="*/ 6143624 h 6143624"/>
              <a:gd name="connsiteX82" fmla="*/ 3038475 w 6038850"/>
              <a:gd name="connsiteY82" fmla="*/ 5991224 h 6143624"/>
              <a:gd name="connsiteX83" fmla="*/ 2857500 w 6038850"/>
              <a:gd name="connsiteY83" fmla="*/ 5953124 h 6143624"/>
              <a:gd name="connsiteX84" fmla="*/ 2543175 w 6038850"/>
              <a:gd name="connsiteY84" fmla="*/ 5810249 h 6143624"/>
              <a:gd name="connsiteX85" fmla="*/ 2343150 w 6038850"/>
              <a:gd name="connsiteY85" fmla="*/ 5905500 h 6143624"/>
              <a:gd name="connsiteX86" fmla="*/ 1762125 w 6038850"/>
              <a:gd name="connsiteY86" fmla="*/ 5724525 h 6143624"/>
              <a:gd name="connsiteX87" fmla="*/ 1228725 w 6038850"/>
              <a:gd name="connsiteY87" fmla="*/ 5419725 h 6143624"/>
              <a:gd name="connsiteX88" fmla="*/ 1419225 w 6038850"/>
              <a:gd name="connsiteY88" fmla="*/ 5219700 h 6143624"/>
              <a:gd name="connsiteX89" fmla="*/ 1543050 w 6038850"/>
              <a:gd name="connsiteY89" fmla="*/ 4657725 h 6143624"/>
              <a:gd name="connsiteX90" fmla="*/ 1619250 w 6038850"/>
              <a:gd name="connsiteY90" fmla="*/ 4238625 h 6143624"/>
              <a:gd name="connsiteX91" fmla="*/ 1657350 w 6038850"/>
              <a:gd name="connsiteY91" fmla="*/ 3924300 h 6143624"/>
              <a:gd name="connsiteX92" fmla="*/ 1905000 w 6038850"/>
              <a:gd name="connsiteY92" fmla="*/ 4248150 h 6143624"/>
              <a:gd name="connsiteX93" fmla="*/ 1838325 w 6038850"/>
              <a:gd name="connsiteY93" fmla="*/ 3952875 h 6143624"/>
              <a:gd name="connsiteX94" fmla="*/ 1581150 w 6038850"/>
              <a:gd name="connsiteY94" fmla="*/ 3762375 h 6143624"/>
              <a:gd name="connsiteX95" fmla="*/ 1685925 w 6038850"/>
              <a:gd name="connsiteY95" fmla="*/ 3657600 h 6143624"/>
              <a:gd name="connsiteX96" fmla="*/ 1666875 w 6038850"/>
              <a:gd name="connsiteY96" fmla="*/ 3400425 h 6143624"/>
              <a:gd name="connsiteX97" fmla="*/ 1381125 w 6038850"/>
              <a:gd name="connsiteY97" fmla="*/ 3228975 h 6143624"/>
              <a:gd name="connsiteX98" fmla="*/ 1209675 w 6038850"/>
              <a:gd name="connsiteY98" fmla="*/ 2971800 h 6143624"/>
              <a:gd name="connsiteX99" fmla="*/ 1295400 w 6038850"/>
              <a:gd name="connsiteY99" fmla="*/ 2828925 h 6143624"/>
              <a:gd name="connsiteX100" fmla="*/ 1238250 w 6038850"/>
              <a:gd name="connsiteY100" fmla="*/ 2743200 h 6143624"/>
              <a:gd name="connsiteX101" fmla="*/ 1019175 w 6038850"/>
              <a:gd name="connsiteY101" fmla="*/ 2514600 h 6143624"/>
              <a:gd name="connsiteX102" fmla="*/ 723900 w 6038850"/>
              <a:gd name="connsiteY102" fmla="*/ 2390775 h 6143624"/>
              <a:gd name="connsiteX103" fmla="*/ 457200 w 6038850"/>
              <a:gd name="connsiteY103" fmla="*/ 2209800 h 6143624"/>
              <a:gd name="connsiteX104" fmla="*/ 209550 w 6038850"/>
              <a:gd name="connsiteY104" fmla="*/ 2247900 h 6143624"/>
              <a:gd name="connsiteX105" fmla="*/ 28575 w 6038850"/>
              <a:gd name="connsiteY105" fmla="*/ 2028825 h 6143624"/>
              <a:gd name="connsiteX106" fmla="*/ 0 w 6038850"/>
              <a:gd name="connsiteY106" fmla="*/ 1743075 h 614362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429000 w 6038850"/>
              <a:gd name="connsiteY81" fmla="*/ 6162674 h 6162674"/>
              <a:gd name="connsiteX82" fmla="*/ 3190875 w 6038850"/>
              <a:gd name="connsiteY82" fmla="*/ 6143624 h 6162674"/>
              <a:gd name="connsiteX83" fmla="*/ 3038475 w 6038850"/>
              <a:gd name="connsiteY83" fmla="*/ 5991224 h 6162674"/>
              <a:gd name="connsiteX84" fmla="*/ 2857500 w 6038850"/>
              <a:gd name="connsiteY84" fmla="*/ 5953124 h 6162674"/>
              <a:gd name="connsiteX85" fmla="*/ 2543175 w 6038850"/>
              <a:gd name="connsiteY85" fmla="*/ 5810249 h 6162674"/>
              <a:gd name="connsiteX86" fmla="*/ 2343150 w 6038850"/>
              <a:gd name="connsiteY86" fmla="*/ 5905500 h 6162674"/>
              <a:gd name="connsiteX87" fmla="*/ 1762125 w 6038850"/>
              <a:gd name="connsiteY87" fmla="*/ 5724525 h 6162674"/>
              <a:gd name="connsiteX88" fmla="*/ 1228725 w 6038850"/>
              <a:gd name="connsiteY88" fmla="*/ 5419725 h 6162674"/>
              <a:gd name="connsiteX89" fmla="*/ 1419225 w 6038850"/>
              <a:gd name="connsiteY89" fmla="*/ 5219700 h 6162674"/>
              <a:gd name="connsiteX90" fmla="*/ 1543050 w 6038850"/>
              <a:gd name="connsiteY90" fmla="*/ 4657725 h 6162674"/>
              <a:gd name="connsiteX91" fmla="*/ 1619250 w 6038850"/>
              <a:gd name="connsiteY91" fmla="*/ 4238625 h 6162674"/>
              <a:gd name="connsiteX92" fmla="*/ 1657350 w 6038850"/>
              <a:gd name="connsiteY92" fmla="*/ 3924300 h 6162674"/>
              <a:gd name="connsiteX93" fmla="*/ 1905000 w 6038850"/>
              <a:gd name="connsiteY93" fmla="*/ 4248150 h 6162674"/>
              <a:gd name="connsiteX94" fmla="*/ 1838325 w 6038850"/>
              <a:gd name="connsiteY94" fmla="*/ 3952875 h 6162674"/>
              <a:gd name="connsiteX95" fmla="*/ 1581150 w 6038850"/>
              <a:gd name="connsiteY95" fmla="*/ 3762375 h 6162674"/>
              <a:gd name="connsiteX96" fmla="*/ 1685925 w 6038850"/>
              <a:gd name="connsiteY96" fmla="*/ 3657600 h 6162674"/>
              <a:gd name="connsiteX97" fmla="*/ 1666875 w 6038850"/>
              <a:gd name="connsiteY97" fmla="*/ 3400425 h 6162674"/>
              <a:gd name="connsiteX98" fmla="*/ 1381125 w 6038850"/>
              <a:gd name="connsiteY98" fmla="*/ 3228975 h 6162674"/>
              <a:gd name="connsiteX99" fmla="*/ 1209675 w 6038850"/>
              <a:gd name="connsiteY99" fmla="*/ 2971800 h 6162674"/>
              <a:gd name="connsiteX100" fmla="*/ 1295400 w 6038850"/>
              <a:gd name="connsiteY100" fmla="*/ 2828925 h 6162674"/>
              <a:gd name="connsiteX101" fmla="*/ 1238250 w 6038850"/>
              <a:gd name="connsiteY101" fmla="*/ 2743200 h 6162674"/>
              <a:gd name="connsiteX102" fmla="*/ 1019175 w 6038850"/>
              <a:gd name="connsiteY102" fmla="*/ 2514600 h 6162674"/>
              <a:gd name="connsiteX103" fmla="*/ 723900 w 6038850"/>
              <a:gd name="connsiteY103" fmla="*/ 2390775 h 6162674"/>
              <a:gd name="connsiteX104" fmla="*/ 457200 w 6038850"/>
              <a:gd name="connsiteY104" fmla="*/ 2209800 h 6162674"/>
              <a:gd name="connsiteX105" fmla="*/ 209550 w 6038850"/>
              <a:gd name="connsiteY105" fmla="*/ 2247900 h 6162674"/>
              <a:gd name="connsiteX106" fmla="*/ 28575 w 6038850"/>
              <a:gd name="connsiteY106" fmla="*/ 2028825 h 6162674"/>
              <a:gd name="connsiteX107" fmla="*/ 0 w 6038850"/>
              <a:gd name="connsiteY107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600450 w 6038850"/>
              <a:gd name="connsiteY81" fmla="*/ 6086474 h 6162674"/>
              <a:gd name="connsiteX82" fmla="*/ 3429000 w 6038850"/>
              <a:gd name="connsiteY82" fmla="*/ 6162674 h 6162674"/>
              <a:gd name="connsiteX83" fmla="*/ 3190875 w 6038850"/>
              <a:gd name="connsiteY83" fmla="*/ 6143624 h 6162674"/>
              <a:gd name="connsiteX84" fmla="*/ 3038475 w 6038850"/>
              <a:gd name="connsiteY84" fmla="*/ 5991224 h 6162674"/>
              <a:gd name="connsiteX85" fmla="*/ 2857500 w 6038850"/>
              <a:gd name="connsiteY85" fmla="*/ 5953124 h 6162674"/>
              <a:gd name="connsiteX86" fmla="*/ 2543175 w 6038850"/>
              <a:gd name="connsiteY86" fmla="*/ 5810249 h 6162674"/>
              <a:gd name="connsiteX87" fmla="*/ 2343150 w 6038850"/>
              <a:gd name="connsiteY87" fmla="*/ 5905500 h 6162674"/>
              <a:gd name="connsiteX88" fmla="*/ 1762125 w 6038850"/>
              <a:gd name="connsiteY88" fmla="*/ 5724525 h 6162674"/>
              <a:gd name="connsiteX89" fmla="*/ 1228725 w 6038850"/>
              <a:gd name="connsiteY89" fmla="*/ 5419725 h 6162674"/>
              <a:gd name="connsiteX90" fmla="*/ 1419225 w 6038850"/>
              <a:gd name="connsiteY90" fmla="*/ 5219700 h 6162674"/>
              <a:gd name="connsiteX91" fmla="*/ 1543050 w 6038850"/>
              <a:gd name="connsiteY91" fmla="*/ 4657725 h 6162674"/>
              <a:gd name="connsiteX92" fmla="*/ 1619250 w 6038850"/>
              <a:gd name="connsiteY92" fmla="*/ 4238625 h 6162674"/>
              <a:gd name="connsiteX93" fmla="*/ 1657350 w 6038850"/>
              <a:gd name="connsiteY93" fmla="*/ 3924300 h 6162674"/>
              <a:gd name="connsiteX94" fmla="*/ 1905000 w 6038850"/>
              <a:gd name="connsiteY94" fmla="*/ 4248150 h 6162674"/>
              <a:gd name="connsiteX95" fmla="*/ 1838325 w 6038850"/>
              <a:gd name="connsiteY95" fmla="*/ 3952875 h 6162674"/>
              <a:gd name="connsiteX96" fmla="*/ 1581150 w 6038850"/>
              <a:gd name="connsiteY96" fmla="*/ 3762375 h 6162674"/>
              <a:gd name="connsiteX97" fmla="*/ 1685925 w 6038850"/>
              <a:gd name="connsiteY97" fmla="*/ 3657600 h 6162674"/>
              <a:gd name="connsiteX98" fmla="*/ 1666875 w 6038850"/>
              <a:gd name="connsiteY98" fmla="*/ 3400425 h 6162674"/>
              <a:gd name="connsiteX99" fmla="*/ 1381125 w 6038850"/>
              <a:gd name="connsiteY99" fmla="*/ 3228975 h 6162674"/>
              <a:gd name="connsiteX100" fmla="*/ 1209675 w 6038850"/>
              <a:gd name="connsiteY100" fmla="*/ 2971800 h 6162674"/>
              <a:gd name="connsiteX101" fmla="*/ 1295400 w 6038850"/>
              <a:gd name="connsiteY101" fmla="*/ 2828925 h 6162674"/>
              <a:gd name="connsiteX102" fmla="*/ 1238250 w 6038850"/>
              <a:gd name="connsiteY102" fmla="*/ 2743200 h 6162674"/>
              <a:gd name="connsiteX103" fmla="*/ 1019175 w 6038850"/>
              <a:gd name="connsiteY103" fmla="*/ 2514600 h 6162674"/>
              <a:gd name="connsiteX104" fmla="*/ 723900 w 6038850"/>
              <a:gd name="connsiteY104" fmla="*/ 2390775 h 6162674"/>
              <a:gd name="connsiteX105" fmla="*/ 457200 w 6038850"/>
              <a:gd name="connsiteY105" fmla="*/ 2209800 h 6162674"/>
              <a:gd name="connsiteX106" fmla="*/ 209550 w 6038850"/>
              <a:gd name="connsiteY106" fmla="*/ 2247900 h 6162674"/>
              <a:gd name="connsiteX107" fmla="*/ 28575 w 6038850"/>
              <a:gd name="connsiteY107" fmla="*/ 2028825 h 6162674"/>
              <a:gd name="connsiteX108" fmla="*/ 0 w 6038850"/>
              <a:gd name="connsiteY108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752850 w 6038850"/>
              <a:gd name="connsiteY81" fmla="*/ 6086474 h 6162674"/>
              <a:gd name="connsiteX82" fmla="*/ 3600450 w 6038850"/>
              <a:gd name="connsiteY82" fmla="*/ 6086474 h 6162674"/>
              <a:gd name="connsiteX83" fmla="*/ 3429000 w 6038850"/>
              <a:gd name="connsiteY83" fmla="*/ 6162674 h 6162674"/>
              <a:gd name="connsiteX84" fmla="*/ 3190875 w 6038850"/>
              <a:gd name="connsiteY84" fmla="*/ 6143624 h 6162674"/>
              <a:gd name="connsiteX85" fmla="*/ 3038475 w 6038850"/>
              <a:gd name="connsiteY85" fmla="*/ 5991224 h 6162674"/>
              <a:gd name="connsiteX86" fmla="*/ 2857500 w 6038850"/>
              <a:gd name="connsiteY86" fmla="*/ 5953124 h 6162674"/>
              <a:gd name="connsiteX87" fmla="*/ 2543175 w 6038850"/>
              <a:gd name="connsiteY87" fmla="*/ 5810249 h 6162674"/>
              <a:gd name="connsiteX88" fmla="*/ 2343150 w 6038850"/>
              <a:gd name="connsiteY88" fmla="*/ 5905500 h 6162674"/>
              <a:gd name="connsiteX89" fmla="*/ 1762125 w 6038850"/>
              <a:gd name="connsiteY89" fmla="*/ 5724525 h 6162674"/>
              <a:gd name="connsiteX90" fmla="*/ 1228725 w 6038850"/>
              <a:gd name="connsiteY90" fmla="*/ 5419725 h 6162674"/>
              <a:gd name="connsiteX91" fmla="*/ 1419225 w 6038850"/>
              <a:gd name="connsiteY91" fmla="*/ 5219700 h 6162674"/>
              <a:gd name="connsiteX92" fmla="*/ 1543050 w 6038850"/>
              <a:gd name="connsiteY92" fmla="*/ 4657725 h 6162674"/>
              <a:gd name="connsiteX93" fmla="*/ 1619250 w 6038850"/>
              <a:gd name="connsiteY93" fmla="*/ 4238625 h 6162674"/>
              <a:gd name="connsiteX94" fmla="*/ 1657350 w 6038850"/>
              <a:gd name="connsiteY94" fmla="*/ 3924300 h 6162674"/>
              <a:gd name="connsiteX95" fmla="*/ 1905000 w 6038850"/>
              <a:gd name="connsiteY95" fmla="*/ 4248150 h 6162674"/>
              <a:gd name="connsiteX96" fmla="*/ 1838325 w 6038850"/>
              <a:gd name="connsiteY96" fmla="*/ 3952875 h 6162674"/>
              <a:gd name="connsiteX97" fmla="*/ 1581150 w 6038850"/>
              <a:gd name="connsiteY97" fmla="*/ 3762375 h 6162674"/>
              <a:gd name="connsiteX98" fmla="*/ 1685925 w 6038850"/>
              <a:gd name="connsiteY98" fmla="*/ 3657600 h 6162674"/>
              <a:gd name="connsiteX99" fmla="*/ 1666875 w 6038850"/>
              <a:gd name="connsiteY99" fmla="*/ 3400425 h 6162674"/>
              <a:gd name="connsiteX100" fmla="*/ 1381125 w 6038850"/>
              <a:gd name="connsiteY100" fmla="*/ 3228975 h 6162674"/>
              <a:gd name="connsiteX101" fmla="*/ 1209675 w 6038850"/>
              <a:gd name="connsiteY101" fmla="*/ 2971800 h 6162674"/>
              <a:gd name="connsiteX102" fmla="*/ 1295400 w 6038850"/>
              <a:gd name="connsiteY102" fmla="*/ 2828925 h 6162674"/>
              <a:gd name="connsiteX103" fmla="*/ 1238250 w 6038850"/>
              <a:gd name="connsiteY103" fmla="*/ 2743200 h 6162674"/>
              <a:gd name="connsiteX104" fmla="*/ 1019175 w 6038850"/>
              <a:gd name="connsiteY104" fmla="*/ 2514600 h 6162674"/>
              <a:gd name="connsiteX105" fmla="*/ 723900 w 6038850"/>
              <a:gd name="connsiteY105" fmla="*/ 2390775 h 6162674"/>
              <a:gd name="connsiteX106" fmla="*/ 457200 w 6038850"/>
              <a:gd name="connsiteY106" fmla="*/ 2209800 h 6162674"/>
              <a:gd name="connsiteX107" fmla="*/ 209550 w 6038850"/>
              <a:gd name="connsiteY107" fmla="*/ 2247900 h 6162674"/>
              <a:gd name="connsiteX108" fmla="*/ 28575 w 6038850"/>
              <a:gd name="connsiteY108" fmla="*/ 2028825 h 6162674"/>
              <a:gd name="connsiteX109" fmla="*/ 0 w 6038850"/>
              <a:gd name="connsiteY109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00475 w 6038850"/>
              <a:gd name="connsiteY80" fmla="*/ 54768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5816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486400 w 6038850"/>
              <a:gd name="connsiteY73" fmla="*/ 549592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553075 w 6038850"/>
              <a:gd name="connsiteY72" fmla="*/ 5343525 h 6162674"/>
              <a:gd name="connsiteX73" fmla="*/ 5534025 w 6038850"/>
              <a:gd name="connsiteY73" fmla="*/ 551497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619750 w 6038850"/>
              <a:gd name="connsiteY72" fmla="*/ 5343525 h 6162674"/>
              <a:gd name="connsiteX73" fmla="*/ 5534025 w 6038850"/>
              <a:gd name="connsiteY73" fmla="*/ 551497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8674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7202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534025 w 6038850"/>
              <a:gd name="connsiteY60" fmla="*/ 4095750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695950 w 6038850"/>
              <a:gd name="connsiteY59" fmla="*/ 39147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05450 w 6038850"/>
              <a:gd name="connsiteY58" fmla="*/ 3648075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0225 w 6038850"/>
              <a:gd name="connsiteY57" fmla="*/ 354330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457825 w 6038850"/>
              <a:gd name="connsiteY53" fmla="*/ 3267075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9750 w 6038850"/>
              <a:gd name="connsiteY57" fmla="*/ 360045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495925 w 6038850"/>
              <a:gd name="connsiteY52" fmla="*/ 3209925 h 6162674"/>
              <a:gd name="connsiteX53" fmla="*/ 5514975 w 6038850"/>
              <a:gd name="connsiteY53" fmla="*/ 3276600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9750 w 6038850"/>
              <a:gd name="connsiteY57" fmla="*/ 360045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381625 w 6038850"/>
              <a:gd name="connsiteY52" fmla="*/ 3286125 h 6162674"/>
              <a:gd name="connsiteX53" fmla="*/ 5514975 w 6038850"/>
              <a:gd name="connsiteY53" fmla="*/ 3276600 h 6162674"/>
              <a:gd name="connsiteX54" fmla="*/ 5524500 w 6038850"/>
              <a:gd name="connsiteY54" fmla="*/ 3324225 h 6162674"/>
              <a:gd name="connsiteX55" fmla="*/ 5524500 w 6038850"/>
              <a:gd name="connsiteY55" fmla="*/ 3324225 h 6162674"/>
              <a:gd name="connsiteX56" fmla="*/ 5524500 w 6038850"/>
              <a:gd name="connsiteY56" fmla="*/ 3448050 h 6162674"/>
              <a:gd name="connsiteX57" fmla="*/ 5619750 w 6038850"/>
              <a:gd name="connsiteY57" fmla="*/ 3600450 h 6162674"/>
              <a:gd name="connsiteX58" fmla="*/ 5553075 w 6038850"/>
              <a:gd name="connsiteY58" fmla="*/ 3695700 h 6162674"/>
              <a:gd name="connsiteX59" fmla="*/ 5715000 w 6038850"/>
              <a:gd name="connsiteY59" fmla="*/ 3952875 h 6162674"/>
              <a:gd name="connsiteX60" fmla="*/ 5610225 w 6038850"/>
              <a:gd name="connsiteY60" fmla="*/ 4162425 h 6162674"/>
              <a:gd name="connsiteX61" fmla="*/ 5448300 w 6038850"/>
              <a:gd name="connsiteY61" fmla="*/ 4143375 h 6162674"/>
              <a:gd name="connsiteX62" fmla="*/ 5524500 w 6038850"/>
              <a:gd name="connsiteY62" fmla="*/ 4305300 h 6162674"/>
              <a:gd name="connsiteX63" fmla="*/ 5667375 w 6038850"/>
              <a:gd name="connsiteY63" fmla="*/ 4295775 h 6162674"/>
              <a:gd name="connsiteX64" fmla="*/ 5676900 w 6038850"/>
              <a:gd name="connsiteY64" fmla="*/ 4438650 h 6162674"/>
              <a:gd name="connsiteX65" fmla="*/ 5562600 w 6038850"/>
              <a:gd name="connsiteY65" fmla="*/ 4524375 h 6162674"/>
              <a:gd name="connsiteX66" fmla="*/ 5619750 w 6038850"/>
              <a:gd name="connsiteY66" fmla="*/ 4686300 h 6162674"/>
              <a:gd name="connsiteX67" fmla="*/ 5791200 w 6038850"/>
              <a:gd name="connsiteY67" fmla="*/ 4810125 h 6162674"/>
              <a:gd name="connsiteX68" fmla="*/ 5981700 w 6038850"/>
              <a:gd name="connsiteY68" fmla="*/ 4791075 h 6162674"/>
              <a:gd name="connsiteX69" fmla="*/ 6000750 w 6038850"/>
              <a:gd name="connsiteY69" fmla="*/ 4857750 h 6162674"/>
              <a:gd name="connsiteX70" fmla="*/ 5943600 w 6038850"/>
              <a:gd name="connsiteY70" fmla="*/ 4933950 h 6162674"/>
              <a:gd name="connsiteX71" fmla="*/ 5953125 w 6038850"/>
              <a:gd name="connsiteY71" fmla="*/ 5048250 h 6162674"/>
              <a:gd name="connsiteX72" fmla="*/ 5857875 w 6038850"/>
              <a:gd name="connsiteY72" fmla="*/ 5219699 h 6162674"/>
              <a:gd name="connsiteX73" fmla="*/ 5619750 w 6038850"/>
              <a:gd name="connsiteY73" fmla="*/ 5343525 h 6162674"/>
              <a:gd name="connsiteX74" fmla="*/ 5534025 w 6038850"/>
              <a:gd name="connsiteY74" fmla="*/ 5514975 h 6162674"/>
              <a:gd name="connsiteX75" fmla="*/ 5400675 w 6038850"/>
              <a:gd name="connsiteY75" fmla="*/ 5600699 h 6162674"/>
              <a:gd name="connsiteX76" fmla="*/ 5200650 w 6038850"/>
              <a:gd name="connsiteY76" fmla="*/ 5619750 h 6162674"/>
              <a:gd name="connsiteX77" fmla="*/ 4838700 w 6038850"/>
              <a:gd name="connsiteY77" fmla="*/ 5476875 h 6162674"/>
              <a:gd name="connsiteX78" fmla="*/ 4686300 w 6038850"/>
              <a:gd name="connsiteY78" fmla="*/ 5410200 h 6162674"/>
              <a:gd name="connsiteX79" fmla="*/ 4362450 w 6038850"/>
              <a:gd name="connsiteY79" fmla="*/ 5334000 h 6162674"/>
              <a:gd name="connsiteX80" fmla="*/ 4200525 w 6038850"/>
              <a:gd name="connsiteY80" fmla="*/ 5276850 h 6162674"/>
              <a:gd name="connsiteX81" fmla="*/ 3981450 w 6038850"/>
              <a:gd name="connsiteY81" fmla="*/ 5438775 h 6162674"/>
              <a:gd name="connsiteX82" fmla="*/ 3810000 w 6038850"/>
              <a:gd name="connsiteY82" fmla="*/ 5553075 h 6162674"/>
              <a:gd name="connsiteX83" fmla="*/ 3695700 w 6038850"/>
              <a:gd name="connsiteY83" fmla="*/ 5800724 h 6162674"/>
              <a:gd name="connsiteX84" fmla="*/ 3752850 w 6038850"/>
              <a:gd name="connsiteY84" fmla="*/ 6086474 h 6162674"/>
              <a:gd name="connsiteX85" fmla="*/ 3600450 w 6038850"/>
              <a:gd name="connsiteY85" fmla="*/ 6086474 h 6162674"/>
              <a:gd name="connsiteX86" fmla="*/ 3429000 w 6038850"/>
              <a:gd name="connsiteY86" fmla="*/ 6162674 h 6162674"/>
              <a:gd name="connsiteX87" fmla="*/ 3190875 w 6038850"/>
              <a:gd name="connsiteY87" fmla="*/ 6143624 h 6162674"/>
              <a:gd name="connsiteX88" fmla="*/ 3038475 w 6038850"/>
              <a:gd name="connsiteY88" fmla="*/ 5991224 h 6162674"/>
              <a:gd name="connsiteX89" fmla="*/ 2857500 w 6038850"/>
              <a:gd name="connsiteY89" fmla="*/ 5953124 h 6162674"/>
              <a:gd name="connsiteX90" fmla="*/ 2543175 w 6038850"/>
              <a:gd name="connsiteY90" fmla="*/ 5810249 h 6162674"/>
              <a:gd name="connsiteX91" fmla="*/ 2343150 w 6038850"/>
              <a:gd name="connsiteY91" fmla="*/ 5905500 h 6162674"/>
              <a:gd name="connsiteX92" fmla="*/ 1762125 w 6038850"/>
              <a:gd name="connsiteY92" fmla="*/ 5724525 h 6162674"/>
              <a:gd name="connsiteX93" fmla="*/ 1228725 w 6038850"/>
              <a:gd name="connsiteY93" fmla="*/ 5419725 h 6162674"/>
              <a:gd name="connsiteX94" fmla="*/ 1419225 w 6038850"/>
              <a:gd name="connsiteY94" fmla="*/ 5219700 h 6162674"/>
              <a:gd name="connsiteX95" fmla="*/ 1543050 w 6038850"/>
              <a:gd name="connsiteY95" fmla="*/ 4657725 h 6162674"/>
              <a:gd name="connsiteX96" fmla="*/ 1619250 w 6038850"/>
              <a:gd name="connsiteY96" fmla="*/ 4238625 h 6162674"/>
              <a:gd name="connsiteX97" fmla="*/ 1657350 w 6038850"/>
              <a:gd name="connsiteY97" fmla="*/ 3924300 h 6162674"/>
              <a:gd name="connsiteX98" fmla="*/ 1905000 w 6038850"/>
              <a:gd name="connsiteY98" fmla="*/ 4248150 h 6162674"/>
              <a:gd name="connsiteX99" fmla="*/ 1838325 w 6038850"/>
              <a:gd name="connsiteY99" fmla="*/ 3952875 h 6162674"/>
              <a:gd name="connsiteX100" fmla="*/ 1581150 w 6038850"/>
              <a:gd name="connsiteY100" fmla="*/ 3762375 h 6162674"/>
              <a:gd name="connsiteX101" fmla="*/ 1685925 w 6038850"/>
              <a:gd name="connsiteY101" fmla="*/ 3657600 h 6162674"/>
              <a:gd name="connsiteX102" fmla="*/ 1666875 w 6038850"/>
              <a:gd name="connsiteY102" fmla="*/ 3400425 h 6162674"/>
              <a:gd name="connsiteX103" fmla="*/ 1381125 w 6038850"/>
              <a:gd name="connsiteY103" fmla="*/ 3228975 h 6162674"/>
              <a:gd name="connsiteX104" fmla="*/ 1209675 w 6038850"/>
              <a:gd name="connsiteY104" fmla="*/ 2971800 h 6162674"/>
              <a:gd name="connsiteX105" fmla="*/ 1295400 w 6038850"/>
              <a:gd name="connsiteY105" fmla="*/ 2828925 h 6162674"/>
              <a:gd name="connsiteX106" fmla="*/ 1238250 w 6038850"/>
              <a:gd name="connsiteY106" fmla="*/ 2743200 h 6162674"/>
              <a:gd name="connsiteX107" fmla="*/ 1019175 w 6038850"/>
              <a:gd name="connsiteY107" fmla="*/ 2514600 h 6162674"/>
              <a:gd name="connsiteX108" fmla="*/ 723900 w 6038850"/>
              <a:gd name="connsiteY108" fmla="*/ 2390775 h 6162674"/>
              <a:gd name="connsiteX109" fmla="*/ 457200 w 6038850"/>
              <a:gd name="connsiteY109" fmla="*/ 2209800 h 6162674"/>
              <a:gd name="connsiteX110" fmla="*/ 209550 w 6038850"/>
              <a:gd name="connsiteY110" fmla="*/ 2247900 h 6162674"/>
              <a:gd name="connsiteX111" fmla="*/ 28575 w 6038850"/>
              <a:gd name="connsiteY111" fmla="*/ 2028825 h 6162674"/>
              <a:gd name="connsiteX112" fmla="*/ 0 w 6038850"/>
              <a:gd name="connsiteY112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14975 w 6038850"/>
              <a:gd name="connsiteY52" fmla="*/ 3276600 h 6162674"/>
              <a:gd name="connsiteX53" fmla="*/ 5524500 w 6038850"/>
              <a:gd name="connsiteY53" fmla="*/ 3324225 h 6162674"/>
              <a:gd name="connsiteX54" fmla="*/ 5524500 w 6038850"/>
              <a:gd name="connsiteY54" fmla="*/ 3324225 h 6162674"/>
              <a:gd name="connsiteX55" fmla="*/ 5524500 w 6038850"/>
              <a:gd name="connsiteY55" fmla="*/ 3448050 h 6162674"/>
              <a:gd name="connsiteX56" fmla="*/ 5619750 w 6038850"/>
              <a:gd name="connsiteY56" fmla="*/ 3600450 h 6162674"/>
              <a:gd name="connsiteX57" fmla="*/ 5553075 w 6038850"/>
              <a:gd name="connsiteY57" fmla="*/ 3695700 h 6162674"/>
              <a:gd name="connsiteX58" fmla="*/ 5715000 w 6038850"/>
              <a:gd name="connsiteY58" fmla="*/ 3952875 h 6162674"/>
              <a:gd name="connsiteX59" fmla="*/ 5610225 w 6038850"/>
              <a:gd name="connsiteY59" fmla="*/ 4162425 h 6162674"/>
              <a:gd name="connsiteX60" fmla="*/ 5448300 w 6038850"/>
              <a:gd name="connsiteY60" fmla="*/ 4143375 h 6162674"/>
              <a:gd name="connsiteX61" fmla="*/ 5524500 w 6038850"/>
              <a:gd name="connsiteY61" fmla="*/ 4305300 h 6162674"/>
              <a:gd name="connsiteX62" fmla="*/ 5667375 w 6038850"/>
              <a:gd name="connsiteY62" fmla="*/ 4295775 h 6162674"/>
              <a:gd name="connsiteX63" fmla="*/ 5676900 w 6038850"/>
              <a:gd name="connsiteY63" fmla="*/ 4438650 h 6162674"/>
              <a:gd name="connsiteX64" fmla="*/ 5562600 w 6038850"/>
              <a:gd name="connsiteY64" fmla="*/ 4524375 h 6162674"/>
              <a:gd name="connsiteX65" fmla="*/ 5619750 w 6038850"/>
              <a:gd name="connsiteY65" fmla="*/ 4686300 h 6162674"/>
              <a:gd name="connsiteX66" fmla="*/ 5791200 w 6038850"/>
              <a:gd name="connsiteY66" fmla="*/ 4810125 h 6162674"/>
              <a:gd name="connsiteX67" fmla="*/ 5981700 w 6038850"/>
              <a:gd name="connsiteY67" fmla="*/ 4791075 h 6162674"/>
              <a:gd name="connsiteX68" fmla="*/ 6000750 w 6038850"/>
              <a:gd name="connsiteY68" fmla="*/ 4857750 h 6162674"/>
              <a:gd name="connsiteX69" fmla="*/ 5943600 w 6038850"/>
              <a:gd name="connsiteY69" fmla="*/ 4933950 h 6162674"/>
              <a:gd name="connsiteX70" fmla="*/ 5953125 w 6038850"/>
              <a:gd name="connsiteY70" fmla="*/ 5048250 h 6162674"/>
              <a:gd name="connsiteX71" fmla="*/ 5857875 w 6038850"/>
              <a:gd name="connsiteY71" fmla="*/ 5219699 h 6162674"/>
              <a:gd name="connsiteX72" fmla="*/ 5619750 w 6038850"/>
              <a:gd name="connsiteY72" fmla="*/ 5343525 h 6162674"/>
              <a:gd name="connsiteX73" fmla="*/ 5534025 w 6038850"/>
              <a:gd name="connsiteY73" fmla="*/ 5514975 h 6162674"/>
              <a:gd name="connsiteX74" fmla="*/ 5400675 w 6038850"/>
              <a:gd name="connsiteY74" fmla="*/ 5600699 h 6162674"/>
              <a:gd name="connsiteX75" fmla="*/ 5200650 w 6038850"/>
              <a:gd name="connsiteY75" fmla="*/ 5619750 h 6162674"/>
              <a:gd name="connsiteX76" fmla="*/ 4838700 w 6038850"/>
              <a:gd name="connsiteY76" fmla="*/ 5476875 h 6162674"/>
              <a:gd name="connsiteX77" fmla="*/ 4686300 w 6038850"/>
              <a:gd name="connsiteY77" fmla="*/ 5410200 h 6162674"/>
              <a:gd name="connsiteX78" fmla="*/ 4362450 w 6038850"/>
              <a:gd name="connsiteY78" fmla="*/ 5334000 h 6162674"/>
              <a:gd name="connsiteX79" fmla="*/ 4200525 w 6038850"/>
              <a:gd name="connsiteY79" fmla="*/ 5276850 h 6162674"/>
              <a:gd name="connsiteX80" fmla="*/ 3981450 w 6038850"/>
              <a:gd name="connsiteY80" fmla="*/ 5438775 h 6162674"/>
              <a:gd name="connsiteX81" fmla="*/ 3810000 w 6038850"/>
              <a:gd name="connsiteY81" fmla="*/ 5553075 h 6162674"/>
              <a:gd name="connsiteX82" fmla="*/ 3695700 w 6038850"/>
              <a:gd name="connsiteY82" fmla="*/ 5800724 h 6162674"/>
              <a:gd name="connsiteX83" fmla="*/ 3752850 w 6038850"/>
              <a:gd name="connsiteY83" fmla="*/ 6086474 h 6162674"/>
              <a:gd name="connsiteX84" fmla="*/ 3600450 w 6038850"/>
              <a:gd name="connsiteY84" fmla="*/ 6086474 h 6162674"/>
              <a:gd name="connsiteX85" fmla="*/ 3429000 w 6038850"/>
              <a:gd name="connsiteY85" fmla="*/ 6162674 h 6162674"/>
              <a:gd name="connsiteX86" fmla="*/ 3190875 w 6038850"/>
              <a:gd name="connsiteY86" fmla="*/ 6143624 h 6162674"/>
              <a:gd name="connsiteX87" fmla="*/ 3038475 w 6038850"/>
              <a:gd name="connsiteY87" fmla="*/ 5991224 h 6162674"/>
              <a:gd name="connsiteX88" fmla="*/ 2857500 w 6038850"/>
              <a:gd name="connsiteY88" fmla="*/ 5953124 h 6162674"/>
              <a:gd name="connsiteX89" fmla="*/ 2543175 w 6038850"/>
              <a:gd name="connsiteY89" fmla="*/ 5810249 h 6162674"/>
              <a:gd name="connsiteX90" fmla="*/ 2343150 w 6038850"/>
              <a:gd name="connsiteY90" fmla="*/ 5905500 h 6162674"/>
              <a:gd name="connsiteX91" fmla="*/ 1762125 w 6038850"/>
              <a:gd name="connsiteY91" fmla="*/ 5724525 h 6162674"/>
              <a:gd name="connsiteX92" fmla="*/ 1228725 w 6038850"/>
              <a:gd name="connsiteY92" fmla="*/ 5419725 h 6162674"/>
              <a:gd name="connsiteX93" fmla="*/ 1419225 w 6038850"/>
              <a:gd name="connsiteY93" fmla="*/ 5219700 h 6162674"/>
              <a:gd name="connsiteX94" fmla="*/ 1543050 w 6038850"/>
              <a:gd name="connsiteY94" fmla="*/ 4657725 h 6162674"/>
              <a:gd name="connsiteX95" fmla="*/ 1619250 w 6038850"/>
              <a:gd name="connsiteY95" fmla="*/ 4238625 h 6162674"/>
              <a:gd name="connsiteX96" fmla="*/ 1657350 w 6038850"/>
              <a:gd name="connsiteY96" fmla="*/ 3924300 h 6162674"/>
              <a:gd name="connsiteX97" fmla="*/ 1905000 w 6038850"/>
              <a:gd name="connsiteY97" fmla="*/ 4248150 h 6162674"/>
              <a:gd name="connsiteX98" fmla="*/ 1838325 w 6038850"/>
              <a:gd name="connsiteY98" fmla="*/ 3952875 h 6162674"/>
              <a:gd name="connsiteX99" fmla="*/ 1581150 w 6038850"/>
              <a:gd name="connsiteY99" fmla="*/ 3762375 h 6162674"/>
              <a:gd name="connsiteX100" fmla="*/ 1685925 w 6038850"/>
              <a:gd name="connsiteY100" fmla="*/ 3657600 h 6162674"/>
              <a:gd name="connsiteX101" fmla="*/ 1666875 w 6038850"/>
              <a:gd name="connsiteY101" fmla="*/ 3400425 h 6162674"/>
              <a:gd name="connsiteX102" fmla="*/ 1381125 w 6038850"/>
              <a:gd name="connsiteY102" fmla="*/ 3228975 h 6162674"/>
              <a:gd name="connsiteX103" fmla="*/ 1209675 w 6038850"/>
              <a:gd name="connsiteY103" fmla="*/ 2971800 h 6162674"/>
              <a:gd name="connsiteX104" fmla="*/ 1295400 w 6038850"/>
              <a:gd name="connsiteY104" fmla="*/ 2828925 h 6162674"/>
              <a:gd name="connsiteX105" fmla="*/ 1238250 w 6038850"/>
              <a:gd name="connsiteY105" fmla="*/ 2743200 h 6162674"/>
              <a:gd name="connsiteX106" fmla="*/ 1019175 w 6038850"/>
              <a:gd name="connsiteY106" fmla="*/ 2514600 h 6162674"/>
              <a:gd name="connsiteX107" fmla="*/ 723900 w 6038850"/>
              <a:gd name="connsiteY107" fmla="*/ 2390775 h 6162674"/>
              <a:gd name="connsiteX108" fmla="*/ 457200 w 6038850"/>
              <a:gd name="connsiteY108" fmla="*/ 2209800 h 6162674"/>
              <a:gd name="connsiteX109" fmla="*/ 209550 w 6038850"/>
              <a:gd name="connsiteY109" fmla="*/ 2247900 h 6162674"/>
              <a:gd name="connsiteX110" fmla="*/ 28575 w 6038850"/>
              <a:gd name="connsiteY110" fmla="*/ 2028825 h 6162674"/>
              <a:gd name="connsiteX111" fmla="*/ 0 w 6038850"/>
              <a:gd name="connsiteY111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381625 w 6038850"/>
              <a:gd name="connsiteY48" fmla="*/ 2800350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72125 w 6038850"/>
              <a:gd name="connsiteY47" fmla="*/ 2438400 h 6162674"/>
              <a:gd name="connsiteX48" fmla="*/ 5467350 w 6038850"/>
              <a:gd name="connsiteY48" fmla="*/ 2828925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48350 w 6038850"/>
              <a:gd name="connsiteY43" fmla="*/ 171450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62600 w 6038850"/>
              <a:gd name="connsiteY47" fmla="*/ 2505075 h 6162674"/>
              <a:gd name="connsiteX48" fmla="*/ 5467350 w 6038850"/>
              <a:gd name="connsiteY48" fmla="*/ 2828925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38850"/>
              <a:gd name="connsiteY0" fmla="*/ 1800225 h 6162674"/>
              <a:gd name="connsiteX1" fmla="*/ 9525 w 6038850"/>
              <a:gd name="connsiteY1" fmla="*/ 1647825 h 6162674"/>
              <a:gd name="connsiteX2" fmla="*/ 600075 w 6038850"/>
              <a:gd name="connsiteY2" fmla="*/ 1543050 h 6162674"/>
              <a:gd name="connsiteX3" fmla="*/ 828675 w 6038850"/>
              <a:gd name="connsiteY3" fmla="*/ 1504950 h 6162674"/>
              <a:gd name="connsiteX4" fmla="*/ 981075 w 6038850"/>
              <a:gd name="connsiteY4" fmla="*/ 1724025 h 6162674"/>
              <a:gd name="connsiteX5" fmla="*/ 1104900 w 6038850"/>
              <a:gd name="connsiteY5" fmla="*/ 1628775 h 6162674"/>
              <a:gd name="connsiteX6" fmla="*/ 1590675 w 6038850"/>
              <a:gd name="connsiteY6" fmla="*/ 1695450 h 6162674"/>
              <a:gd name="connsiteX7" fmla="*/ 1466850 w 6038850"/>
              <a:gd name="connsiteY7" fmla="*/ 1571625 h 6162674"/>
              <a:gd name="connsiteX8" fmla="*/ 1524000 w 6038850"/>
              <a:gd name="connsiteY8" fmla="*/ 1333500 h 6162674"/>
              <a:gd name="connsiteX9" fmla="*/ 1409700 w 6038850"/>
              <a:gd name="connsiteY9" fmla="*/ 1143000 h 6162674"/>
              <a:gd name="connsiteX10" fmla="*/ 1390650 w 6038850"/>
              <a:gd name="connsiteY10" fmla="*/ 933450 h 6162674"/>
              <a:gd name="connsiteX11" fmla="*/ 1666875 w 6038850"/>
              <a:gd name="connsiteY11" fmla="*/ 942975 h 6162674"/>
              <a:gd name="connsiteX12" fmla="*/ 1657350 w 6038850"/>
              <a:gd name="connsiteY12" fmla="*/ 1066800 h 6162674"/>
              <a:gd name="connsiteX13" fmla="*/ 1752600 w 6038850"/>
              <a:gd name="connsiteY13" fmla="*/ 1190625 h 6162674"/>
              <a:gd name="connsiteX14" fmla="*/ 1933575 w 6038850"/>
              <a:gd name="connsiteY14" fmla="*/ 1190625 h 6162674"/>
              <a:gd name="connsiteX15" fmla="*/ 2105025 w 6038850"/>
              <a:gd name="connsiteY15" fmla="*/ 1247775 h 6162674"/>
              <a:gd name="connsiteX16" fmla="*/ 2286000 w 6038850"/>
              <a:gd name="connsiteY16" fmla="*/ 1209675 h 6162674"/>
              <a:gd name="connsiteX17" fmla="*/ 2390775 w 6038850"/>
              <a:gd name="connsiteY17" fmla="*/ 1152525 h 6162674"/>
              <a:gd name="connsiteX18" fmla="*/ 2247900 w 6038850"/>
              <a:gd name="connsiteY18" fmla="*/ 1114425 h 6162674"/>
              <a:gd name="connsiteX19" fmla="*/ 2333625 w 6038850"/>
              <a:gd name="connsiteY19" fmla="*/ 962025 h 6162674"/>
              <a:gd name="connsiteX20" fmla="*/ 2609850 w 6038850"/>
              <a:gd name="connsiteY20" fmla="*/ 828675 h 6162674"/>
              <a:gd name="connsiteX21" fmla="*/ 2924175 w 6038850"/>
              <a:gd name="connsiteY21" fmla="*/ 733425 h 6162674"/>
              <a:gd name="connsiteX22" fmla="*/ 2990850 w 6038850"/>
              <a:gd name="connsiteY22" fmla="*/ 133350 h 6162674"/>
              <a:gd name="connsiteX23" fmla="*/ 3209925 w 6038850"/>
              <a:gd name="connsiteY23" fmla="*/ 47625 h 6162674"/>
              <a:gd name="connsiteX24" fmla="*/ 3448050 w 6038850"/>
              <a:gd name="connsiteY24" fmla="*/ 0 h 6162674"/>
              <a:gd name="connsiteX25" fmla="*/ 3438525 w 6038850"/>
              <a:gd name="connsiteY25" fmla="*/ 180975 h 6162674"/>
              <a:gd name="connsiteX26" fmla="*/ 3590925 w 6038850"/>
              <a:gd name="connsiteY26" fmla="*/ 266700 h 6162674"/>
              <a:gd name="connsiteX27" fmla="*/ 3695700 w 6038850"/>
              <a:gd name="connsiteY27" fmla="*/ 228600 h 6162674"/>
              <a:gd name="connsiteX28" fmla="*/ 3771900 w 6038850"/>
              <a:gd name="connsiteY28" fmla="*/ 428625 h 6162674"/>
              <a:gd name="connsiteX29" fmla="*/ 3829050 w 6038850"/>
              <a:gd name="connsiteY29" fmla="*/ 400050 h 6162674"/>
              <a:gd name="connsiteX30" fmla="*/ 3933825 w 6038850"/>
              <a:gd name="connsiteY30" fmla="*/ 485775 h 6162674"/>
              <a:gd name="connsiteX31" fmla="*/ 3924300 w 6038850"/>
              <a:gd name="connsiteY31" fmla="*/ 561975 h 6162674"/>
              <a:gd name="connsiteX32" fmla="*/ 4105275 w 6038850"/>
              <a:gd name="connsiteY32" fmla="*/ 523875 h 6162674"/>
              <a:gd name="connsiteX33" fmla="*/ 4143375 w 6038850"/>
              <a:gd name="connsiteY33" fmla="*/ 781050 h 6162674"/>
              <a:gd name="connsiteX34" fmla="*/ 4295775 w 6038850"/>
              <a:gd name="connsiteY34" fmla="*/ 809625 h 6162674"/>
              <a:gd name="connsiteX35" fmla="*/ 4438650 w 6038850"/>
              <a:gd name="connsiteY35" fmla="*/ 619125 h 6162674"/>
              <a:gd name="connsiteX36" fmla="*/ 4486275 w 6038850"/>
              <a:gd name="connsiteY36" fmla="*/ 885825 h 6162674"/>
              <a:gd name="connsiteX37" fmla="*/ 4724400 w 6038850"/>
              <a:gd name="connsiteY37" fmla="*/ 1000125 h 6162674"/>
              <a:gd name="connsiteX38" fmla="*/ 4762500 w 6038850"/>
              <a:gd name="connsiteY38" fmla="*/ 1076325 h 6162674"/>
              <a:gd name="connsiteX39" fmla="*/ 4914900 w 6038850"/>
              <a:gd name="connsiteY39" fmla="*/ 1066800 h 6162674"/>
              <a:gd name="connsiteX40" fmla="*/ 5191125 w 6038850"/>
              <a:gd name="connsiteY40" fmla="*/ 1104900 h 6162674"/>
              <a:gd name="connsiteX41" fmla="*/ 5505450 w 6038850"/>
              <a:gd name="connsiteY41" fmla="*/ 1181100 h 6162674"/>
              <a:gd name="connsiteX42" fmla="*/ 6038850 w 6038850"/>
              <a:gd name="connsiteY42" fmla="*/ 1409700 h 6162674"/>
              <a:gd name="connsiteX43" fmla="*/ 5895975 w 6038850"/>
              <a:gd name="connsiteY43" fmla="*/ 1733550 h 6162674"/>
              <a:gd name="connsiteX44" fmla="*/ 5753100 w 6038850"/>
              <a:gd name="connsiteY44" fmla="*/ 2305050 h 6162674"/>
              <a:gd name="connsiteX45" fmla="*/ 5772150 w 6038850"/>
              <a:gd name="connsiteY45" fmla="*/ 2466975 h 6162674"/>
              <a:gd name="connsiteX46" fmla="*/ 5772150 w 6038850"/>
              <a:gd name="connsiteY46" fmla="*/ 2466975 h 6162674"/>
              <a:gd name="connsiteX47" fmla="*/ 5562600 w 6038850"/>
              <a:gd name="connsiteY47" fmla="*/ 2505075 h 6162674"/>
              <a:gd name="connsiteX48" fmla="*/ 5467350 w 6038850"/>
              <a:gd name="connsiteY48" fmla="*/ 2828925 h 6162674"/>
              <a:gd name="connsiteX49" fmla="*/ 5295900 w 6038850"/>
              <a:gd name="connsiteY49" fmla="*/ 2857500 h 6162674"/>
              <a:gd name="connsiteX50" fmla="*/ 5210175 w 6038850"/>
              <a:gd name="connsiteY50" fmla="*/ 3238500 h 6162674"/>
              <a:gd name="connsiteX51" fmla="*/ 5391150 w 6038850"/>
              <a:gd name="connsiteY51" fmla="*/ 3181350 h 6162674"/>
              <a:gd name="connsiteX52" fmla="*/ 5524500 w 6038850"/>
              <a:gd name="connsiteY52" fmla="*/ 3324225 h 6162674"/>
              <a:gd name="connsiteX53" fmla="*/ 5524500 w 6038850"/>
              <a:gd name="connsiteY53" fmla="*/ 3324225 h 6162674"/>
              <a:gd name="connsiteX54" fmla="*/ 5524500 w 6038850"/>
              <a:gd name="connsiteY54" fmla="*/ 3448050 h 6162674"/>
              <a:gd name="connsiteX55" fmla="*/ 5619750 w 6038850"/>
              <a:gd name="connsiteY55" fmla="*/ 3600450 h 6162674"/>
              <a:gd name="connsiteX56" fmla="*/ 5553075 w 6038850"/>
              <a:gd name="connsiteY56" fmla="*/ 3695700 h 6162674"/>
              <a:gd name="connsiteX57" fmla="*/ 5715000 w 6038850"/>
              <a:gd name="connsiteY57" fmla="*/ 3952875 h 6162674"/>
              <a:gd name="connsiteX58" fmla="*/ 5610225 w 6038850"/>
              <a:gd name="connsiteY58" fmla="*/ 4162425 h 6162674"/>
              <a:gd name="connsiteX59" fmla="*/ 5448300 w 6038850"/>
              <a:gd name="connsiteY59" fmla="*/ 4143375 h 6162674"/>
              <a:gd name="connsiteX60" fmla="*/ 5524500 w 6038850"/>
              <a:gd name="connsiteY60" fmla="*/ 4305300 h 6162674"/>
              <a:gd name="connsiteX61" fmla="*/ 5667375 w 6038850"/>
              <a:gd name="connsiteY61" fmla="*/ 4295775 h 6162674"/>
              <a:gd name="connsiteX62" fmla="*/ 5676900 w 6038850"/>
              <a:gd name="connsiteY62" fmla="*/ 4438650 h 6162674"/>
              <a:gd name="connsiteX63" fmla="*/ 5562600 w 6038850"/>
              <a:gd name="connsiteY63" fmla="*/ 4524375 h 6162674"/>
              <a:gd name="connsiteX64" fmla="*/ 5619750 w 6038850"/>
              <a:gd name="connsiteY64" fmla="*/ 4686300 h 6162674"/>
              <a:gd name="connsiteX65" fmla="*/ 5791200 w 6038850"/>
              <a:gd name="connsiteY65" fmla="*/ 4810125 h 6162674"/>
              <a:gd name="connsiteX66" fmla="*/ 5981700 w 6038850"/>
              <a:gd name="connsiteY66" fmla="*/ 4791075 h 6162674"/>
              <a:gd name="connsiteX67" fmla="*/ 6000750 w 6038850"/>
              <a:gd name="connsiteY67" fmla="*/ 4857750 h 6162674"/>
              <a:gd name="connsiteX68" fmla="*/ 5943600 w 6038850"/>
              <a:gd name="connsiteY68" fmla="*/ 4933950 h 6162674"/>
              <a:gd name="connsiteX69" fmla="*/ 5953125 w 6038850"/>
              <a:gd name="connsiteY69" fmla="*/ 5048250 h 6162674"/>
              <a:gd name="connsiteX70" fmla="*/ 5857875 w 6038850"/>
              <a:gd name="connsiteY70" fmla="*/ 5219699 h 6162674"/>
              <a:gd name="connsiteX71" fmla="*/ 5619750 w 6038850"/>
              <a:gd name="connsiteY71" fmla="*/ 5343525 h 6162674"/>
              <a:gd name="connsiteX72" fmla="*/ 5534025 w 6038850"/>
              <a:gd name="connsiteY72" fmla="*/ 5514975 h 6162674"/>
              <a:gd name="connsiteX73" fmla="*/ 5400675 w 6038850"/>
              <a:gd name="connsiteY73" fmla="*/ 5600699 h 6162674"/>
              <a:gd name="connsiteX74" fmla="*/ 5200650 w 6038850"/>
              <a:gd name="connsiteY74" fmla="*/ 5619750 h 6162674"/>
              <a:gd name="connsiteX75" fmla="*/ 4838700 w 6038850"/>
              <a:gd name="connsiteY75" fmla="*/ 5476875 h 6162674"/>
              <a:gd name="connsiteX76" fmla="*/ 4686300 w 6038850"/>
              <a:gd name="connsiteY76" fmla="*/ 5410200 h 6162674"/>
              <a:gd name="connsiteX77" fmla="*/ 4362450 w 6038850"/>
              <a:gd name="connsiteY77" fmla="*/ 5334000 h 6162674"/>
              <a:gd name="connsiteX78" fmla="*/ 4200525 w 6038850"/>
              <a:gd name="connsiteY78" fmla="*/ 5276850 h 6162674"/>
              <a:gd name="connsiteX79" fmla="*/ 3981450 w 6038850"/>
              <a:gd name="connsiteY79" fmla="*/ 5438775 h 6162674"/>
              <a:gd name="connsiteX80" fmla="*/ 3810000 w 6038850"/>
              <a:gd name="connsiteY80" fmla="*/ 5553075 h 6162674"/>
              <a:gd name="connsiteX81" fmla="*/ 3695700 w 6038850"/>
              <a:gd name="connsiteY81" fmla="*/ 5800724 h 6162674"/>
              <a:gd name="connsiteX82" fmla="*/ 3752850 w 6038850"/>
              <a:gd name="connsiteY82" fmla="*/ 6086474 h 6162674"/>
              <a:gd name="connsiteX83" fmla="*/ 3600450 w 6038850"/>
              <a:gd name="connsiteY83" fmla="*/ 6086474 h 6162674"/>
              <a:gd name="connsiteX84" fmla="*/ 3429000 w 6038850"/>
              <a:gd name="connsiteY84" fmla="*/ 6162674 h 6162674"/>
              <a:gd name="connsiteX85" fmla="*/ 3190875 w 6038850"/>
              <a:gd name="connsiteY85" fmla="*/ 6143624 h 6162674"/>
              <a:gd name="connsiteX86" fmla="*/ 3038475 w 6038850"/>
              <a:gd name="connsiteY86" fmla="*/ 5991224 h 6162674"/>
              <a:gd name="connsiteX87" fmla="*/ 2857500 w 6038850"/>
              <a:gd name="connsiteY87" fmla="*/ 5953124 h 6162674"/>
              <a:gd name="connsiteX88" fmla="*/ 2543175 w 6038850"/>
              <a:gd name="connsiteY88" fmla="*/ 5810249 h 6162674"/>
              <a:gd name="connsiteX89" fmla="*/ 2343150 w 6038850"/>
              <a:gd name="connsiteY89" fmla="*/ 5905500 h 6162674"/>
              <a:gd name="connsiteX90" fmla="*/ 1762125 w 6038850"/>
              <a:gd name="connsiteY90" fmla="*/ 5724525 h 6162674"/>
              <a:gd name="connsiteX91" fmla="*/ 1228725 w 6038850"/>
              <a:gd name="connsiteY91" fmla="*/ 5419725 h 6162674"/>
              <a:gd name="connsiteX92" fmla="*/ 1419225 w 6038850"/>
              <a:gd name="connsiteY92" fmla="*/ 5219700 h 6162674"/>
              <a:gd name="connsiteX93" fmla="*/ 1543050 w 6038850"/>
              <a:gd name="connsiteY93" fmla="*/ 4657725 h 6162674"/>
              <a:gd name="connsiteX94" fmla="*/ 1619250 w 6038850"/>
              <a:gd name="connsiteY94" fmla="*/ 4238625 h 6162674"/>
              <a:gd name="connsiteX95" fmla="*/ 1657350 w 6038850"/>
              <a:gd name="connsiteY95" fmla="*/ 3924300 h 6162674"/>
              <a:gd name="connsiteX96" fmla="*/ 1905000 w 6038850"/>
              <a:gd name="connsiteY96" fmla="*/ 4248150 h 6162674"/>
              <a:gd name="connsiteX97" fmla="*/ 1838325 w 6038850"/>
              <a:gd name="connsiteY97" fmla="*/ 3952875 h 6162674"/>
              <a:gd name="connsiteX98" fmla="*/ 1581150 w 6038850"/>
              <a:gd name="connsiteY98" fmla="*/ 3762375 h 6162674"/>
              <a:gd name="connsiteX99" fmla="*/ 1685925 w 6038850"/>
              <a:gd name="connsiteY99" fmla="*/ 3657600 h 6162674"/>
              <a:gd name="connsiteX100" fmla="*/ 1666875 w 6038850"/>
              <a:gd name="connsiteY100" fmla="*/ 3400425 h 6162674"/>
              <a:gd name="connsiteX101" fmla="*/ 1381125 w 6038850"/>
              <a:gd name="connsiteY101" fmla="*/ 3228975 h 6162674"/>
              <a:gd name="connsiteX102" fmla="*/ 1209675 w 6038850"/>
              <a:gd name="connsiteY102" fmla="*/ 2971800 h 6162674"/>
              <a:gd name="connsiteX103" fmla="*/ 1295400 w 6038850"/>
              <a:gd name="connsiteY103" fmla="*/ 2828925 h 6162674"/>
              <a:gd name="connsiteX104" fmla="*/ 1238250 w 6038850"/>
              <a:gd name="connsiteY104" fmla="*/ 2743200 h 6162674"/>
              <a:gd name="connsiteX105" fmla="*/ 1019175 w 6038850"/>
              <a:gd name="connsiteY105" fmla="*/ 2514600 h 6162674"/>
              <a:gd name="connsiteX106" fmla="*/ 723900 w 6038850"/>
              <a:gd name="connsiteY106" fmla="*/ 2390775 h 6162674"/>
              <a:gd name="connsiteX107" fmla="*/ 457200 w 6038850"/>
              <a:gd name="connsiteY107" fmla="*/ 2209800 h 6162674"/>
              <a:gd name="connsiteX108" fmla="*/ 209550 w 6038850"/>
              <a:gd name="connsiteY108" fmla="*/ 2247900 h 6162674"/>
              <a:gd name="connsiteX109" fmla="*/ 28575 w 6038850"/>
              <a:gd name="connsiteY109" fmla="*/ 2028825 h 6162674"/>
              <a:gd name="connsiteX110" fmla="*/ 0 w 6038850"/>
              <a:gd name="connsiteY110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286000 w 6067425"/>
              <a:gd name="connsiteY16" fmla="*/ 1209675 h 6162674"/>
              <a:gd name="connsiteX17" fmla="*/ 2390775 w 6067425"/>
              <a:gd name="connsiteY17" fmla="*/ 1152525 h 6162674"/>
              <a:gd name="connsiteX18" fmla="*/ 2247900 w 6067425"/>
              <a:gd name="connsiteY18" fmla="*/ 1114425 h 6162674"/>
              <a:gd name="connsiteX19" fmla="*/ 2333625 w 6067425"/>
              <a:gd name="connsiteY19" fmla="*/ 962025 h 6162674"/>
              <a:gd name="connsiteX20" fmla="*/ 2609850 w 6067425"/>
              <a:gd name="connsiteY20" fmla="*/ 828675 h 6162674"/>
              <a:gd name="connsiteX21" fmla="*/ 2924175 w 6067425"/>
              <a:gd name="connsiteY21" fmla="*/ 733425 h 6162674"/>
              <a:gd name="connsiteX22" fmla="*/ 2990850 w 6067425"/>
              <a:gd name="connsiteY22" fmla="*/ 133350 h 6162674"/>
              <a:gd name="connsiteX23" fmla="*/ 3209925 w 6067425"/>
              <a:gd name="connsiteY23" fmla="*/ 47625 h 6162674"/>
              <a:gd name="connsiteX24" fmla="*/ 3448050 w 6067425"/>
              <a:gd name="connsiteY24" fmla="*/ 0 h 6162674"/>
              <a:gd name="connsiteX25" fmla="*/ 3438525 w 6067425"/>
              <a:gd name="connsiteY25" fmla="*/ 180975 h 6162674"/>
              <a:gd name="connsiteX26" fmla="*/ 3590925 w 6067425"/>
              <a:gd name="connsiteY26" fmla="*/ 266700 h 6162674"/>
              <a:gd name="connsiteX27" fmla="*/ 3695700 w 6067425"/>
              <a:gd name="connsiteY27" fmla="*/ 228600 h 6162674"/>
              <a:gd name="connsiteX28" fmla="*/ 3771900 w 6067425"/>
              <a:gd name="connsiteY28" fmla="*/ 428625 h 6162674"/>
              <a:gd name="connsiteX29" fmla="*/ 3829050 w 6067425"/>
              <a:gd name="connsiteY29" fmla="*/ 400050 h 6162674"/>
              <a:gd name="connsiteX30" fmla="*/ 3933825 w 6067425"/>
              <a:gd name="connsiteY30" fmla="*/ 485775 h 6162674"/>
              <a:gd name="connsiteX31" fmla="*/ 3924300 w 6067425"/>
              <a:gd name="connsiteY31" fmla="*/ 561975 h 6162674"/>
              <a:gd name="connsiteX32" fmla="*/ 4105275 w 6067425"/>
              <a:gd name="connsiteY32" fmla="*/ 523875 h 6162674"/>
              <a:gd name="connsiteX33" fmla="*/ 4143375 w 6067425"/>
              <a:gd name="connsiteY33" fmla="*/ 781050 h 6162674"/>
              <a:gd name="connsiteX34" fmla="*/ 4295775 w 6067425"/>
              <a:gd name="connsiteY34" fmla="*/ 809625 h 6162674"/>
              <a:gd name="connsiteX35" fmla="*/ 4438650 w 6067425"/>
              <a:gd name="connsiteY35" fmla="*/ 619125 h 6162674"/>
              <a:gd name="connsiteX36" fmla="*/ 4486275 w 6067425"/>
              <a:gd name="connsiteY36" fmla="*/ 885825 h 6162674"/>
              <a:gd name="connsiteX37" fmla="*/ 4724400 w 6067425"/>
              <a:gd name="connsiteY37" fmla="*/ 1000125 h 6162674"/>
              <a:gd name="connsiteX38" fmla="*/ 4762500 w 6067425"/>
              <a:gd name="connsiteY38" fmla="*/ 1076325 h 6162674"/>
              <a:gd name="connsiteX39" fmla="*/ 4914900 w 6067425"/>
              <a:gd name="connsiteY39" fmla="*/ 1066800 h 6162674"/>
              <a:gd name="connsiteX40" fmla="*/ 5191125 w 6067425"/>
              <a:gd name="connsiteY40" fmla="*/ 1104900 h 6162674"/>
              <a:gd name="connsiteX41" fmla="*/ 5505450 w 6067425"/>
              <a:gd name="connsiteY41" fmla="*/ 1181100 h 6162674"/>
              <a:gd name="connsiteX42" fmla="*/ 6067425 w 6067425"/>
              <a:gd name="connsiteY42" fmla="*/ 1466850 h 6162674"/>
              <a:gd name="connsiteX43" fmla="*/ 5895975 w 6067425"/>
              <a:gd name="connsiteY43" fmla="*/ 1733550 h 6162674"/>
              <a:gd name="connsiteX44" fmla="*/ 5753100 w 6067425"/>
              <a:gd name="connsiteY44" fmla="*/ 2305050 h 6162674"/>
              <a:gd name="connsiteX45" fmla="*/ 5772150 w 6067425"/>
              <a:gd name="connsiteY45" fmla="*/ 2466975 h 6162674"/>
              <a:gd name="connsiteX46" fmla="*/ 5772150 w 6067425"/>
              <a:gd name="connsiteY46" fmla="*/ 2466975 h 6162674"/>
              <a:gd name="connsiteX47" fmla="*/ 5562600 w 6067425"/>
              <a:gd name="connsiteY47" fmla="*/ 2505075 h 6162674"/>
              <a:gd name="connsiteX48" fmla="*/ 5467350 w 6067425"/>
              <a:gd name="connsiteY48" fmla="*/ 2828925 h 6162674"/>
              <a:gd name="connsiteX49" fmla="*/ 5295900 w 6067425"/>
              <a:gd name="connsiteY49" fmla="*/ 2857500 h 6162674"/>
              <a:gd name="connsiteX50" fmla="*/ 5210175 w 6067425"/>
              <a:gd name="connsiteY50" fmla="*/ 3238500 h 6162674"/>
              <a:gd name="connsiteX51" fmla="*/ 5391150 w 6067425"/>
              <a:gd name="connsiteY51" fmla="*/ 3181350 h 6162674"/>
              <a:gd name="connsiteX52" fmla="*/ 5524500 w 6067425"/>
              <a:gd name="connsiteY52" fmla="*/ 3324225 h 6162674"/>
              <a:gd name="connsiteX53" fmla="*/ 5524500 w 6067425"/>
              <a:gd name="connsiteY53" fmla="*/ 3324225 h 6162674"/>
              <a:gd name="connsiteX54" fmla="*/ 5524500 w 6067425"/>
              <a:gd name="connsiteY54" fmla="*/ 3448050 h 6162674"/>
              <a:gd name="connsiteX55" fmla="*/ 5619750 w 6067425"/>
              <a:gd name="connsiteY55" fmla="*/ 3600450 h 6162674"/>
              <a:gd name="connsiteX56" fmla="*/ 5553075 w 6067425"/>
              <a:gd name="connsiteY56" fmla="*/ 3695700 h 6162674"/>
              <a:gd name="connsiteX57" fmla="*/ 5715000 w 6067425"/>
              <a:gd name="connsiteY57" fmla="*/ 3952875 h 6162674"/>
              <a:gd name="connsiteX58" fmla="*/ 5610225 w 6067425"/>
              <a:gd name="connsiteY58" fmla="*/ 4162425 h 6162674"/>
              <a:gd name="connsiteX59" fmla="*/ 5448300 w 6067425"/>
              <a:gd name="connsiteY59" fmla="*/ 4143375 h 6162674"/>
              <a:gd name="connsiteX60" fmla="*/ 5524500 w 6067425"/>
              <a:gd name="connsiteY60" fmla="*/ 4305300 h 6162674"/>
              <a:gd name="connsiteX61" fmla="*/ 5667375 w 6067425"/>
              <a:gd name="connsiteY61" fmla="*/ 4295775 h 6162674"/>
              <a:gd name="connsiteX62" fmla="*/ 5676900 w 6067425"/>
              <a:gd name="connsiteY62" fmla="*/ 4438650 h 6162674"/>
              <a:gd name="connsiteX63" fmla="*/ 5562600 w 6067425"/>
              <a:gd name="connsiteY63" fmla="*/ 4524375 h 6162674"/>
              <a:gd name="connsiteX64" fmla="*/ 5619750 w 6067425"/>
              <a:gd name="connsiteY64" fmla="*/ 4686300 h 6162674"/>
              <a:gd name="connsiteX65" fmla="*/ 5791200 w 6067425"/>
              <a:gd name="connsiteY65" fmla="*/ 4810125 h 6162674"/>
              <a:gd name="connsiteX66" fmla="*/ 5981700 w 6067425"/>
              <a:gd name="connsiteY66" fmla="*/ 4791075 h 6162674"/>
              <a:gd name="connsiteX67" fmla="*/ 6000750 w 6067425"/>
              <a:gd name="connsiteY67" fmla="*/ 4857750 h 6162674"/>
              <a:gd name="connsiteX68" fmla="*/ 5943600 w 6067425"/>
              <a:gd name="connsiteY68" fmla="*/ 4933950 h 6162674"/>
              <a:gd name="connsiteX69" fmla="*/ 5953125 w 6067425"/>
              <a:gd name="connsiteY69" fmla="*/ 5048250 h 6162674"/>
              <a:gd name="connsiteX70" fmla="*/ 5857875 w 6067425"/>
              <a:gd name="connsiteY70" fmla="*/ 5219699 h 6162674"/>
              <a:gd name="connsiteX71" fmla="*/ 5619750 w 6067425"/>
              <a:gd name="connsiteY71" fmla="*/ 5343525 h 6162674"/>
              <a:gd name="connsiteX72" fmla="*/ 5534025 w 6067425"/>
              <a:gd name="connsiteY72" fmla="*/ 5514975 h 6162674"/>
              <a:gd name="connsiteX73" fmla="*/ 5400675 w 6067425"/>
              <a:gd name="connsiteY73" fmla="*/ 5600699 h 6162674"/>
              <a:gd name="connsiteX74" fmla="*/ 5200650 w 6067425"/>
              <a:gd name="connsiteY74" fmla="*/ 5619750 h 6162674"/>
              <a:gd name="connsiteX75" fmla="*/ 4838700 w 6067425"/>
              <a:gd name="connsiteY75" fmla="*/ 5476875 h 6162674"/>
              <a:gd name="connsiteX76" fmla="*/ 4686300 w 6067425"/>
              <a:gd name="connsiteY76" fmla="*/ 5410200 h 6162674"/>
              <a:gd name="connsiteX77" fmla="*/ 4362450 w 6067425"/>
              <a:gd name="connsiteY77" fmla="*/ 5334000 h 6162674"/>
              <a:gd name="connsiteX78" fmla="*/ 4200525 w 6067425"/>
              <a:gd name="connsiteY78" fmla="*/ 5276850 h 6162674"/>
              <a:gd name="connsiteX79" fmla="*/ 3981450 w 6067425"/>
              <a:gd name="connsiteY79" fmla="*/ 5438775 h 6162674"/>
              <a:gd name="connsiteX80" fmla="*/ 3810000 w 6067425"/>
              <a:gd name="connsiteY80" fmla="*/ 5553075 h 6162674"/>
              <a:gd name="connsiteX81" fmla="*/ 3695700 w 6067425"/>
              <a:gd name="connsiteY81" fmla="*/ 5800724 h 6162674"/>
              <a:gd name="connsiteX82" fmla="*/ 3752850 w 6067425"/>
              <a:gd name="connsiteY82" fmla="*/ 6086474 h 6162674"/>
              <a:gd name="connsiteX83" fmla="*/ 3600450 w 6067425"/>
              <a:gd name="connsiteY83" fmla="*/ 6086474 h 6162674"/>
              <a:gd name="connsiteX84" fmla="*/ 3429000 w 6067425"/>
              <a:gd name="connsiteY84" fmla="*/ 6162674 h 6162674"/>
              <a:gd name="connsiteX85" fmla="*/ 3190875 w 6067425"/>
              <a:gd name="connsiteY85" fmla="*/ 6143624 h 6162674"/>
              <a:gd name="connsiteX86" fmla="*/ 3038475 w 6067425"/>
              <a:gd name="connsiteY86" fmla="*/ 5991224 h 6162674"/>
              <a:gd name="connsiteX87" fmla="*/ 2857500 w 6067425"/>
              <a:gd name="connsiteY87" fmla="*/ 5953124 h 6162674"/>
              <a:gd name="connsiteX88" fmla="*/ 2543175 w 6067425"/>
              <a:gd name="connsiteY88" fmla="*/ 5810249 h 6162674"/>
              <a:gd name="connsiteX89" fmla="*/ 2343150 w 6067425"/>
              <a:gd name="connsiteY89" fmla="*/ 5905500 h 6162674"/>
              <a:gd name="connsiteX90" fmla="*/ 1762125 w 6067425"/>
              <a:gd name="connsiteY90" fmla="*/ 5724525 h 6162674"/>
              <a:gd name="connsiteX91" fmla="*/ 1228725 w 6067425"/>
              <a:gd name="connsiteY91" fmla="*/ 5419725 h 6162674"/>
              <a:gd name="connsiteX92" fmla="*/ 1419225 w 6067425"/>
              <a:gd name="connsiteY92" fmla="*/ 5219700 h 6162674"/>
              <a:gd name="connsiteX93" fmla="*/ 1543050 w 6067425"/>
              <a:gd name="connsiteY93" fmla="*/ 4657725 h 6162674"/>
              <a:gd name="connsiteX94" fmla="*/ 1619250 w 6067425"/>
              <a:gd name="connsiteY94" fmla="*/ 4238625 h 6162674"/>
              <a:gd name="connsiteX95" fmla="*/ 1657350 w 6067425"/>
              <a:gd name="connsiteY95" fmla="*/ 3924300 h 6162674"/>
              <a:gd name="connsiteX96" fmla="*/ 1905000 w 6067425"/>
              <a:gd name="connsiteY96" fmla="*/ 4248150 h 6162674"/>
              <a:gd name="connsiteX97" fmla="*/ 1838325 w 6067425"/>
              <a:gd name="connsiteY97" fmla="*/ 3952875 h 6162674"/>
              <a:gd name="connsiteX98" fmla="*/ 1581150 w 6067425"/>
              <a:gd name="connsiteY98" fmla="*/ 3762375 h 6162674"/>
              <a:gd name="connsiteX99" fmla="*/ 1685925 w 6067425"/>
              <a:gd name="connsiteY99" fmla="*/ 3657600 h 6162674"/>
              <a:gd name="connsiteX100" fmla="*/ 1666875 w 6067425"/>
              <a:gd name="connsiteY100" fmla="*/ 3400425 h 6162674"/>
              <a:gd name="connsiteX101" fmla="*/ 1381125 w 6067425"/>
              <a:gd name="connsiteY101" fmla="*/ 3228975 h 6162674"/>
              <a:gd name="connsiteX102" fmla="*/ 1209675 w 6067425"/>
              <a:gd name="connsiteY102" fmla="*/ 2971800 h 6162674"/>
              <a:gd name="connsiteX103" fmla="*/ 1295400 w 6067425"/>
              <a:gd name="connsiteY103" fmla="*/ 2828925 h 6162674"/>
              <a:gd name="connsiteX104" fmla="*/ 1238250 w 6067425"/>
              <a:gd name="connsiteY104" fmla="*/ 2743200 h 6162674"/>
              <a:gd name="connsiteX105" fmla="*/ 1019175 w 6067425"/>
              <a:gd name="connsiteY105" fmla="*/ 2514600 h 6162674"/>
              <a:gd name="connsiteX106" fmla="*/ 723900 w 6067425"/>
              <a:gd name="connsiteY106" fmla="*/ 2390775 h 6162674"/>
              <a:gd name="connsiteX107" fmla="*/ 457200 w 6067425"/>
              <a:gd name="connsiteY107" fmla="*/ 2209800 h 6162674"/>
              <a:gd name="connsiteX108" fmla="*/ 209550 w 6067425"/>
              <a:gd name="connsiteY108" fmla="*/ 2247900 h 6162674"/>
              <a:gd name="connsiteX109" fmla="*/ 28575 w 6067425"/>
              <a:gd name="connsiteY109" fmla="*/ 2028825 h 6162674"/>
              <a:gd name="connsiteX110" fmla="*/ 0 w 6067425"/>
              <a:gd name="connsiteY110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286000 w 6067425"/>
              <a:gd name="connsiteY16" fmla="*/ 1209675 h 6162674"/>
              <a:gd name="connsiteX17" fmla="*/ 2390775 w 6067425"/>
              <a:gd name="connsiteY17" fmla="*/ 1152525 h 6162674"/>
              <a:gd name="connsiteX18" fmla="*/ 2247900 w 6067425"/>
              <a:gd name="connsiteY18" fmla="*/ 1114425 h 6162674"/>
              <a:gd name="connsiteX19" fmla="*/ 2333625 w 6067425"/>
              <a:gd name="connsiteY19" fmla="*/ 962025 h 6162674"/>
              <a:gd name="connsiteX20" fmla="*/ 2609850 w 6067425"/>
              <a:gd name="connsiteY20" fmla="*/ 828675 h 6162674"/>
              <a:gd name="connsiteX21" fmla="*/ 2924175 w 6067425"/>
              <a:gd name="connsiteY21" fmla="*/ 733425 h 6162674"/>
              <a:gd name="connsiteX22" fmla="*/ 2990850 w 6067425"/>
              <a:gd name="connsiteY22" fmla="*/ 133350 h 6162674"/>
              <a:gd name="connsiteX23" fmla="*/ 3209925 w 6067425"/>
              <a:gd name="connsiteY23" fmla="*/ 47625 h 6162674"/>
              <a:gd name="connsiteX24" fmla="*/ 3448050 w 6067425"/>
              <a:gd name="connsiteY24" fmla="*/ 0 h 6162674"/>
              <a:gd name="connsiteX25" fmla="*/ 3438525 w 6067425"/>
              <a:gd name="connsiteY25" fmla="*/ 180975 h 6162674"/>
              <a:gd name="connsiteX26" fmla="*/ 3590925 w 6067425"/>
              <a:gd name="connsiteY26" fmla="*/ 266700 h 6162674"/>
              <a:gd name="connsiteX27" fmla="*/ 3695700 w 6067425"/>
              <a:gd name="connsiteY27" fmla="*/ 228600 h 6162674"/>
              <a:gd name="connsiteX28" fmla="*/ 3771900 w 6067425"/>
              <a:gd name="connsiteY28" fmla="*/ 428625 h 6162674"/>
              <a:gd name="connsiteX29" fmla="*/ 3829050 w 6067425"/>
              <a:gd name="connsiteY29" fmla="*/ 400050 h 6162674"/>
              <a:gd name="connsiteX30" fmla="*/ 3933825 w 6067425"/>
              <a:gd name="connsiteY30" fmla="*/ 485775 h 6162674"/>
              <a:gd name="connsiteX31" fmla="*/ 3924300 w 6067425"/>
              <a:gd name="connsiteY31" fmla="*/ 561975 h 6162674"/>
              <a:gd name="connsiteX32" fmla="*/ 4105275 w 6067425"/>
              <a:gd name="connsiteY32" fmla="*/ 523875 h 6162674"/>
              <a:gd name="connsiteX33" fmla="*/ 4143375 w 6067425"/>
              <a:gd name="connsiteY33" fmla="*/ 781050 h 6162674"/>
              <a:gd name="connsiteX34" fmla="*/ 4295775 w 6067425"/>
              <a:gd name="connsiteY34" fmla="*/ 809625 h 6162674"/>
              <a:gd name="connsiteX35" fmla="*/ 4438650 w 6067425"/>
              <a:gd name="connsiteY35" fmla="*/ 619125 h 6162674"/>
              <a:gd name="connsiteX36" fmla="*/ 4486275 w 6067425"/>
              <a:gd name="connsiteY36" fmla="*/ 885825 h 6162674"/>
              <a:gd name="connsiteX37" fmla="*/ 4724400 w 6067425"/>
              <a:gd name="connsiteY37" fmla="*/ 1000125 h 6162674"/>
              <a:gd name="connsiteX38" fmla="*/ 4762500 w 6067425"/>
              <a:gd name="connsiteY38" fmla="*/ 1076325 h 6162674"/>
              <a:gd name="connsiteX39" fmla="*/ 4914900 w 6067425"/>
              <a:gd name="connsiteY39" fmla="*/ 1066800 h 6162674"/>
              <a:gd name="connsiteX40" fmla="*/ 5162550 w 6067425"/>
              <a:gd name="connsiteY40" fmla="*/ 1143000 h 6162674"/>
              <a:gd name="connsiteX41" fmla="*/ 5505450 w 6067425"/>
              <a:gd name="connsiteY41" fmla="*/ 1181100 h 6162674"/>
              <a:gd name="connsiteX42" fmla="*/ 6067425 w 6067425"/>
              <a:gd name="connsiteY42" fmla="*/ 1466850 h 6162674"/>
              <a:gd name="connsiteX43" fmla="*/ 5895975 w 6067425"/>
              <a:gd name="connsiteY43" fmla="*/ 1733550 h 6162674"/>
              <a:gd name="connsiteX44" fmla="*/ 5753100 w 6067425"/>
              <a:gd name="connsiteY44" fmla="*/ 2305050 h 6162674"/>
              <a:gd name="connsiteX45" fmla="*/ 5772150 w 6067425"/>
              <a:gd name="connsiteY45" fmla="*/ 2466975 h 6162674"/>
              <a:gd name="connsiteX46" fmla="*/ 5772150 w 6067425"/>
              <a:gd name="connsiteY46" fmla="*/ 2466975 h 6162674"/>
              <a:gd name="connsiteX47" fmla="*/ 5562600 w 6067425"/>
              <a:gd name="connsiteY47" fmla="*/ 2505075 h 6162674"/>
              <a:gd name="connsiteX48" fmla="*/ 5467350 w 6067425"/>
              <a:gd name="connsiteY48" fmla="*/ 2828925 h 6162674"/>
              <a:gd name="connsiteX49" fmla="*/ 5295900 w 6067425"/>
              <a:gd name="connsiteY49" fmla="*/ 2857500 h 6162674"/>
              <a:gd name="connsiteX50" fmla="*/ 5210175 w 6067425"/>
              <a:gd name="connsiteY50" fmla="*/ 3238500 h 6162674"/>
              <a:gd name="connsiteX51" fmla="*/ 5391150 w 6067425"/>
              <a:gd name="connsiteY51" fmla="*/ 3181350 h 6162674"/>
              <a:gd name="connsiteX52" fmla="*/ 5524500 w 6067425"/>
              <a:gd name="connsiteY52" fmla="*/ 3324225 h 6162674"/>
              <a:gd name="connsiteX53" fmla="*/ 5524500 w 6067425"/>
              <a:gd name="connsiteY53" fmla="*/ 3324225 h 6162674"/>
              <a:gd name="connsiteX54" fmla="*/ 5524500 w 6067425"/>
              <a:gd name="connsiteY54" fmla="*/ 3448050 h 6162674"/>
              <a:gd name="connsiteX55" fmla="*/ 5619750 w 6067425"/>
              <a:gd name="connsiteY55" fmla="*/ 3600450 h 6162674"/>
              <a:gd name="connsiteX56" fmla="*/ 5553075 w 6067425"/>
              <a:gd name="connsiteY56" fmla="*/ 3695700 h 6162674"/>
              <a:gd name="connsiteX57" fmla="*/ 5715000 w 6067425"/>
              <a:gd name="connsiteY57" fmla="*/ 3952875 h 6162674"/>
              <a:gd name="connsiteX58" fmla="*/ 5610225 w 6067425"/>
              <a:gd name="connsiteY58" fmla="*/ 4162425 h 6162674"/>
              <a:gd name="connsiteX59" fmla="*/ 5448300 w 6067425"/>
              <a:gd name="connsiteY59" fmla="*/ 4143375 h 6162674"/>
              <a:gd name="connsiteX60" fmla="*/ 5524500 w 6067425"/>
              <a:gd name="connsiteY60" fmla="*/ 4305300 h 6162674"/>
              <a:gd name="connsiteX61" fmla="*/ 5667375 w 6067425"/>
              <a:gd name="connsiteY61" fmla="*/ 4295775 h 6162674"/>
              <a:gd name="connsiteX62" fmla="*/ 5676900 w 6067425"/>
              <a:gd name="connsiteY62" fmla="*/ 4438650 h 6162674"/>
              <a:gd name="connsiteX63" fmla="*/ 5562600 w 6067425"/>
              <a:gd name="connsiteY63" fmla="*/ 4524375 h 6162674"/>
              <a:gd name="connsiteX64" fmla="*/ 5619750 w 6067425"/>
              <a:gd name="connsiteY64" fmla="*/ 4686300 h 6162674"/>
              <a:gd name="connsiteX65" fmla="*/ 5791200 w 6067425"/>
              <a:gd name="connsiteY65" fmla="*/ 4810125 h 6162674"/>
              <a:gd name="connsiteX66" fmla="*/ 5981700 w 6067425"/>
              <a:gd name="connsiteY66" fmla="*/ 4791075 h 6162674"/>
              <a:gd name="connsiteX67" fmla="*/ 6000750 w 6067425"/>
              <a:gd name="connsiteY67" fmla="*/ 4857750 h 6162674"/>
              <a:gd name="connsiteX68" fmla="*/ 5943600 w 6067425"/>
              <a:gd name="connsiteY68" fmla="*/ 4933950 h 6162674"/>
              <a:gd name="connsiteX69" fmla="*/ 5953125 w 6067425"/>
              <a:gd name="connsiteY69" fmla="*/ 5048250 h 6162674"/>
              <a:gd name="connsiteX70" fmla="*/ 5857875 w 6067425"/>
              <a:gd name="connsiteY70" fmla="*/ 5219699 h 6162674"/>
              <a:gd name="connsiteX71" fmla="*/ 5619750 w 6067425"/>
              <a:gd name="connsiteY71" fmla="*/ 5343525 h 6162674"/>
              <a:gd name="connsiteX72" fmla="*/ 5534025 w 6067425"/>
              <a:gd name="connsiteY72" fmla="*/ 5514975 h 6162674"/>
              <a:gd name="connsiteX73" fmla="*/ 5400675 w 6067425"/>
              <a:gd name="connsiteY73" fmla="*/ 5600699 h 6162674"/>
              <a:gd name="connsiteX74" fmla="*/ 5200650 w 6067425"/>
              <a:gd name="connsiteY74" fmla="*/ 5619750 h 6162674"/>
              <a:gd name="connsiteX75" fmla="*/ 4838700 w 6067425"/>
              <a:gd name="connsiteY75" fmla="*/ 5476875 h 6162674"/>
              <a:gd name="connsiteX76" fmla="*/ 4686300 w 6067425"/>
              <a:gd name="connsiteY76" fmla="*/ 5410200 h 6162674"/>
              <a:gd name="connsiteX77" fmla="*/ 4362450 w 6067425"/>
              <a:gd name="connsiteY77" fmla="*/ 5334000 h 6162674"/>
              <a:gd name="connsiteX78" fmla="*/ 4200525 w 6067425"/>
              <a:gd name="connsiteY78" fmla="*/ 5276850 h 6162674"/>
              <a:gd name="connsiteX79" fmla="*/ 3981450 w 6067425"/>
              <a:gd name="connsiteY79" fmla="*/ 5438775 h 6162674"/>
              <a:gd name="connsiteX80" fmla="*/ 3810000 w 6067425"/>
              <a:gd name="connsiteY80" fmla="*/ 5553075 h 6162674"/>
              <a:gd name="connsiteX81" fmla="*/ 3695700 w 6067425"/>
              <a:gd name="connsiteY81" fmla="*/ 5800724 h 6162674"/>
              <a:gd name="connsiteX82" fmla="*/ 3752850 w 6067425"/>
              <a:gd name="connsiteY82" fmla="*/ 6086474 h 6162674"/>
              <a:gd name="connsiteX83" fmla="*/ 3600450 w 6067425"/>
              <a:gd name="connsiteY83" fmla="*/ 6086474 h 6162674"/>
              <a:gd name="connsiteX84" fmla="*/ 3429000 w 6067425"/>
              <a:gd name="connsiteY84" fmla="*/ 6162674 h 6162674"/>
              <a:gd name="connsiteX85" fmla="*/ 3190875 w 6067425"/>
              <a:gd name="connsiteY85" fmla="*/ 6143624 h 6162674"/>
              <a:gd name="connsiteX86" fmla="*/ 3038475 w 6067425"/>
              <a:gd name="connsiteY86" fmla="*/ 5991224 h 6162674"/>
              <a:gd name="connsiteX87" fmla="*/ 2857500 w 6067425"/>
              <a:gd name="connsiteY87" fmla="*/ 5953124 h 6162674"/>
              <a:gd name="connsiteX88" fmla="*/ 2543175 w 6067425"/>
              <a:gd name="connsiteY88" fmla="*/ 5810249 h 6162674"/>
              <a:gd name="connsiteX89" fmla="*/ 2343150 w 6067425"/>
              <a:gd name="connsiteY89" fmla="*/ 5905500 h 6162674"/>
              <a:gd name="connsiteX90" fmla="*/ 1762125 w 6067425"/>
              <a:gd name="connsiteY90" fmla="*/ 5724525 h 6162674"/>
              <a:gd name="connsiteX91" fmla="*/ 1228725 w 6067425"/>
              <a:gd name="connsiteY91" fmla="*/ 5419725 h 6162674"/>
              <a:gd name="connsiteX92" fmla="*/ 1419225 w 6067425"/>
              <a:gd name="connsiteY92" fmla="*/ 5219700 h 6162674"/>
              <a:gd name="connsiteX93" fmla="*/ 1543050 w 6067425"/>
              <a:gd name="connsiteY93" fmla="*/ 4657725 h 6162674"/>
              <a:gd name="connsiteX94" fmla="*/ 1619250 w 6067425"/>
              <a:gd name="connsiteY94" fmla="*/ 4238625 h 6162674"/>
              <a:gd name="connsiteX95" fmla="*/ 1657350 w 6067425"/>
              <a:gd name="connsiteY95" fmla="*/ 3924300 h 6162674"/>
              <a:gd name="connsiteX96" fmla="*/ 1905000 w 6067425"/>
              <a:gd name="connsiteY96" fmla="*/ 4248150 h 6162674"/>
              <a:gd name="connsiteX97" fmla="*/ 1838325 w 6067425"/>
              <a:gd name="connsiteY97" fmla="*/ 3952875 h 6162674"/>
              <a:gd name="connsiteX98" fmla="*/ 1581150 w 6067425"/>
              <a:gd name="connsiteY98" fmla="*/ 3762375 h 6162674"/>
              <a:gd name="connsiteX99" fmla="*/ 1685925 w 6067425"/>
              <a:gd name="connsiteY99" fmla="*/ 3657600 h 6162674"/>
              <a:gd name="connsiteX100" fmla="*/ 1666875 w 6067425"/>
              <a:gd name="connsiteY100" fmla="*/ 3400425 h 6162674"/>
              <a:gd name="connsiteX101" fmla="*/ 1381125 w 6067425"/>
              <a:gd name="connsiteY101" fmla="*/ 3228975 h 6162674"/>
              <a:gd name="connsiteX102" fmla="*/ 1209675 w 6067425"/>
              <a:gd name="connsiteY102" fmla="*/ 2971800 h 6162674"/>
              <a:gd name="connsiteX103" fmla="*/ 1295400 w 6067425"/>
              <a:gd name="connsiteY103" fmla="*/ 2828925 h 6162674"/>
              <a:gd name="connsiteX104" fmla="*/ 1238250 w 6067425"/>
              <a:gd name="connsiteY104" fmla="*/ 2743200 h 6162674"/>
              <a:gd name="connsiteX105" fmla="*/ 1019175 w 6067425"/>
              <a:gd name="connsiteY105" fmla="*/ 2514600 h 6162674"/>
              <a:gd name="connsiteX106" fmla="*/ 723900 w 6067425"/>
              <a:gd name="connsiteY106" fmla="*/ 2390775 h 6162674"/>
              <a:gd name="connsiteX107" fmla="*/ 457200 w 6067425"/>
              <a:gd name="connsiteY107" fmla="*/ 2209800 h 6162674"/>
              <a:gd name="connsiteX108" fmla="*/ 209550 w 6067425"/>
              <a:gd name="connsiteY108" fmla="*/ 2247900 h 6162674"/>
              <a:gd name="connsiteX109" fmla="*/ 28575 w 6067425"/>
              <a:gd name="connsiteY109" fmla="*/ 2028825 h 6162674"/>
              <a:gd name="connsiteX110" fmla="*/ 0 w 6067425"/>
              <a:gd name="connsiteY110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295900 w 6067425"/>
              <a:gd name="connsiteY50" fmla="*/ 28575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04900 w 6067425"/>
              <a:gd name="connsiteY5" fmla="*/ 1628775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981075 w 6067425"/>
              <a:gd name="connsiteY4" fmla="*/ 1724025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466850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66875 w 6067425"/>
              <a:gd name="connsiteY11" fmla="*/ 942975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21719 w 6067425"/>
              <a:gd name="connsiteY11" fmla="*/ 965553 h 6162674"/>
              <a:gd name="connsiteX12" fmla="*/ 1657350 w 6067425"/>
              <a:gd name="connsiteY12" fmla="*/ 1066800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621719 w 6067425"/>
              <a:gd name="connsiteY11" fmla="*/ 965553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33625 w 6067425"/>
              <a:gd name="connsiteY20" fmla="*/ 962025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09850 w 6067425"/>
              <a:gd name="connsiteY21" fmla="*/ 828675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55006 w 6067425"/>
              <a:gd name="connsiteY21" fmla="*/ 862542 h 6162674"/>
              <a:gd name="connsiteX22" fmla="*/ 2924175 w 6067425"/>
              <a:gd name="connsiteY22" fmla="*/ 733425 h 6162674"/>
              <a:gd name="connsiteX23" fmla="*/ 2990850 w 6067425"/>
              <a:gd name="connsiteY23" fmla="*/ 133350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55006 w 6067425"/>
              <a:gd name="connsiteY21" fmla="*/ 862542 h 6162674"/>
              <a:gd name="connsiteX22" fmla="*/ 2924175 w 6067425"/>
              <a:gd name="connsiteY22" fmla="*/ 733425 h 6162674"/>
              <a:gd name="connsiteX23" fmla="*/ 3013427 w 6067425"/>
              <a:gd name="connsiteY23" fmla="*/ 167217 h 6162674"/>
              <a:gd name="connsiteX24" fmla="*/ 3209925 w 6067425"/>
              <a:gd name="connsiteY24" fmla="*/ 47625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800225 h 6162674"/>
              <a:gd name="connsiteX1" fmla="*/ 9525 w 6067425"/>
              <a:gd name="connsiteY1" fmla="*/ 1647825 h 6162674"/>
              <a:gd name="connsiteX2" fmla="*/ 600075 w 6067425"/>
              <a:gd name="connsiteY2" fmla="*/ 1543050 h 6162674"/>
              <a:gd name="connsiteX3" fmla="*/ 828675 w 6067425"/>
              <a:gd name="connsiteY3" fmla="*/ 1504950 h 6162674"/>
              <a:gd name="connsiteX4" fmla="*/ 1037520 w 6067425"/>
              <a:gd name="connsiteY4" fmla="*/ 1803048 h 6162674"/>
              <a:gd name="connsiteX5" fmla="*/ 1195211 w 6067425"/>
              <a:gd name="connsiteY5" fmla="*/ 1696509 h 6162674"/>
              <a:gd name="connsiteX6" fmla="*/ 1590675 w 6067425"/>
              <a:gd name="connsiteY6" fmla="*/ 1695450 h 6162674"/>
              <a:gd name="connsiteX7" fmla="*/ 1545872 w 6067425"/>
              <a:gd name="connsiteY7" fmla="*/ 1571625 h 6162674"/>
              <a:gd name="connsiteX8" fmla="*/ 1524000 w 6067425"/>
              <a:gd name="connsiteY8" fmla="*/ 1333500 h 6162674"/>
              <a:gd name="connsiteX9" fmla="*/ 1409700 w 6067425"/>
              <a:gd name="connsiteY9" fmla="*/ 1143000 h 6162674"/>
              <a:gd name="connsiteX10" fmla="*/ 1390650 w 6067425"/>
              <a:gd name="connsiteY10" fmla="*/ 933450 h 6162674"/>
              <a:gd name="connsiteX11" fmla="*/ 1712030 w 6067425"/>
              <a:gd name="connsiteY11" fmla="*/ 954264 h 6162674"/>
              <a:gd name="connsiteX12" fmla="*/ 1691216 w 6067425"/>
              <a:gd name="connsiteY12" fmla="*/ 1078089 h 6162674"/>
              <a:gd name="connsiteX13" fmla="*/ 1752600 w 6067425"/>
              <a:gd name="connsiteY13" fmla="*/ 1190625 h 6162674"/>
              <a:gd name="connsiteX14" fmla="*/ 1933575 w 6067425"/>
              <a:gd name="connsiteY14" fmla="*/ 1190625 h 6162674"/>
              <a:gd name="connsiteX15" fmla="*/ 2105025 w 6067425"/>
              <a:gd name="connsiteY15" fmla="*/ 1247775 h 6162674"/>
              <a:gd name="connsiteX16" fmla="*/ 2181225 w 6067425"/>
              <a:gd name="connsiteY16" fmla="*/ 1285874 h 6162674"/>
              <a:gd name="connsiteX17" fmla="*/ 2286000 w 6067425"/>
              <a:gd name="connsiteY17" fmla="*/ 1209675 h 6162674"/>
              <a:gd name="connsiteX18" fmla="*/ 2390775 w 6067425"/>
              <a:gd name="connsiteY18" fmla="*/ 1152525 h 6162674"/>
              <a:gd name="connsiteX19" fmla="*/ 2247900 w 6067425"/>
              <a:gd name="connsiteY19" fmla="*/ 1114425 h 6162674"/>
              <a:gd name="connsiteX20" fmla="*/ 2390069 w 6067425"/>
              <a:gd name="connsiteY20" fmla="*/ 995892 h 6162674"/>
              <a:gd name="connsiteX21" fmla="*/ 2655006 w 6067425"/>
              <a:gd name="connsiteY21" fmla="*/ 862542 h 6162674"/>
              <a:gd name="connsiteX22" fmla="*/ 2924175 w 6067425"/>
              <a:gd name="connsiteY22" fmla="*/ 733425 h 6162674"/>
              <a:gd name="connsiteX23" fmla="*/ 3013427 w 6067425"/>
              <a:gd name="connsiteY23" fmla="*/ 167217 h 6162674"/>
              <a:gd name="connsiteX24" fmla="*/ 3198636 w 6067425"/>
              <a:gd name="connsiteY24" fmla="*/ 92781 h 6162674"/>
              <a:gd name="connsiteX25" fmla="*/ 3448050 w 6067425"/>
              <a:gd name="connsiteY25" fmla="*/ 0 h 6162674"/>
              <a:gd name="connsiteX26" fmla="*/ 3438525 w 6067425"/>
              <a:gd name="connsiteY26" fmla="*/ 180975 h 6162674"/>
              <a:gd name="connsiteX27" fmla="*/ 3590925 w 6067425"/>
              <a:gd name="connsiteY27" fmla="*/ 266700 h 6162674"/>
              <a:gd name="connsiteX28" fmla="*/ 3695700 w 6067425"/>
              <a:gd name="connsiteY28" fmla="*/ 228600 h 6162674"/>
              <a:gd name="connsiteX29" fmla="*/ 3771900 w 6067425"/>
              <a:gd name="connsiteY29" fmla="*/ 428625 h 6162674"/>
              <a:gd name="connsiteX30" fmla="*/ 3829050 w 6067425"/>
              <a:gd name="connsiteY30" fmla="*/ 400050 h 6162674"/>
              <a:gd name="connsiteX31" fmla="*/ 3933825 w 6067425"/>
              <a:gd name="connsiteY31" fmla="*/ 485775 h 6162674"/>
              <a:gd name="connsiteX32" fmla="*/ 3924300 w 6067425"/>
              <a:gd name="connsiteY32" fmla="*/ 561975 h 6162674"/>
              <a:gd name="connsiteX33" fmla="*/ 4105275 w 6067425"/>
              <a:gd name="connsiteY33" fmla="*/ 523875 h 6162674"/>
              <a:gd name="connsiteX34" fmla="*/ 4143375 w 6067425"/>
              <a:gd name="connsiteY34" fmla="*/ 781050 h 6162674"/>
              <a:gd name="connsiteX35" fmla="*/ 4295775 w 6067425"/>
              <a:gd name="connsiteY35" fmla="*/ 809625 h 6162674"/>
              <a:gd name="connsiteX36" fmla="*/ 4438650 w 6067425"/>
              <a:gd name="connsiteY36" fmla="*/ 619125 h 6162674"/>
              <a:gd name="connsiteX37" fmla="*/ 4486275 w 6067425"/>
              <a:gd name="connsiteY37" fmla="*/ 885825 h 6162674"/>
              <a:gd name="connsiteX38" fmla="*/ 4724400 w 6067425"/>
              <a:gd name="connsiteY38" fmla="*/ 1000125 h 6162674"/>
              <a:gd name="connsiteX39" fmla="*/ 4762500 w 6067425"/>
              <a:gd name="connsiteY39" fmla="*/ 1076325 h 6162674"/>
              <a:gd name="connsiteX40" fmla="*/ 4914900 w 6067425"/>
              <a:gd name="connsiteY40" fmla="*/ 1066800 h 6162674"/>
              <a:gd name="connsiteX41" fmla="*/ 5162550 w 6067425"/>
              <a:gd name="connsiteY41" fmla="*/ 1143000 h 6162674"/>
              <a:gd name="connsiteX42" fmla="*/ 5505450 w 6067425"/>
              <a:gd name="connsiteY42" fmla="*/ 1181100 h 6162674"/>
              <a:gd name="connsiteX43" fmla="*/ 6067425 w 6067425"/>
              <a:gd name="connsiteY43" fmla="*/ 1466850 h 6162674"/>
              <a:gd name="connsiteX44" fmla="*/ 5895975 w 6067425"/>
              <a:gd name="connsiteY44" fmla="*/ 1733550 h 6162674"/>
              <a:gd name="connsiteX45" fmla="*/ 5753100 w 6067425"/>
              <a:gd name="connsiteY45" fmla="*/ 2305050 h 6162674"/>
              <a:gd name="connsiteX46" fmla="*/ 5772150 w 6067425"/>
              <a:gd name="connsiteY46" fmla="*/ 2466975 h 6162674"/>
              <a:gd name="connsiteX47" fmla="*/ 5772150 w 6067425"/>
              <a:gd name="connsiteY47" fmla="*/ 2466975 h 6162674"/>
              <a:gd name="connsiteX48" fmla="*/ 5562600 w 6067425"/>
              <a:gd name="connsiteY48" fmla="*/ 2505075 h 6162674"/>
              <a:gd name="connsiteX49" fmla="*/ 5467350 w 6067425"/>
              <a:gd name="connsiteY49" fmla="*/ 2828925 h 6162674"/>
              <a:gd name="connsiteX50" fmla="*/ 5334000 w 6067425"/>
              <a:gd name="connsiteY50" fmla="*/ 2895600 h 6162674"/>
              <a:gd name="connsiteX51" fmla="*/ 5210175 w 6067425"/>
              <a:gd name="connsiteY51" fmla="*/ 3238500 h 6162674"/>
              <a:gd name="connsiteX52" fmla="*/ 5391150 w 6067425"/>
              <a:gd name="connsiteY52" fmla="*/ 3181350 h 6162674"/>
              <a:gd name="connsiteX53" fmla="*/ 5524500 w 6067425"/>
              <a:gd name="connsiteY53" fmla="*/ 3324225 h 6162674"/>
              <a:gd name="connsiteX54" fmla="*/ 5524500 w 6067425"/>
              <a:gd name="connsiteY54" fmla="*/ 3324225 h 6162674"/>
              <a:gd name="connsiteX55" fmla="*/ 5524500 w 6067425"/>
              <a:gd name="connsiteY55" fmla="*/ 3448050 h 6162674"/>
              <a:gd name="connsiteX56" fmla="*/ 5619750 w 6067425"/>
              <a:gd name="connsiteY56" fmla="*/ 3600450 h 6162674"/>
              <a:gd name="connsiteX57" fmla="*/ 5553075 w 6067425"/>
              <a:gd name="connsiteY57" fmla="*/ 3695700 h 6162674"/>
              <a:gd name="connsiteX58" fmla="*/ 5715000 w 6067425"/>
              <a:gd name="connsiteY58" fmla="*/ 3952875 h 6162674"/>
              <a:gd name="connsiteX59" fmla="*/ 5610225 w 6067425"/>
              <a:gd name="connsiteY59" fmla="*/ 4162425 h 6162674"/>
              <a:gd name="connsiteX60" fmla="*/ 5448300 w 6067425"/>
              <a:gd name="connsiteY60" fmla="*/ 4143375 h 6162674"/>
              <a:gd name="connsiteX61" fmla="*/ 5524500 w 6067425"/>
              <a:gd name="connsiteY61" fmla="*/ 4305300 h 6162674"/>
              <a:gd name="connsiteX62" fmla="*/ 5667375 w 6067425"/>
              <a:gd name="connsiteY62" fmla="*/ 4295775 h 6162674"/>
              <a:gd name="connsiteX63" fmla="*/ 5676900 w 6067425"/>
              <a:gd name="connsiteY63" fmla="*/ 4438650 h 6162674"/>
              <a:gd name="connsiteX64" fmla="*/ 5562600 w 6067425"/>
              <a:gd name="connsiteY64" fmla="*/ 4524375 h 6162674"/>
              <a:gd name="connsiteX65" fmla="*/ 5619750 w 6067425"/>
              <a:gd name="connsiteY65" fmla="*/ 4686300 h 6162674"/>
              <a:gd name="connsiteX66" fmla="*/ 5791200 w 6067425"/>
              <a:gd name="connsiteY66" fmla="*/ 4810125 h 6162674"/>
              <a:gd name="connsiteX67" fmla="*/ 5981700 w 6067425"/>
              <a:gd name="connsiteY67" fmla="*/ 4791075 h 6162674"/>
              <a:gd name="connsiteX68" fmla="*/ 6000750 w 6067425"/>
              <a:gd name="connsiteY68" fmla="*/ 4857750 h 6162674"/>
              <a:gd name="connsiteX69" fmla="*/ 5943600 w 6067425"/>
              <a:gd name="connsiteY69" fmla="*/ 4933950 h 6162674"/>
              <a:gd name="connsiteX70" fmla="*/ 5953125 w 6067425"/>
              <a:gd name="connsiteY70" fmla="*/ 5048250 h 6162674"/>
              <a:gd name="connsiteX71" fmla="*/ 5857875 w 6067425"/>
              <a:gd name="connsiteY71" fmla="*/ 5219699 h 6162674"/>
              <a:gd name="connsiteX72" fmla="*/ 5619750 w 6067425"/>
              <a:gd name="connsiteY72" fmla="*/ 5343525 h 6162674"/>
              <a:gd name="connsiteX73" fmla="*/ 5534025 w 6067425"/>
              <a:gd name="connsiteY73" fmla="*/ 5514975 h 6162674"/>
              <a:gd name="connsiteX74" fmla="*/ 5400675 w 6067425"/>
              <a:gd name="connsiteY74" fmla="*/ 5600699 h 6162674"/>
              <a:gd name="connsiteX75" fmla="*/ 5200650 w 6067425"/>
              <a:gd name="connsiteY75" fmla="*/ 5619750 h 6162674"/>
              <a:gd name="connsiteX76" fmla="*/ 4838700 w 6067425"/>
              <a:gd name="connsiteY76" fmla="*/ 5476875 h 6162674"/>
              <a:gd name="connsiteX77" fmla="*/ 4686300 w 6067425"/>
              <a:gd name="connsiteY77" fmla="*/ 5410200 h 6162674"/>
              <a:gd name="connsiteX78" fmla="*/ 4362450 w 6067425"/>
              <a:gd name="connsiteY78" fmla="*/ 5334000 h 6162674"/>
              <a:gd name="connsiteX79" fmla="*/ 4200525 w 6067425"/>
              <a:gd name="connsiteY79" fmla="*/ 5276850 h 6162674"/>
              <a:gd name="connsiteX80" fmla="*/ 3981450 w 6067425"/>
              <a:gd name="connsiteY80" fmla="*/ 5438775 h 6162674"/>
              <a:gd name="connsiteX81" fmla="*/ 3810000 w 6067425"/>
              <a:gd name="connsiteY81" fmla="*/ 5553075 h 6162674"/>
              <a:gd name="connsiteX82" fmla="*/ 3695700 w 6067425"/>
              <a:gd name="connsiteY82" fmla="*/ 5800724 h 6162674"/>
              <a:gd name="connsiteX83" fmla="*/ 3752850 w 6067425"/>
              <a:gd name="connsiteY83" fmla="*/ 6086474 h 6162674"/>
              <a:gd name="connsiteX84" fmla="*/ 3600450 w 6067425"/>
              <a:gd name="connsiteY84" fmla="*/ 6086474 h 6162674"/>
              <a:gd name="connsiteX85" fmla="*/ 3429000 w 6067425"/>
              <a:gd name="connsiteY85" fmla="*/ 6162674 h 6162674"/>
              <a:gd name="connsiteX86" fmla="*/ 3190875 w 6067425"/>
              <a:gd name="connsiteY86" fmla="*/ 6143624 h 6162674"/>
              <a:gd name="connsiteX87" fmla="*/ 3038475 w 6067425"/>
              <a:gd name="connsiteY87" fmla="*/ 5991224 h 6162674"/>
              <a:gd name="connsiteX88" fmla="*/ 2857500 w 6067425"/>
              <a:gd name="connsiteY88" fmla="*/ 5953124 h 6162674"/>
              <a:gd name="connsiteX89" fmla="*/ 2543175 w 6067425"/>
              <a:gd name="connsiteY89" fmla="*/ 5810249 h 6162674"/>
              <a:gd name="connsiteX90" fmla="*/ 2343150 w 6067425"/>
              <a:gd name="connsiteY90" fmla="*/ 5905500 h 6162674"/>
              <a:gd name="connsiteX91" fmla="*/ 1762125 w 6067425"/>
              <a:gd name="connsiteY91" fmla="*/ 5724525 h 6162674"/>
              <a:gd name="connsiteX92" fmla="*/ 1228725 w 6067425"/>
              <a:gd name="connsiteY92" fmla="*/ 5419725 h 6162674"/>
              <a:gd name="connsiteX93" fmla="*/ 1419225 w 6067425"/>
              <a:gd name="connsiteY93" fmla="*/ 5219700 h 6162674"/>
              <a:gd name="connsiteX94" fmla="*/ 1543050 w 6067425"/>
              <a:gd name="connsiteY94" fmla="*/ 4657725 h 6162674"/>
              <a:gd name="connsiteX95" fmla="*/ 1619250 w 6067425"/>
              <a:gd name="connsiteY95" fmla="*/ 4238625 h 6162674"/>
              <a:gd name="connsiteX96" fmla="*/ 1657350 w 6067425"/>
              <a:gd name="connsiteY96" fmla="*/ 3924300 h 6162674"/>
              <a:gd name="connsiteX97" fmla="*/ 1905000 w 6067425"/>
              <a:gd name="connsiteY97" fmla="*/ 4248150 h 6162674"/>
              <a:gd name="connsiteX98" fmla="*/ 1838325 w 6067425"/>
              <a:gd name="connsiteY98" fmla="*/ 3952875 h 6162674"/>
              <a:gd name="connsiteX99" fmla="*/ 1581150 w 6067425"/>
              <a:gd name="connsiteY99" fmla="*/ 3762375 h 6162674"/>
              <a:gd name="connsiteX100" fmla="*/ 1685925 w 6067425"/>
              <a:gd name="connsiteY100" fmla="*/ 3657600 h 6162674"/>
              <a:gd name="connsiteX101" fmla="*/ 1666875 w 6067425"/>
              <a:gd name="connsiteY101" fmla="*/ 3400425 h 6162674"/>
              <a:gd name="connsiteX102" fmla="*/ 1381125 w 6067425"/>
              <a:gd name="connsiteY102" fmla="*/ 3228975 h 6162674"/>
              <a:gd name="connsiteX103" fmla="*/ 1209675 w 6067425"/>
              <a:gd name="connsiteY103" fmla="*/ 2971800 h 6162674"/>
              <a:gd name="connsiteX104" fmla="*/ 1295400 w 6067425"/>
              <a:gd name="connsiteY104" fmla="*/ 2828925 h 6162674"/>
              <a:gd name="connsiteX105" fmla="*/ 1238250 w 6067425"/>
              <a:gd name="connsiteY105" fmla="*/ 2743200 h 6162674"/>
              <a:gd name="connsiteX106" fmla="*/ 1019175 w 6067425"/>
              <a:gd name="connsiteY106" fmla="*/ 2514600 h 6162674"/>
              <a:gd name="connsiteX107" fmla="*/ 723900 w 6067425"/>
              <a:gd name="connsiteY107" fmla="*/ 2390775 h 6162674"/>
              <a:gd name="connsiteX108" fmla="*/ 457200 w 6067425"/>
              <a:gd name="connsiteY108" fmla="*/ 2209800 h 6162674"/>
              <a:gd name="connsiteX109" fmla="*/ 209550 w 6067425"/>
              <a:gd name="connsiteY109" fmla="*/ 2247900 h 6162674"/>
              <a:gd name="connsiteX110" fmla="*/ 28575 w 6067425"/>
              <a:gd name="connsiteY110" fmla="*/ 2028825 h 6162674"/>
              <a:gd name="connsiteX111" fmla="*/ 0 w 6067425"/>
              <a:gd name="connsiteY111" fmla="*/ 1743075 h 6162674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43375 w 6067425"/>
              <a:gd name="connsiteY34" fmla="*/ 724605 h 6106229"/>
              <a:gd name="connsiteX35" fmla="*/ 4295775 w 6067425"/>
              <a:gd name="connsiteY35" fmla="*/ 753180 h 6106229"/>
              <a:gd name="connsiteX36" fmla="*/ 4438650 w 6067425"/>
              <a:gd name="connsiteY36" fmla="*/ 562680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43375 w 6067425"/>
              <a:gd name="connsiteY34" fmla="*/ 724605 h 6106229"/>
              <a:gd name="connsiteX35" fmla="*/ 4295775 w 6067425"/>
              <a:gd name="connsiteY35" fmla="*/ 753180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43375 w 6067425"/>
              <a:gd name="connsiteY34" fmla="*/ 724605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05275 w 6067425"/>
              <a:gd name="connsiteY33" fmla="*/ 467430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24300 w 6067425"/>
              <a:gd name="connsiteY32" fmla="*/ 50553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29050 w 6067425"/>
              <a:gd name="connsiteY30" fmla="*/ 343605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695700 w 6067425"/>
              <a:gd name="connsiteY28" fmla="*/ 172155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90925 w 6067425"/>
              <a:gd name="connsiteY27" fmla="*/ 210255 h 6106229"/>
              <a:gd name="connsiteX28" fmla="*/ 3736587 w 6067425"/>
              <a:gd name="connsiteY28" fmla="*/ 224194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38525 w 6067425"/>
              <a:gd name="connsiteY26" fmla="*/ 124530 h 6106229"/>
              <a:gd name="connsiteX27" fmla="*/ 3568623 w 6067425"/>
              <a:gd name="connsiteY27" fmla="*/ 239992 h 6106229"/>
              <a:gd name="connsiteX28" fmla="*/ 3736587 w 6067425"/>
              <a:gd name="connsiteY28" fmla="*/ 224194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568623 w 6067425"/>
              <a:gd name="connsiteY27" fmla="*/ 239992 h 6106229"/>
              <a:gd name="connsiteX28" fmla="*/ 3736587 w 6067425"/>
              <a:gd name="connsiteY28" fmla="*/ 224194 h 6106229"/>
              <a:gd name="connsiteX29" fmla="*/ 3771900 w 6067425"/>
              <a:gd name="connsiteY29" fmla="*/ 372180 h 6106229"/>
              <a:gd name="connsiteX30" fmla="*/ 3836484 w 6067425"/>
              <a:gd name="connsiteY30" fmla="*/ 395644 h 6106229"/>
              <a:gd name="connsiteX31" fmla="*/ 3933825 w 6067425"/>
              <a:gd name="connsiteY31" fmla="*/ 429330 h 6106229"/>
              <a:gd name="connsiteX32" fmla="*/ 3972622 w 6067425"/>
              <a:gd name="connsiteY32" fmla="*/ 531550 h 6106229"/>
              <a:gd name="connsiteX33" fmla="*/ 4161031 w 6067425"/>
              <a:gd name="connsiteY33" fmla="*/ 549206 h 6106229"/>
              <a:gd name="connsiteX34" fmla="*/ 4165678 w 6067425"/>
              <a:gd name="connsiteY34" fmla="*/ 746907 h 6106229"/>
              <a:gd name="connsiteX35" fmla="*/ 4292058 w 6067425"/>
              <a:gd name="connsiteY35" fmla="*/ 786634 h 6106229"/>
              <a:gd name="connsiteX36" fmla="*/ 4506384 w 6067425"/>
              <a:gd name="connsiteY36" fmla="*/ 585258 h 6106229"/>
              <a:gd name="connsiteX37" fmla="*/ 4486275 w 6067425"/>
              <a:gd name="connsiteY37" fmla="*/ 829380 h 6106229"/>
              <a:gd name="connsiteX38" fmla="*/ 4724400 w 6067425"/>
              <a:gd name="connsiteY38" fmla="*/ 943680 h 6106229"/>
              <a:gd name="connsiteX39" fmla="*/ 4762500 w 6067425"/>
              <a:gd name="connsiteY39" fmla="*/ 1019880 h 6106229"/>
              <a:gd name="connsiteX40" fmla="*/ 4914900 w 6067425"/>
              <a:gd name="connsiteY40" fmla="*/ 1010355 h 6106229"/>
              <a:gd name="connsiteX41" fmla="*/ 5162550 w 6067425"/>
              <a:gd name="connsiteY41" fmla="*/ 1086555 h 6106229"/>
              <a:gd name="connsiteX42" fmla="*/ 5505450 w 6067425"/>
              <a:gd name="connsiteY42" fmla="*/ 1124655 h 6106229"/>
              <a:gd name="connsiteX43" fmla="*/ 6067425 w 6067425"/>
              <a:gd name="connsiteY43" fmla="*/ 1410405 h 6106229"/>
              <a:gd name="connsiteX44" fmla="*/ 5895975 w 6067425"/>
              <a:gd name="connsiteY44" fmla="*/ 1677105 h 6106229"/>
              <a:gd name="connsiteX45" fmla="*/ 5753100 w 6067425"/>
              <a:gd name="connsiteY45" fmla="*/ 2248605 h 6106229"/>
              <a:gd name="connsiteX46" fmla="*/ 5772150 w 6067425"/>
              <a:gd name="connsiteY46" fmla="*/ 2410530 h 6106229"/>
              <a:gd name="connsiteX47" fmla="*/ 5772150 w 6067425"/>
              <a:gd name="connsiteY47" fmla="*/ 2410530 h 6106229"/>
              <a:gd name="connsiteX48" fmla="*/ 5562600 w 6067425"/>
              <a:gd name="connsiteY48" fmla="*/ 2448630 h 6106229"/>
              <a:gd name="connsiteX49" fmla="*/ 5467350 w 6067425"/>
              <a:gd name="connsiteY49" fmla="*/ 2772480 h 6106229"/>
              <a:gd name="connsiteX50" fmla="*/ 5334000 w 6067425"/>
              <a:gd name="connsiteY50" fmla="*/ 2839155 h 6106229"/>
              <a:gd name="connsiteX51" fmla="*/ 5210175 w 6067425"/>
              <a:gd name="connsiteY51" fmla="*/ 3182055 h 6106229"/>
              <a:gd name="connsiteX52" fmla="*/ 5391150 w 6067425"/>
              <a:gd name="connsiteY52" fmla="*/ 3124905 h 6106229"/>
              <a:gd name="connsiteX53" fmla="*/ 5524500 w 6067425"/>
              <a:gd name="connsiteY53" fmla="*/ 3267780 h 6106229"/>
              <a:gd name="connsiteX54" fmla="*/ 5524500 w 6067425"/>
              <a:gd name="connsiteY54" fmla="*/ 3267780 h 6106229"/>
              <a:gd name="connsiteX55" fmla="*/ 5524500 w 6067425"/>
              <a:gd name="connsiteY55" fmla="*/ 3391605 h 6106229"/>
              <a:gd name="connsiteX56" fmla="*/ 5619750 w 6067425"/>
              <a:gd name="connsiteY56" fmla="*/ 3544005 h 6106229"/>
              <a:gd name="connsiteX57" fmla="*/ 5553075 w 6067425"/>
              <a:gd name="connsiteY57" fmla="*/ 3639255 h 6106229"/>
              <a:gd name="connsiteX58" fmla="*/ 5715000 w 6067425"/>
              <a:gd name="connsiteY58" fmla="*/ 3896430 h 6106229"/>
              <a:gd name="connsiteX59" fmla="*/ 5610225 w 6067425"/>
              <a:gd name="connsiteY59" fmla="*/ 4105980 h 6106229"/>
              <a:gd name="connsiteX60" fmla="*/ 5448300 w 6067425"/>
              <a:gd name="connsiteY60" fmla="*/ 4086930 h 6106229"/>
              <a:gd name="connsiteX61" fmla="*/ 5524500 w 6067425"/>
              <a:gd name="connsiteY61" fmla="*/ 4248855 h 6106229"/>
              <a:gd name="connsiteX62" fmla="*/ 5667375 w 6067425"/>
              <a:gd name="connsiteY62" fmla="*/ 4239330 h 6106229"/>
              <a:gd name="connsiteX63" fmla="*/ 5676900 w 6067425"/>
              <a:gd name="connsiteY63" fmla="*/ 4382205 h 6106229"/>
              <a:gd name="connsiteX64" fmla="*/ 5562600 w 6067425"/>
              <a:gd name="connsiteY64" fmla="*/ 4467930 h 6106229"/>
              <a:gd name="connsiteX65" fmla="*/ 5619750 w 6067425"/>
              <a:gd name="connsiteY65" fmla="*/ 4629855 h 6106229"/>
              <a:gd name="connsiteX66" fmla="*/ 5791200 w 6067425"/>
              <a:gd name="connsiteY66" fmla="*/ 4753680 h 6106229"/>
              <a:gd name="connsiteX67" fmla="*/ 5981700 w 6067425"/>
              <a:gd name="connsiteY67" fmla="*/ 4734630 h 6106229"/>
              <a:gd name="connsiteX68" fmla="*/ 6000750 w 6067425"/>
              <a:gd name="connsiteY68" fmla="*/ 4801305 h 6106229"/>
              <a:gd name="connsiteX69" fmla="*/ 5943600 w 6067425"/>
              <a:gd name="connsiteY69" fmla="*/ 4877505 h 6106229"/>
              <a:gd name="connsiteX70" fmla="*/ 5953125 w 6067425"/>
              <a:gd name="connsiteY70" fmla="*/ 4991805 h 6106229"/>
              <a:gd name="connsiteX71" fmla="*/ 5857875 w 6067425"/>
              <a:gd name="connsiteY71" fmla="*/ 5163254 h 6106229"/>
              <a:gd name="connsiteX72" fmla="*/ 5619750 w 6067425"/>
              <a:gd name="connsiteY72" fmla="*/ 5287080 h 6106229"/>
              <a:gd name="connsiteX73" fmla="*/ 5534025 w 6067425"/>
              <a:gd name="connsiteY73" fmla="*/ 5458530 h 6106229"/>
              <a:gd name="connsiteX74" fmla="*/ 5400675 w 6067425"/>
              <a:gd name="connsiteY74" fmla="*/ 5544254 h 6106229"/>
              <a:gd name="connsiteX75" fmla="*/ 5200650 w 6067425"/>
              <a:gd name="connsiteY75" fmla="*/ 5563305 h 6106229"/>
              <a:gd name="connsiteX76" fmla="*/ 4838700 w 6067425"/>
              <a:gd name="connsiteY76" fmla="*/ 5420430 h 6106229"/>
              <a:gd name="connsiteX77" fmla="*/ 4686300 w 6067425"/>
              <a:gd name="connsiteY77" fmla="*/ 5353755 h 6106229"/>
              <a:gd name="connsiteX78" fmla="*/ 4362450 w 6067425"/>
              <a:gd name="connsiteY78" fmla="*/ 5277555 h 6106229"/>
              <a:gd name="connsiteX79" fmla="*/ 4200525 w 6067425"/>
              <a:gd name="connsiteY79" fmla="*/ 5220405 h 6106229"/>
              <a:gd name="connsiteX80" fmla="*/ 3981450 w 6067425"/>
              <a:gd name="connsiteY80" fmla="*/ 5382330 h 6106229"/>
              <a:gd name="connsiteX81" fmla="*/ 3810000 w 6067425"/>
              <a:gd name="connsiteY81" fmla="*/ 5496630 h 6106229"/>
              <a:gd name="connsiteX82" fmla="*/ 3695700 w 6067425"/>
              <a:gd name="connsiteY82" fmla="*/ 5744279 h 6106229"/>
              <a:gd name="connsiteX83" fmla="*/ 3752850 w 6067425"/>
              <a:gd name="connsiteY83" fmla="*/ 6030029 h 6106229"/>
              <a:gd name="connsiteX84" fmla="*/ 3600450 w 6067425"/>
              <a:gd name="connsiteY84" fmla="*/ 6030029 h 6106229"/>
              <a:gd name="connsiteX85" fmla="*/ 3429000 w 6067425"/>
              <a:gd name="connsiteY85" fmla="*/ 6106229 h 6106229"/>
              <a:gd name="connsiteX86" fmla="*/ 3190875 w 6067425"/>
              <a:gd name="connsiteY86" fmla="*/ 6087179 h 6106229"/>
              <a:gd name="connsiteX87" fmla="*/ 3038475 w 6067425"/>
              <a:gd name="connsiteY87" fmla="*/ 5934779 h 6106229"/>
              <a:gd name="connsiteX88" fmla="*/ 2857500 w 6067425"/>
              <a:gd name="connsiteY88" fmla="*/ 5896679 h 6106229"/>
              <a:gd name="connsiteX89" fmla="*/ 2543175 w 6067425"/>
              <a:gd name="connsiteY89" fmla="*/ 5753804 h 6106229"/>
              <a:gd name="connsiteX90" fmla="*/ 2343150 w 6067425"/>
              <a:gd name="connsiteY90" fmla="*/ 5849055 h 6106229"/>
              <a:gd name="connsiteX91" fmla="*/ 1762125 w 6067425"/>
              <a:gd name="connsiteY91" fmla="*/ 5668080 h 6106229"/>
              <a:gd name="connsiteX92" fmla="*/ 1228725 w 6067425"/>
              <a:gd name="connsiteY92" fmla="*/ 5363280 h 6106229"/>
              <a:gd name="connsiteX93" fmla="*/ 1419225 w 6067425"/>
              <a:gd name="connsiteY93" fmla="*/ 5163255 h 6106229"/>
              <a:gd name="connsiteX94" fmla="*/ 1543050 w 6067425"/>
              <a:gd name="connsiteY94" fmla="*/ 4601280 h 6106229"/>
              <a:gd name="connsiteX95" fmla="*/ 1619250 w 6067425"/>
              <a:gd name="connsiteY95" fmla="*/ 4182180 h 6106229"/>
              <a:gd name="connsiteX96" fmla="*/ 1657350 w 6067425"/>
              <a:gd name="connsiteY96" fmla="*/ 3867855 h 6106229"/>
              <a:gd name="connsiteX97" fmla="*/ 1905000 w 6067425"/>
              <a:gd name="connsiteY97" fmla="*/ 4191705 h 6106229"/>
              <a:gd name="connsiteX98" fmla="*/ 1838325 w 6067425"/>
              <a:gd name="connsiteY98" fmla="*/ 3896430 h 6106229"/>
              <a:gd name="connsiteX99" fmla="*/ 1581150 w 6067425"/>
              <a:gd name="connsiteY99" fmla="*/ 3705930 h 6106229"/>
              <a:gd name="connsiteX100" fmla="*/ 1685925 w 6067425"/>
              <a:gd name="connsiteY100" fmla="*/ 3601155 h 6106229"/>
              <a:gd name="connsiteX101" fmla="*/ 1666875 w 6067425"/>
              <a:gd name="connsiteY101" fmla="*/ 3343980 h 6106229"/>
              <a:gd name="connsiteX102" fmla="*/ 1381125 w 6067425"/>
              <a:gd name="connsiteY102" fmla="*/ 3172530 h 6106229"/>
              <a:gd name="connsiteX103" fmla="*/ 1209675 w 6067425"/>
              <a:gd name="connsiteY103" fmla="*/ 2915355 h 6106229"/>
              <a:gd name="connsiteX104" fmla="*/ 1295400 w 6067425"/>
              <a:gd name="connsiteY104" fmla="*/ 2772480 h 6106229"/>
              <a:gd name="connsiteX105" fmla="*/ 1238250 w 6067425"/>
              <a:gd name="connsiteY105" fmla="*/ 2686755 h 6106229"/>
              <a:gd name="connsiteX106" fmla="*/ 1019175 w 6067425"/>
              <a:gd name="connsiteY106" fmla="*/ 2458155 h 6106229"/>
              <a:gd name="connsiteX107" fmla="*/ 723900 w 6067425"/>
              <a:gd name="connsiteY107" fmla="*/ 2334330 h 6106229"/>
              <a:gd name="connsiteX108" fmla="*/ 457200 w 6067425"/>
              <a:gd name="connsiteY108" fmla="*/ 2153355 h 6106229"/>
              <a:gd name="connsiteX109" fmla="*/ 209550 w 6067425"/>
              <a:gd name="connsiteY109" fmla="*/ 2191455 h 6106229"/>
              <a:gd name="connsiteX110" fmla="*/ 28575 w 6067425"/>
              <a:gd name="connsiteY110" fmla="*/ 1972380 h 6106229"/>
              <a:gd name="connsiteX111" fmla="*/ 0 w 6067425"/>
              <a:gd name="connsiteY111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506384 w 6067425"/>
              <a:gd name="connsiteY37" fmla="*/ 585258 h 6106229"/>
              <a:gd name="connsiteX38" fmla="*/ 4486275 w 6067425"/>
              <a:gd name="connsiteY38" fmla="*/ 829380 h 6106229"/>
              <a:gd name="connsiteX39" fmla="*/ 4724400 w 6067425"/>
              <a:gd name="connsiteY39" fmla="*/ 943680 h 6106229"/>
              <a:gd name="connsiteX40" fmla="*/ 4762500 w 6067425"/>
              <a:gd name="connsiteY40" fmla="*/ 1019880 h 6106229"/>
              <a:gd name="connsiteX41" fmla="*/ 4914900 w 6067425"/>
              <a:gd name="connsiteY41" fmla="*/ 1010355 h 6106229"/>
              <a:gd name="connsiteX42" fmla="*/ 5162550 w 6067425"/>
              <a:gd name="connsiteY42" fmla="*/ 1086555 h 6106229"/>
              <a:gd name="connsiteX43" fmla="*/ 5505450 w 6067425"/>
              <a:gd name="connsiteY43" fmla="*/ 1124655 h 6106229"/>
              <a:gd name="connsiteX44" fmla="*/ 6067425 w 6067425"/>
              <a:gd name="connsiteY44" fmla="*/ 1410405 h 6106229"/>
              <a:gd name="connsiteX45" fmla="*/ 5895975 w 6067425"/>
              <a:gd name="connsiteY45" fmla="*/ 1677105 h 6106229"/>
              <a:gd name="connsiteX46" fmla="*/ 5753100 w 6067425"/>
              <a:gd name="connsiteY46" fmla="*/ 2248605 h 6106229"/>
              <a:gd name="connsiteX47" fmla="*/ 5772150 w 6067425"/>
              <a:gd name="connsiteY47" fmla="*/ 2410530 h 6106229"/>
              <a:gd name="connsiteX48" fmla="*/ 5772150 w 6067425"/>
              <a:gd name="connsiteY48" fmla="*/ 2410530 h 6106229"/>
              <a:gd name="connsiteX49" fmla="*/ 5562600 w 6067425"/>
              <a:gd name="connsiteY49" fmla="*/ 2448630 h 6106229"/>
              <a:gd name="connsiteX50" fmla="*/ 5467350 w 6067425"/>
              <a:gd name="connsiteY50" fmla="*/ 2772480 h 6106229"/>
              <a:gd name="connsiteX51" fmla="*/ 5334000 w 6067425"/>
              <a:gd name="connsiteY51" fmla="*/ 2839155 h 6106229"/>
              <a:gd name="connsiteX52" fmla="*/ 5210175 w 6067425"/>
              <a:gd name="connsiteY52" fmla="*/ 3182055 h 6106229"/>
              <a:gd name="connsiteX53" fmla="*/ 5391150 w 6067425"/>
              <a:gd name="connsiteY53" fmla="*/ 3124905 h 6106229"/>
              <a:gd name="connsiteX54" fmla="*/ 5524500 w 6067425"/>
              <a:gd name="connsiteY54" fmla="*/ 3267780 h 6106229"/>
              <a:gd name="connsiteX55" fmla="*/ 5524500 w 6067425"/>
              <a:gd name="connsiteY55" fmla="*/ 3267780 h 6106229"/>
              <a:gd name="connsiteX56" fmla="*/ 5524500 w 6067425"/>
              <a:gd name="connsiteY56" fmla="*/ 3391605 h 6106229"/>
              <a:gd name="connsiteX57" fmla="*/ 5619750 w 6067425"/>
              <a:gd name="connsiteY57" fmla="*/ 3544005 h 6106229"/>
              <a:gd name="connsiteX58" fmla="*/ 5553075 w 6067425"/>
              <a:gd name="connsiteY58" fmla="*/ 3639255 h 6106229"/>
              <a:gd name="connsiteX59" fmla="*/ 5715000 w 6067425"/>
              <a:gd name="connsiteY59" fmla="*/ 3896430 h 6106229"/>
              <a:gd name="connsiteX60" fmla="*/ 5610225 w 6067425"/>
              <a:gd name="connsiteY60" fmla="*/ 4105980 h 6106229"/>
              <a:gd name="connsiteX61" fmla="*/ 5448300 w 6067425"/>
              <a:gd name="connsiteY61" fmla="*/ 4086930 h 6106229"/>
              <a:gd name="connsiteX62" fmla="*/ 5524500 w 6067425"/>
              <a:gd name="connsiteY62" fmla="*/ 4248855 h 6106229"/>
              <a:gd name="connsiteX63" fmla="*/ 5667375 w 6067425"/>
              <a:gd name="connsiteY63" fmla="*/ 4239330 h 6106229"/>
              <a:gd name="connsiteX64" fmla="*/ 5676900 w 6067425"/>
              <a:gd name="connsiteY64" fmla="*/ 4382205 h 6106229"/>
              <a:gd name="connsiteX65" fmla="*/ 5562600 w 6067425"/>
              <a:gd name="connsiteY65" fmla="*/ 4467930 h 6106229"/>
              <a:gd name="connsiteX66" fmla="*/ 5619750 w 6067425"/>
              <a:gd name="connsiteY66" fmla="*/ 4629855 h 6106229"/>
              <a:gd name="connsiteX67" fmla="*/ 5791200 w 6067425"/>
              <a:gd name="connsiteY67" fmla="*/ 4753680 h 6106229"/>
              <a:gd name="connsiteX68" fmla="*/ 5981700 w 6067425"/>
              <a:gd name="connsiteY68" fmla="*/ 4734630 h 6106229"/>
              <a:gd name="connsiteX69" fmla="*/ 6000750 w 6067425"/>
              <a:gd name="connsiteY69" fmla="*/ 4801305 h 6106229"/>
              <a:gd name="connsiteX70" fmla="*/ 5943600 w 6067425"/>
              <a:gd name="connsiteY70" fmla="*/ 4877505 h 6106229"/>
              <a:gd name="connsiteX71" fmla="*/ 5953125 w 6067425"/>
              <a:gd name="connsiteY71" fmla="*/ 4991805 h 6106229"/>
              <a:gd name="connsiteX72" fmla="*/ 5857875 w 6067425"/>
              <a:gd name="connsiteY72" fmla="*/ 5163254 h 6106229"/>
              <a:gd name="connsiteX73" fmla="*/ 5619750 w 6067425"/>
              <a:gd name="connsiteY73" fmla="*/ 5287080 h 6106229"/>
              <a:gd name="connsiteX74" fmla="*/ 5534025 w 6067425"/>
              <a:gd name="connsiteY74" fmla="*/ 5458530 h 6106229"/>
              <a:gd name="connsiteX75" fmla="*/ 5400675 w 6067425"/>
              <a:gd name="connsiteY75" fmla="*/ 5544254 h 6106229"/>
              <a:gd name="connsiteX76" fmla="*/ 5200650 w 6067425"/>
              <a:gd name="connsiteY76" fmla="*/ 5563305 h 6106229"/>
              <a:gd name="connsiteX77" fmla="*/ 4838700 w 6067425"/>
              <a:gd name="connsiteY77" fmla="*/ 5420430 h 6106229"/>
              <a:gd name="connsiteX78" fmla="*/ 4686300 w 6067425"/>
              <a:gd name="connsiteY78" fmla="*/ 5353755 h 6106229"/>
              <a:gd name="connsiteX79" fmla="*/ 4362450 w 6067425"/>
              <a:gd name="connsiteY79" fmla="*/ 5277555 h 6106229"/>
              <a:gd name="connsiteX80" fmla="*/ 4200525 w 6067425"/>
              <a:gd name="connsiteY80" fmla="*/ 5220405 h 6106229"/>
              <a:gd name="connsiteX81" fmla="*/ 3981450 w 6067425"/>
              <a:gd name="connsiteY81" fmla="*/ 5382330 h 6106229"/>
              <a:gd name="connsiteX82" fmla="*/ 3810000 w 6067425"/>
              <a:gd name="connsiteY82" fmla="*/ 5496630 h 6106229"/>
              <a:gd name="connsiteX83" fmla="*/ 3695700 w 6067425"/>
              <a:gd name="connsiteY83" fmla="*/ 5744279 h 6106229"/>
              <a:gd name="connsiteX84" fmla="*/ 3752850 w 6067425"/>
              <a:gd name="connsiteY84" fmla="*/ 6030029 h 6106229"/>
              <a:gd name="connsiteX85" fmla="*/ 3600450 w 6067425"/>
              <a:gd name="connsiteY85" fmla="*/ 6030029 h 6106229"/>
              <a:gd name="connsiteX86" fmla="*/ 3429000 w 6067425"/>
              <a:gd name="connsiteY86" fmla="*/ 6106229 h 6106229"/>
              <a:gd name="connsiteX87" fmla="*/ 3190875 w 6067425"/>
              <a:gd name="connsiteY87" fmla="*/ 6087179 h 6106229"/>
              <a:gd name="connsiteX88" fmla="*/ 3038475 w 6067425"/>
              <a:gd name="connsiteY88" fmla="*/ 5934779 h 6106229"/>
              <a:gd name="connsiteX89" fmla="*/ 2857500 w 6067425"/>
              <a:gd name="connsiteY89" fmla="*/ 5896679 h 6106229"/>
              <a:gd name="connsiteX90" fmla="*/ 2543175 w 6067425"/>
              <a:gd name="connsiteY90" fmla="*/ 5753804 h 6106229"/>
              <a:gd name="connsiteX91" fmla="*/ 2343150 w 6067425"/>
              <a:gd name="connsiteY91" fmla="*/ 5849055 h 6106229"/>
              <a:gd name="connsiteX92" fmla="*/ 1762125 w 6067425"/>
              <a:gd name="connsiteY92" fmla="*/ 5668080 h 6106229"/>
              <a:gd name="connsiteX93" fmla="*/ 1228725 w 6067425"/>
              <a:gd name="connsiteY93" fmla="*/ 5363280 h 6106229"/>
              <a:gd name="connsiteX94" fmla="*/ 1419225 w 6067425"/>
              <a:gd name="connsiteY94" fmla="*/ 5163255 h 6106229"/>
              <a:gd name="connsiteX95" fmla="*/ 1543050 w 6067425"/>
              <a:gd name="connsiteY95" fmla="*/ 4601280 h 6106229"/>
              <a:gd name="connsiteX96" fmla="*/ 1619250 w 6067425"/>
              <a:gd name="connsiteY96" fmla="*/ 4182180 h 6106229"/>
              <a:gd name="connsiteX97" fmla="*/ 1657350 w 6067425"/>
              <a:gd name="connsiteY97" fmla="*/ 3867855 h 6106229"/>
              <a:gd name="connsiteX98" fmla="*/ 1905000 w 6067425"/>
              <a:gd name="connsiteY98" fmla="*/ 4191705 h 6106229"/>
              <a:gd name="connsiteX99" fmla="*/ 1838325 w 6067425"/>
              <a:gd name="connsiteY99" fmla="*/ 3896430 h 6106229"/>
              <a:gd name="connsiteX100" fmla="*/ 1581150 w 6067425"/>
              <a:gd name="connsiteY100" fmla="*/ 3705930 h 6106229"/>
              <a:gd name="connsiteX101" fmla="*/ 1685925 w 6067425"/>
              <a:gd name="connsiteY101" fmla="*/ 3601155 h 6106229"/>
              <a:gd name="connsiteX102" fmla="*/ 1666875 w 6067425"/>
              <a:gd name="connsiteY102" fmla="*/ 3343980 h 6106229"/>
              <a:gd name="connsiteX103" fmla="*/ 1381125 w 6067425"/>
              <a:gd name="connsiteY103" fmla="*/ 3172530 h 6106229"/>
              <a:gd name="connsiteX104" fmla="*/ 1209675 w 6067425"/>
              <a:gd name="connsiteY104" fmla="*/ 2915355 h 6106229"/>
              <a:gd name="connsiteX105" fmla="*/ 1295400 w 6067425"/>
              <a:gd name="connsiteY105" fmla="*/ 2772480 h 6106229"/>
              <a:gd name="connsiteX106" fmla="*/ 1238250 w 6067425"/>
              <a:gd name="connsiteY106" fmla="*/ 2686755 h 6106229"/>
              <a:gd name="connsiteX107" fmla="*/ 1019175 w 6067425"/>
              <a:gd name="connsiteY107" fmla="*/ 2458155 h 6106229"/>
              <a:gd name="connsiteX108" fmla="*/ 723900 w 6067425"/>
              <a:gd name="connsiteY108" fmla="*/ 2334330 h 6106229"/>
              <a:gd name="connsiteX109" fmla="*/ 457200 w 6067425"/>
              <a:gd name="connsiteY109" fmla="*/ 2153355 h 6106229"/>
              <a:gd name="connsiteX110" fmla="*/ 209550 w 6067425"/>
              <a:gd name="connsiteY110" fmla="*/ 2191455 h 6106229"/>
              <a:gd name="connsiteX111" fmla="*/ 28575 w 6067425"/>
              <a:gd name="connsiteY111" fmla="*/ 1972380 h 6106229"/>
              <a:gd name="connsiteX112" fmla="*/ 0 w 6067425"/>
              <a:gd name="connsiteY112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506384 w 6067425"/>
              <a:gd name="connsiteY38" fmla="*/ 585258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506384 w 6067425"/>
              <a:gd name="connsiteY38" fmla="*/ 585258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724400 w 6067425"/>
              <a:gd name="connsiteY40" fmla="*/ 943680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914900 w 6067425"/>
              <a:gd name="connsiteY42" fmla="*/ 1010355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5162550 w 6067425"/>
              <a:gd name="connsiteY43" fmla="*/ 1086555 h 6106229"/>
              <a:gd name="connsiteX44" fmla="*/ 5505450 w 6067425"/>
              <a:gd name="connsiteY44" fmla="*/ 1124655 h 6106229"/>
              <a:gd name="connsiteX45" fmla="*/ 6067425 w 6067425"/>
              <a:gd name="connsiteY45" fmla="*/ 1410405 h 6106229"/>
              <a:gd name="connsiteX46" fmla="*/ 5895975 w 6067425"/>
              <a:gd name="connsiteY46" fmla="*/ 1677105 h 6106229"/>
              <a:gd name="connsiteX47" fmla="*/ 5753100 w 6067425"/>
              <a:gd name="connsiteY47" fmla="*/ 2248605 h 6106229"/>
              <a:gd name="connsiteX48" fmla="*/ 5772150 w 6067425"/>
              <a:gd name="connsiteY48" fmla="*/ 2410530 h 6106229"/>
              <a:gd name="connsiteX49" fmla="*/ 5772150 w 6067425"/>
              <a:gd name="connsiteY49" fmla="*/ 2410530 h 6106229"/>
              <a:gd name="connsiteX50" fmla="*/ 5562600 w 6067425"/>
              <a:gd name="connsiteY50" fmla="*/ 2448630 h 6106229"/>
              <a:gd name="connsiteX51" fmla="*/ 5467350 w 6067425"/>
              <a:gd name="connsiteY51" fmla="*/ 2772480 h 6106229"/>
              <a:gd name="connsiteX52" fmla="*/ 5334000 w 6067425"/>
              <a:gd name="connsiteY52" fmla="*/ 2839155 h 6106229"/>
              <a:gd name="connsiteX53" fmla="*/ 5210175 w 6067425"/>
              <a:gd name="connsiteY53" fmla="*/ 3182055 h 6106229"/>
              <a:gd name="connsiteX54" fmla="*/ 5391150 w 6067425"/>
              <a:gd name="connsiteY54" fmla="*/ 3124905 h 6106229"/>
              <a:gd name="connsiteX55" fmla="*/ 5524500 w 6067425"/>
              <a:gd name="connsiteY55" fmla="*/ 3267780 h 6106229"/>
              <a:gd name="connsiteX56" fmla="*/ 5524500 w 6067425"/>
              <a:gd name="connsiteY56" fmla="*/ 3267780 h 6106229"/>
              <a:gd name="connsiteX57" fmla="*/ 5524500 w 6067425"/>
              <a:gd name="connsiteY57" fmla="*/ 3391605 h 6106229"/>
              <a:gd name="connsiteX58" fmla="*/ 5619750 w 6067425"/>
              <a:gd name="connsiteY58" fmla="*/ 3544005 h 6106229"/>
              <a:gd name="connsiteX59" fmla="*/ 5553075 w 6067425"/>
              <a:gd name="connsiteY59" fmla="*/ 3639255 h 6106229"/>
              <a:gd name="connsiteX60" fmla="*/ 5715000 w 6067425"/>
              <a:gd name="connsiteY60" fmla="*/ 3896430 h 6106229"/>
              <a:gd name="connsiteX61" fmla="*/ 5610225 w 6067425"/>
              <a:gd name="connsiteY61" fmla="*/ 4105980 h 6106229"/>
              <a:gd name="connsiteX62" fmla="*/ 5448300 w 6067425"/>
              <a:gd name="connsiteY62" fmla="*/ 4086930 h 6106229"/>
              <a:gd name="connsiteX63" fmla="*/ 5524500 w 6067425"/>
              <a:gd name="connsiteY63" fmla="*/ 4248855 h 6106229"/>
              <a:gd name="connsiteX64" fmla="*/ 5667375 w 6067425"/>
              <a:gd name="connsiteY64" fmla="*/ 4239330 h 6106229"/>
              <a:gd name="connsiteX65" fmla="*/ 5676900 w 6067425"/>
              <a:gd name="connsiteY65" fmla="*/ 4382205 h 6106229"/>
              <a:gd name="connsiteX66" fmla="*/ 5562600 w 6067425"/>
              <a:gd name="connsiteY66" fmla="*/ 4467930 h 6106229"/>
              <a:gd name="connsiteX67" fmla="*/ 5619750 w 6067425"/>
              <a:gd name="connsiteY67" fmla="*/ 4629855 h 6106229"/>
              <a:gd name="connsiteX68" fmla="*/ 5791200 w 6067425"/>
              <a:gd name="connsiteY68" fmla="*/ 4753680 h 6106229"/>
              <a:gd name="connsiteX69" fmla="*/ 5981700 w 6067425"/>
              <a:gd name="connsiteY69" fmla="*/ 4734630 h 6106229"/>
              <a:gd name="connsiteX70" fmla="*/ 6000750 w 6067425"/>
              <a:gd name="connsiteY70" fmla="*/ 4801305 h 6106229"/>
              <a:gd name="connsiteX71" fmla="*/ 5943600 w 6067425"/>
              <a:gd name="connsiteY71" fmla="*/ 4877505 h 6106229"/>
              <a:gd name="connsiteX72" fmla="*/ 5953125 w 6067425"/>
              <a:gd name="connsiteY72" fmla="*/ 4991805 h 6106229"/>
              <a:gd name="connsiteX73" fmla="*/ 5857875 w 6067425"/>
              <a:gd name="connsiteY73" fmla="*/ 5163254 h 6106229"/>
              <a:gd name="connsiteX74" fmla="*/ 5619750 w 6067425"/>
              <a:gd name="connsiteY74" fmla="*/ 5287080 h 6106229"/>
              <a:gd name="connsiteX75" fmla="*/ 5534025 w 6067425"/>
              <a:gd name="connsiteY75" fmla="*/ 5458530 h 6106229"/>
              <a:gd name="connsiteX76" fmla="*/ 5400675 w 6067425"/>
              <a:gd name="connsiteY76" fmla="*/ 5544254 h 6106229"/>
              <a:gd name="connsiteX77" fmla="*/ 5200650 w 6067425"/>
              <a:gd name="connsiteY77" fmla="*/ 5563305 h 6106229"/>
              <a:gd name="connsiteX78" fmla="*/ 4838700 w 6067425"/>
              <a:gd name="connsiteY78" fmla="*/ 5420430 h 6106229"/>
              <a:gd name="connsiteX79" fmla="*/ 4686300 w 6067425"/>
              <a:gd name="connsiteY79" fmla="*/ 5353755 h 6106229"/>
              <a:gd name="connsiteX80" fmla="*/ 4362450 w 6067425"/>
              <a:gd name="connsiteY80" fmla="*/ 5277555 h 6106229"/>
              <a:gd name="connsiteX81" fmla="*/ 4200525 w 6067425"/>
              <a:gd name="connsiteY81" fmla="*/ 5220405 h 6106229"/>
              <a:gd name="connsiteX82" fmla="*/ 3981450 w 6067425"/>
              <a:gd name="connsiteY82" fmla="*/ 5382330 h 6106229"/>
              <a:gd name="connsiteX83" fmla="*/ 3810000 w 6067425"/>
              <a:gd name="connsiteY83" fmla="*/ 5496630 h 6106229"/>
              <a:gd name="connsiteX84" fmla="*/ 3695700 w 6067425"/>
              <a:gd name="connsiteY84" fmla="*/ 5744279 h 6106229"/>
              <a:gd name="connsiteX85" fmla="*/ 3752850 w 6067425"/>
              <a:gd name="connsiteY85" fmla="*/ 6030029 h 6106229"/>
              <a:gd name="connsiteX86" fmla="*/ 3600450 w 6067425"/>
              <a:gd name="connsiteY86" fmla="*/ 6030029 h 6106229"/>
              <a:gd name="connsiteX87" fmla="*/ 3429000 w 6067425"/>
              <a:gd name="connsiteY87" fmla="*/ 6106229 h 6106229"/>
              <a:gd name="connsiteX88" fmla="*/ 3190875 w 6067425"/>
              <a:gd name="connsiteY88" fmla="*/ 6087179 h 6106229"/>
              <a:gd name="connsiteX89" fmla="*/ 3038475 w 6067425"/>
              <a:gd name="connsiteY89" fmla="*/ 5934779 h 6106229"/>
              <a:gd name="connsiteX90" fmla="*/ 2857500 w 6067425"/>
              <a:gd name="connsiteY90" fmla="*/ 5896679 h 6106229"/>
              <a:gd name="connsiteX91" fmla="*/ 2543175 w 6067425"/>
              <a:gd name="connsiteY91" fmla="*/ 5753804 h 6106229"/>
              <a:gd name="connsiteX92" fmla="*/ 2343150 w 6067425"/>
              <a:gd name="connsiteY92" fmla="*/ 5849055 h 6106229"/>
              <a:gd name="connsiteX93" fmla="*/ 1762125 w 6067425"/>
              <a:gd name="connsiteY93" fmla="*/ 5668080 h 6106229"/>
              <a:gd name="connsiteX94" fmla="*/ 1228725 w 6067425"/>
              <a:gd name="connsiteY94" fmla="*/ 5363280 h 6106229"/>
              <a:gd name="connsiteX95" fmla="*/ 1419225 w 6067425"/>
              <a:gd name="connsiteY95" fmla="*/ 5163255 h 6106229"/>
              <a:gd name="connsiteX96" fmla="*/ 1543050 w 6067425"/>
              <a:gd name="connsiteY96" fmla="*/ 4601280 h 6106229"/>
              <a:gd name="connsiteX97" fmla="*/ 1619250 w 6067425"/>
              <a:gd name="connsiteY97" fmla="*/ 4182180 h 6106229"/>
              <a:gd name="connsiteX98" fmla="*/ 1657350 w 6067425"/>
              <a:gd name="connsiteY98" fmla="*/ 3867855 h 6106229"/>
              <a:gd name="connsiteX99" fmla="*/ 1905000 w 6067425"/>
              <a:gd name="connsiteY99" fmla="*/ 4191705 h 6106229"/>
              <a:gd name="connsiteX100" fmla="*/ 1838325 w 6067425"/>
              <a:gd name="connsiteY100" fmla="*/ 3896430 h 6106229"/>
              <a:gd name="connsiteX101" fmla="*/ 1581150 w 6067425"/>
              <a:gd name="connsiteY101" fmla="*/ 3705930 h 6106229"/>
              <a:gd name="connsiteX102" fmla="*/ 1685925 w 6067425"/>
              <a:gd name="connsiteY102" fmla="*/ 3601155 h 6106229"/>
              <a:gd name="connsiteX103" fmla="*/ 1666875 w 6067425"/>
              <a:gd name="connsiteY103" fmla="*/ 3343980 h 6106229"/>
              <a:gd name="connsiteX104" fmla="*/ 1381125 w 6067425"/>
              <a:gd name="connsiteY104" fmla="*/ 3172530 h 6106229"/>
              <a:gd name="connsiteX105" fmla="*/ 1209675 w 6067425"/>
              <a:gd name="connsiteY105" fmla="*/ 2915355 h 6106229"/>
              <a:gd name="connsiteX106" fmla="*/ 1295400 w 6067425"/>
              <a:gd name="connsiteY106" fmla="*/ 2772480 h 6106229"/>
              <a:gd name="connsiteX107" fmla="*/ 1238250 w 6067425"/>
              <a:gd name="connsiteY107" fmla="*/ 2686755 h 6106229"/>
              <a:gd name="connsiteX108" fmla="*/ 1019175 w 6067425"/>
              <a:gd name="connsiteY108" fmla="*/ 2458155 h 6106229"/>
              <a:gd name="connsiteX109" fmla="*/ 723900 w 6067425"/>
              <a:gd name="connsiteY109" fmla="*/ 2334330 h 6106229"/>
              <a:gd name="connsiteX110" fmla="*/ 457200 w 6067425"/>
              <a:gd name="connsiteY110" fmla="*/ 2153355 h 6106229"/>
              <a:gd name="connsiteX111" fmla="*/ 209550 w 6067425"/>
              <a:gd name="connsiteY111" fmla="*/ 2191455 h 6106229"/>
              <a:gd name="connsiteX112" fmla="*/ 28575 w 6067425"/>
              <a:gd name="connsiteY112" fmla="*/ 1972380 h 6106229"/>
              <a:gd name="connsiteX113" fmla="*/ 0 w 6067425"/>
              <a:gd name="connsiteY113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162550 w 6067425"/>
              <a:gd name="connsiteY44" fmla="*/ 1086555 h 6106229"/>
              <a:gd name="connsiteX45" fmla="*/ 5505450 w 6067425"/>
              <a:gd name="connsiteY45" fmla="*/ 1124655 h 6106229"/>
              <a:gd name="connsiteX46" fmla="*/ 6067425 w 6067425"/>
              <a:gd name="connsiteY46" fmla="*/ 1410405 h 6106229"/>
              <a:gd name="connsiteX47" fmla="*/ 5895975 w 6067425"/>
              <a:gd name="connsiteY47" fmla="*/ 1677105 h 6106229"/>
              <a:gd name="connsiteX48" fmla="*/ 5753100 w 6067425"/>
              <a:gd name="connsiteY48" fmla="*/ 2248605 h 6106229"/>
              <a:gd name="connsiteX49" fmla="*/ 5772150 w 6067425"/>
              <a:gd name="connsiteY49" fmla="*/ 2410530 h 6106229"/>
              <a:gd name="connsiteX50" fmla="*/ 5772150 w 6067425"/>
              <a:gd name="connsiteY50" fmla="*/ 2410530 h 6106229"/>
              <a:gd name="connsiteX51" fmla="*/ 5562600 w 6067425"/>
              <a:gd name="connsiteY51" fmla="*/ 2448630 h 6106229"/>
              <a:gd name="connsiteX52" fmla="*/ 5467350 w 6067425"/>
              <a:gd name="connsiteY52" fmla="*/ 2772480 h 6106229"/>
              <a:gd name="connsiteX53" fmla="*/ 5334000 w 6067425"/>
              <a:gd name="connsiteY53" fmla="*/ 2839155 h 6106229"/>
              <a:gd name="connsiteX54" fmla="*/ 5210175 w 6067425"/>
              <a:gd name="connsiteY54" fmla="*/ 3182055 h 6106229"/>
              <a:gd name="connsiteX55" fmla="*/ 5391150 w 6067425"/>
              <a:gd name="connsiteY55" fmla="*/ 3124905 h 6106229"/>
              <a:gd name="connsiteX56" fmla="*/ 5524500 w 6067425"/>
              <a:gd name="connsiteY56" fmla="*/ 3267780 h 6106229"/>
              <a:gd name="connsiteX57" fmla="*/ 5524500 w 6067425"/>
              <a:gd name="connsiteY57" fmla="*/ 3267780 h 6106229"/>
              <a:gd name="connsiteX58" fmla="*/ 5524500 w 6067425"/>
              <a:gd name="connsiteY58" fmla="*/ 3391605 h 6106229"/>
              <a:gd name="connsiteX59" fmla="*/ 5619750 w 6067425"/>
              <a:gd name="connsiteY59" fmla="*/ 3544005 h 6106229"/>
              <a:gd name="connsiteX60" fmla="*/ 5553075 w 6067425"/>
              <a:gd name="connsiteY60" fmla="*/ 3639255 h 6106229"/>
              <a:gd name="connsiteX61" fmla="*/ 5715000 w 6067425"/>
              <a:gd name="connsiteY61" fmla="*/ 3896430 h 6106229"/>
              <a:gd name="connsiteX62" fmla="*/ 5610225 w 6067425"/>
              <a:gd name="connsiteY62" fmla="*/ 4105980 h 6106229"/>
              <a:gd name="connsiteX63" fmla="*/ 5448300 w 6067425"/>
              <a:gd name="connsiteY63" fmla="*/ 4086930 h 6106229"/>
              <a:gd name="connsiteX64" fmla="*/ 5524500 w 6067425"/>
              <a:gd name="connsiteY64" fmla="*/ 4248855 h 6106229"/>
              <a:gd name="connsiteX65" fmla="*/ 5667375 w 6067425"/>
              <a:gd name="connsiteY65" fmla="*/ 4239330 h 6106229"/>
              <a:gd name="connsiteX66" fmla="*/ 5676900 w 6067425"/>
              <a:gd name="connsiteY66" fmla="*/ 4382205 h 6106229"/>
              <a:gd name="connsiteX67" fmla="*/ 5562600 w 6067425"/>
              <a:gd name="connsiteY67" fmla="*/ 4467930 h 6106229"/>
              <a:gd name="connsiteX68" fmla="*/ 5619750 w 6067425"/>
              <a:gd name="connsiteY68" fmla="*/ 4629855 h 6106229"/>
              <a:gd name="connsiteX69" fmla="*/ 5791200 w 6067425"/>
              <a:gd name="connsiteY69" fmla="*/ 4753680 h 6106229"/>
              <a:gd name="connsiteX70" fmla="*/ 5981700 w 6067425"/>
              <a:gd name="connsiteY70" fmla="*/ 4734630 h 6106229"/>
              <a:gd name="connsiteX71" fmla="*/ 6000750 w 6067425"/>
              <a:gd name="connsiteY71" fmla="*/ 4801305 h 6106229"/>
              <a:gd name="connsiteX72" fmla="*/ 5943600 w 6067425"/>
              <a:gd name="connsiteY72" fmla="*/ 4877505 h 6106229"/>
              <a:gd name="connsiteX73" fmla="*/ 5953125 w 6067425"/>
              <a:gd name="connsiteY73" fmla="*/ 4991805 h 6106229"/>
              <a:gd name="connsiteX74" fmla="*/ 5857875 w 6067425"/>
              <a:gd name="connsiteY74" fmla="*/ 5163254 h 6106229"/>
              <a:gd name="connsiteX75" fmla="*/ 5619750 w 6067425"/>
              <a:gd name="connsiteY75" fmla="*/ 5287080 h 6106229"/>
              <a:gd name="connsiteX76" fmla="*/ 5534025 w 6067425"/>
              <a:gd name="connsiteY76" fmla="*/ 5458530 h 6106229"/>
              <a:gd name="connsiteX77" fmla="*/ 5400675 w 6067425"/>
              <a:gd name="connsiteY77" fmla="*/ 5544254 h 6106229"/>
              <a:gd name="connsiteX78" fmla="*/ 5200650 w 6067425"/>
              <a:gd name="connsiteY78" fmla="*/ 5563305 h 6106229"/>
              <a:gd name="connsiteX79" fmla="*/ 4838700 w 6067425"/>
              <a:gd name="connsiteY79" fmla="*/ 5420430 h 6106229"/>
              <a:gd name="connsiteX80" fmla="*/ 4686300 w 6067425"/>
              <a:gd name="connsiteY80" fmla="*/ 5353755 h 6106229"/>
              <a:gd name="connsiteX81" fmla="*/ 4362450 w 6067425"/>
              <a:gd name="connsiteY81" fmla="*/ 5277555 h 6106229"/>
              <a:gd name="connsiteX82" fmla="*/ 4200525 w 6067425"/>
              <a:gd name="connsiteY82" fmla="*/ 5220405 h 6106229"/>
              <a:gd name="connsiteX83" fmla="*/ 3981450 w 6067425"/>
              <a:gd name="connsiteY83" fmla="*/ 5382330 h 6106229"/>
              <a:gd name="connsiteX84" fmla="*/ 3810000 w 6067425"/>
              <a:gd name="connsiteY84" fmla="*/ 5496630 h 6106229"/>
              <a:gd name="connsiteX85" fmla="*/ 3695700 w 6067425"/>
              <a:gd name="connsiteY85" fmla="*/ 5744279 h 6106229"/>
              <a:gd name="connsiteX86" fmla="*/ 3752850 w 6067425"/>
              <a:gd name="connsiteY86" fmla="*/ 6030029 h 6106229"/>
              <a:gd name="connsiteX87" fmla="*/ 3600450 w 6067425"/>
              <a:gd name="connsiteY87" fmla="*/ 6030029 h 6106229"/>
              <a:gd name="connsiteX88" fmla="*/ 3429000 w 6067425"/>
              <a:gd name="connsiteY88" fmla="*/ 6106229 h 6106229"/>
              <a:gd name="connsiteX89" fmla="*/ 3190875 w 6067425"/>
              <a:gd name="connsiteY89" fmla="*/ 6087179 h 6106229"/>
              <a:gd name="connsiteX90" fmla="*/ 3038475 w 6067425"/>
              <a:gd name="connsiteY90" fmla="*/ 5934779 h 6106229"/>
              <a:gd name="connsiteX91" fmla="*/ 2857500 w 6067425"/>
              <a:gd name="connsiteY91" fmla="*/ 5896679 h 6106229"/>
              <a:gd name="connsiteX92" fmla="*/ 2543175 w 6067425"/>
              <a:gd name="connsiteY92" fmla="*/ 5753804 h 6106229"/>
              <a:gd name="connsiteX93" fmla="*/ 2343150 w 6067425"/>
              <a:gd name="connsiteY93" fmla="*/ 5849055 h 6106229"/>
              <a:gd name="connsiteX94" fmla="*/ 1762125 w 6067425"/>
              <a:gd name="connsiteY94" fmla="*/ 5668080 h 6106229"/>
              <a:gd name="connsiteX95" fmla="*/ 1228725 w 6067425"/>
              <a:gd name="connsiteY95" fmla="*/ 5363280 h 6106229"/>
              <a:gd name="connsiteX96" fmla="*/ 1419225 w 6067425"/>
              <a:gd name="connsiteY96" fmla="*/ 5163255 h 6106229"/>
              <a:gd name="connsiteX97" fmla="*/ 1543050 w 6067425"/>
              <a:gd name="connsiteY97" fmla="*/ 4601280 h 6106229"/>
              <a:gd name="connsiteX98" fmla="*/ 1619250 w 6067425"/>
              <a:gd name="connsiteY98" fmla="*/ 4182180 h 6106229"/>
              <a:gd name="connsiteX99" fmla="*/ 1657350 w 6067425"/>
              <a:gd name="connsiteY99" fmla="*/ 3867855 h 6106229"/>
              <a:gd name="connsiteX100" fmla="*/ 1905000 w 6067425"/>
              <a:gd name="connsiteY100" fmla="*/ 4191705 h 6106229"/>
              <a:gd name="connsiteX101" fmla="*/ 1838325 w 6067425"/>
              <a:gd name="connsiteY101" fmla="*/ 3896430 h 6106229"/>
              <a:gd name="connsiteX102" fmla="*/ 1581150 w 6067425"/>
              <a:gd name="connsiteY102" fmla="*/ 3705930 h 6106229"/>
              <a:gd name="connsiteX103" fmla="*/ 1685925 w 6067425"/>
              <a:gd name="connsiteY103" fmla="*/ 3601155 h 6106229"/>
              <a:gd name="connsiteX104" fmla="*/ 1666875 w 6067425"/>
              <a:gd name="connsiteY104" fmla="*/ 3343980 h 6106229"/>
              <a:gd name="connsiteX105" fmla="*/ 1381125 w 6067425"/>
              <a:gd name="connsiteY105" fmla="*/ 3172530 h 6106229"/>
              <a:gd name="connsiteX106" fmla="*/ 1209675 w 6067425"/>
              <a:gd name="connsiteY106" fmla="*/ 2915355 h 6106229"/>
              <a:gd name="connsiteX107" fmla="*/ 1295400 w 6067425"/>
              <a:gd name="connsiteY107" fmla="*/ 2772480 h 6106229"/>
              <a:gd name="connsiteX108" fmla="*/ 1238250 w 6067425"/>
              <a:gd name="connsiteY108" fmla="*/ 2686755 h 6106229"/>
              <a:gd name="connsiteX109" fmla="*/ 1019175 w 6067425"/>
              <a:gd name="connsiteY109" fmla="*/ 2458155 h 6106229"/>
              <a:gd name="connsiteX110" fmla="*/ 723900 w 6067425"/>
              <a:gd name="connsiteY110" fmla="*/ 2334330 h 6106229"/>
              <a:gd name="connsiteX111" fmla="*/ 457200 w 6067425"/>
              <a:gd name="connsiteY111" fmla="*/ 2153355 h 6106229"/>
              <a:gd name="connsiteX112" fmla="*/ 209550 w 6067425"/>
              <a:gd name="connsiteY112" fmla="*/ 2191455 h 6106229"/>
              <a:gd name="connsiteX113" fmla="*/ 28575 w 6067425"/>
              <a:gd name="connsiteY113" fmla="*/ 1972380 h 6106229"/>
              <a:gd name="connsiteX114" fmla="*/ 0 w 6067425"/>
              <a:gd name="connsiteY114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905000 w 6067425"/>
              <a:gd name="connsiteY101" fmla="*/ 4191705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28575 w 6067425"/>
              <a:gd name="connsiteY114" fmla="*/ 1972380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877079 w 6067425"/>
              <a:gd name="connsiteY101" fmla="*/ 4170764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28575 w 6067425"/>
              <a:gd name="connsiteY114" fmla="*/ 1972380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00075 w 6067425"/>
              <a:gd name="connsiteY2" fmla="*/ 1486605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877079 w 6067425"/>
              <a:gd name="connsiteY101" fmla="*/ 4170764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42535 w 6067425"/>
              <a:gd name="connsiteY114" fmla="*/ 2028222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621423 w 6067425"/>
              <a:gd name="connsiteY2" fmla="*/ 1507953 h 6106229"/>
              <a:gd name="connsiteX3" fmla="*/ 828675 w 6067425"/>
              <a:gd name="connsiteY3" fmla="*/ 1448505 h 6106229"/>
              <a:gd name="connsiteX4" fmla="*/ 1037520 w 6067425"/>
              <a:gd name="connsiteY4" fmla="*/ 1746603 h 6106229"/>
              <a:gd name="connsiteX5" fmla="*/ 1195211 w 6067425"/>
              <a:gd name="connsiteY5" fmla="*/ 1640064 h 6106229"/>
              <a:gd name="connsiteX6" fmla="*/ 1590675 w 6067425"/>
              <a:gd name="connsiteY6" fmla="*/ 1639005 h 6106229"/>
              <a:gd name="connsiteX7" fmla="*/ 1545872 w 6067425"/>
              <a:gd name="connsiteY7" fmla="*/ 1515180 h 6106229"/>
              <a:gd name="connsiteX8" fmla="*/ 1524000 w 6067425"/>
              <a:gd name="connsiteY8" fmla="*/ 1277055 h 6106229"/>
              <a:gd name="connsiteX9" fmla="*/ 1409700 w 6067425"/>
              <a:gd name="connsiteY9" fmla="*/ 1086555 h 6106229"/>
              <a:gd name="connsiteX10" fmla="*/ 1390650 w 6067425"/>
              <a:gd name="connsiteY10" fmla="*/ 877005 h 6106229"/>
              <a:gd name="connsiteX11" fmla="*/ 1712030 w 6067425"/>
              <a:gd name="connsiteY11" fmla="*/ 897819 h 6106229"/>
              <a:gd name="connsiteX12" fmla="*/ 1691216 w 6067425"/>
              <a:gd name="connsiteY12" fmla="*/ 1021644 h 6106229"/>
              <a:gd name="connsiteX13" fmla="*/ 1752600 w 6067425"/>
              <a:gd name="connsiteY13" fmla="*/ 1134180 h 6106229"/>
              <a:gd name="connsiteX14" fmla="*/ 1933575 w 6067425"/>
              <a:gd name="connsiteY14" fmla="*/ 1134180 h 6106229"/>
              <a:gd name="connsiteX15" fmla="*/ 2105025 w 6067425"/>
              <a:gd name="connsiteY15" fmla="*/ 1191330 h 6106229"/>
              <a:gd name="connsiteX16" fmla="*/ 2181225 w 6067425"/>
              <a:gd name="connsiteY16" fmla="*/ 1229429 h 6106229"/>
              <a:gd name="connsiteX17" fmla="*/ 2286000 w 6067425"/>
              <a:gd name="connsiteY17" fmla="*/ 1153230 h 6106229"/>
              <a:gd name="connsiteX18" fmla="*/ 2390775 w 6067425"/>
              <a:gd name="connsiteY18" fmla="*/ 1096080 h 6106229"/>
              <a:gd name="connsiteX19" fmla="*/ 2247900 w 6067425"/>
              <a:gd name="connsiteY19" fmla="*/ 1057980 h 6106229"/>
              <a:gd name="connsiteX20" fmla="*/ 2390069 w 6067425"/>
              <a:gd name="connsiteY20" fmla="*/ 939447 h 6106229"/>
              <a:gd name="connsiteX21" fmla="*/ 2655006 w 6067425"/>
              <a:gd name="connsiteY21" fmla="*/ 806097 h 6106229"/>
              <a:gd name="connsiteX22" fmla="*/ 2924175 w 6067425"/>
              <a:gd name="connsiteY22" fmla="*/ 676980 h 6106229"/>
              <a:gd name="connsiteX23" fmla="*/ 3013427 w 6067425"/>
              <a:gd name="connsiteY23" fmla="*/ 110772 h 6106229"/>
              <a:gd name="connsiteX24" fmla="*/ 3198636 w 6067425"/>
              <a:gd name="connsiteY24" fmla="*/ 36336 h 6106229"/>
              <a:gd name="connsiteX25" fmla="*/ 3402895 w 6067425"/>
              <a:gd name="connsiteY25" fmla="*/ 0 h 6106229"/>
              <a:gd name="connsiteX26" fmla="*/ 3483130 w 6067425"/>
              <a:gd name="connsiteY26" fmla="*/ 76208 h 6106229"/>
              <a:gd name="connsiteX27" fmla="*/ 3485685 w 6067425"/>
              <a:gd name="connsiteY27" fmla="*/ 186790 h 6106229"/>
              <a:gd name="connsiteX28" fmla="*/ 3568623 w 6067425"/>
              <a:gd name="connsiteY28" fmla="*/ 239992 h 6106229"/>
              <a:gd name="connsiteX29" fmla="*/ 3736587 w 6067425"/>
              <a:gd name="connsiteY29" fmla="*/ 224194 h 6106229"/>
              <a:gd name="connsiteX30" fmla="*/ 3771900 w 6067425"/>
              <a:gd name="connsiteY30" fmla="*/ 372180 h 6106229"/>
              <a:gd name="connsiteX31" fmla="*/ 3836484 w 6067425"/>
              <a:gd name="connsiteY31" fmla="*/ 395644 h 6106229"/>
              <a:gd name="connsiteX32" fmla="*/ 3933825 w 6067425"/>
              <a:gd name="connsiteY32" fmla="*/ 429330 h 6106229"/>
              <a:gd name="connsiteX33" fmla="*/ 3972622 w 6067425"/>
              <a:gd name="connsiteY33" fmla="*/ 531550 h 6106229"/>
              <a:gd name="connsiteX34" fmla="*/ 4161031 w 6067425"/>
              <a:gd name="connsiteY34" fmla="*/ 549206 h 6106229"/>
              <a:gd name="connsiteX35" fmla="*/ 4165678 w 6067425"/>
              <a:gd name="connsiteY35" fmla="*/ 746907 h 6106229"/>
              <a:gd name="connsiteX36" fmla="*/ 4292058 w 6067425"/>
              <a:gd name="connsiteY36" fmla="*/ 786634 h 6106229"/>
              <a:gd name="connsiteX37" fmla="*/ 4403802 w 6067425"/>
              <a:gd name="connsiteY37" fmla="*/ 748068 h 6106229"/>
              <a:gd name="connsiteX38" fmla="*/ 4469214 w 6067425"/>
              <a:gd name="connsiteY38" fmla="*/ 607560 h 6106229"/>
              <a:gd name="connsiteX39" fmla="*/ 4486275 w 6067425"/>
              <a:gd name="connsiteY39" fmla="*/ 829380 h 6106229"/>
              <a:gd name="connsiteX40" fmla="*/ 4642624 w 6067425"/>
              <a:gd name="connsiteY40" fmla="*/ 947397 h 6106229"/>
              <a:gd name="connsiteX41" fmla="*/ 4762500 w 6067425"/>
              <a:gd name="connsiteY41" fmla="*/ 1019880 h 6106229"/>
              <a:gd name="connsiteX42" fmla="*/ 4833125 w 6067425"/>
              <a:gd name="connsiteY42" fmla="*/ 1066111 h 6106229"/>
              <a:gd name="connsiteX43" fmla="*/ 4953929 w 6067425"/>
              <a:gd name="connsiteY43" fmla="*/ 1049151 h 6106229"/>
              <a:gd name="connsiteX44" fmla="*/ 5050573 w 6067425"/>
              <a:gd name="connsiteY44" fmla="*/ 1101190 h 6106229"/>
              <a:gd name="connsiteX45" fmla="*/ 5162550 w 6067425"/>
              <a:gd name="connsiteY45" fmla="*/ 1086555 h 6106229"/>
              <a:gd name="connsiteX46" fmla="*/ 5505450 w 6067425"/>
              <a:gd name="connsiteY46" fmla="*/ 1124655 h 6106229"/>
              <a:gd name="connsiteX47" fmla="*/ 6067425 w 6067425"/>
              <a:gd name="connsiteY47" fmla="*/ 1410405 h 6106229"/>
              <a:gd name="connsiteX48" fmla="*/ 5895975 w 6067425"/>
              <a:gd name="connsiteY48" fmla="*/ 1677105 h 6106229"/>
              <a:gd name="connsiteX49" fmla="*/ 5753100 w 6067425"/>
              <a:gd name="connsiteY49" fmla="*/ 2248605 h 6106229"/>
              <a:gd name="connsiteX50" fmla="*/ 5772150 w 6067425"/>
              <a:gd name="connsiteY50" fmla="*/ 2410530 h 6106229"/>
              <a:gd name="connsiteX51" fmla="*/ 5772150 w 6067425"/>
              <a:gd name="connsiteY51" fmla="*/ 2410530 h 6106229"/>
              <a:gd name="connsiteX52" fmla="*/ 5562600 w 6067425"/>
              <a:gd name="connsiteY52" fmla="*/ 2448630 h 6106229"/>
              <a:gd name="connsiteX53" fmla="*/ 5467350 w 6067425"/>
              <a:gd name="connsiteY53" fmla="*/ 2772480 h 6106229"/>
              <a:gd name="connsiteX54" fmla="*/ 5334000 w 6067425"/>
              <a:gd name="connsiteY54" fmla="*/ 2839155 h 6106229"/>
              <a:gd name="connsiteX55" fmla="*/ 5210175 w 6067425"/>
              <a:gd name="connsiteY55" fmla="*/ 3182055 h 6106229"/>
              <a:gd name="connsiteX56" fmla="*/ 5391150 w 6067425"/>
              <a:gd name="connsiteY56" fmla="*/ 3124905 h 6106229"/>
              <a:gd name="connsiteX57" fmla="*/ 5524500 w 6067425"/>
              <a:gd name="connsiteY57" fmla="*/ 3267780 h 6106229"/>
              <a:gd name="connsiteX58" fmla="*/ 5524500 w 6067425"/>
              <a:gd name="connsiteY58" fmla="*/ 3267780 h 6106229"/>
              <a:gd name="connsiteX59" fmla="*/ 5524500 w 6067425"/>
              <a:gd name="connsiteY59" fmla="*/ 3391605 h 6106229"/>
              <a:gd name="connsiteX60" fmla="*/ 5619750 w 6067425"/>
              <a:gd name="connsiteY60" fmla="*/ 3544005 h 6106229"/>
              <a:gd name="connsiteX61" fmla="*/ 5553075 w 6067425"/>
              <a:gd name="connsiteY61" fmla="*/ 3639255 h 6106229"/>
              <a:gd name="connsiteX62" fmla="*/ 5715000 w 6067425"/>
              <a:gd name="connsiteY62" fmla="*/ 3896430 h 6106229"/>
              <a:gd name="connsiteX63" fmla="*/ 5610225 w 6067425"/>
              <a:gd name="connsiteY63" fmla="*/ 4105980 h 6106229"/>
              <a:gd name="connsiteX64" fmla="*/ 5448300 w 6067425"/>
              <a:gd name="connsiteY64" fmla="*/ 4086930 h 6106229"/>
              <a:gd name="connsiteX65" fmla="*/ 5524500 w 6067425"/>
              <a:gd name="connsiteY65" fmla="*/ 4248855 h 6106229"/>
              <a:gd name="connsiteX66" fmla="*/ 5667375 w 6067425"/>
              <a:gd name="connsiteY66" fmla="*/ 4239330 h 6106229"/>
              <a:gd name="connsiteX67" fmla="*/ 5676900 w 6067425"/>
              <a:gd name="connsiteY67" fmla="*/ 4382205 h 6106229"/>
              <a:gd name="connsiteX68" fmla="*/ 5562600 w 6067425"/>
              <a:gd name="connsiteY68" fmla="*/ 4467930 h 6106229"/>
              <a:gd name="connsiteX69" fmla="*/ 5619750 w 6067425"/>
              <a:gd name="connsiteY69" fmla="*/ 4629855 h 6106229"/>
              <a:gd name="connsiteX70" fmla="*/ 5791200 w 6067425"/>
              <a:gd name="connsiteY70" fmla="*/ 4753680 h 6106229"/>
              <a:gd name="connsiteX71" fmla="*/ 5981700 w 6067425"/>
              <a:gd name="connsiteY71" fmla="*/ 4734630 h 6106229"/>
              <a:gd name="connsiteX72" fmla="*/ 6000750 w 6067425"/>
              <a:gd name="connsiteY72" fmla="*/ 4801305 h 6106229"/>
              <a:gd name="connsiteX73" fmla="*/ 5943600 w 6067425"/>
              <a:gd name="connsiteY73" fmla="*/ 4877505 h 6106229"/>
              <a:gd name="connsiteX74" fmla="*/ 5953125 w 6067425"/>
              <a:gd name="connsiteY74" fmla="*/ 4991805 h 6106229"/>
              <a:gd name="connsiteX75" fmla="*/ 5857875 w 6067425"/>
              <a:gd name="connsiteY75" fmla="*/ 5163254 h 6106229"/>
              <a:gd name="connsiteX76" fmla="*/ 5619750 w 6067425"/>
              <a:gd name="connsiteY76" fmla="*/ 5287080 h 6106229"/>
              <a:gd name="connsiteX77" fmla="*/ 5534025 w 6067425"/>
              <a:gd name="connsiteY77" fmla="*/ 5458530 h 6106229"/>
              <a:gd name="connsiteX78" fmla="*/ 5400675 w 6067425"/>
              <a:gd name="connsiteY78" fmla="*/ 5544254 h 6106229"/>
              <a:gd name="connsiteX79" fmla="*/ 5200650 w 6067425"/>
              <a:gd name="connsiteY79" fmla="*/ 5563305 h 6106229"/>
              <a:gd name="connsiteX80" fmla="*/ 4838700 w 6067425"/>
              <a:gd name="connsiteY80" fmla="*/ 5420430 h 6106229"/>
              <a:gd name="connsiteX81" fmla="*/ 4686300 w 6067425"/>
              <a:gd name="connsiteY81" fmla="*/ 5353755 h 6106229"/>
              <a:gd name="connsiteX82" fmla="*/ 4362450 w 6067425"/>
              <a:gd name="connsiteY82" fmla="*/ 5277555 h 6106229"/>
              <a:gd name="connsiteX83" fmla="*/ 4200525 w 6067425"/>
              <a:gd name="connsiteY83" fmla="*/ 5220405 h 6106229"/>
              <a:gd name="connsiteX84" fmla="*/ 3981450 w 6067425"/>
              <a:gd name="connsiteY84" fmla="*/ 5382330 h 6106229"/>
              <a:gd name="connsiteX85" fmla="*/ 3810000 w 6067425"/>
              <a:gd name="connsiteY85" fmla="*/ 5496630 h 6106229"/>
              <a:gd name="connsiteX86" fmla="*/ 3695700 w 6067425"/>
              <a:gd name="connsiteY86" fmla="*/ 5744279 h 6106229"/>
              <a:gd name="connsiteX87" fmla="*/ 3752850 w 6067425"/>
              <a:gd name="connsiteY87" fmla="*/ 6030029 h 6106229"/>
              <a:gd name="connsiteX88" fmla="*/ 3600450 w 6067425"/>
              <a:gd name="connsiteY88" fmla="*/ 6030029 h 6106229"/>
              <a:gd name="connsiteX89" fmla="*/ 3429000 w 6067425"/>
              <a:gd name="connsiteY89" fmla="*/ 6106229 h 6106229"/>
              <a:gd name="connsiteX90" fmla="*/ 3190875 w 6067425"/>
              <a:gd name="connsiteY90" fmla="*/ 6087179 h 6106229"/>
              <a:gd name="connsiteX91" fmla="*/ 3038475 w 6067425"/>
              <a:gd name="connsiteY91" fmla="*/ 5934779 h 6106229"/>
              <a:gd name="connsiteX92" fmla="*/ 2857500 w 6067425"/>
              <a:gd name="connsiteY92" fmla="*/ 5896679 h 6106229"/>
              <a:gd name="connsiteX93" fmla="*/ 2543175 w 6067425"/>
              <a:gd name="connsiteY93" fmla="*/ 5753804 h 6106229"/>
              <a:gd name="connsiteX94" fmla="*/ 2343150 w 6067425"/>
              <a:gd name="connsiteY94" fmla="*/ 5849055 h 6106229"/>
              <a:gd name="connsiteX95" fmla="*/ 1762125 w 6067425"/>
              <a:gd name="connsiteY95" fmla="*/ 5668080 h 6106229"/>
              <a:gd name="connsiteX96" fmla="*/ 1228725 w 6067425"/>
              <a:gd name="connsiteY96" fmla="*/ 5363280 h 6106229"/>
              <a:gd name="connsiteX97" fmla="*/ 1419225 w 6067425"/>
              <a:gd name="connsiteY97" fmla="*/ 5163255 h 6106229"/>
              <a:gd name="connsiteX98" fmla="*/ 1543050 w 6067425"/>
              <a:gd name="connsiteY98" fmla="*/ 4601280 h 6106229"/>
              <a:gd name="connsiteX99" fmla="*/ 1619250 w 6067425"/>
              <a:gd name="connsiteY99" fmla="*/ 4182180 h 6106229"/>
              <a:gd name="connsiteX100" fmla="*/ 1657350 w 6067425"/>
              <a:gd name="connsiteY100" fmla="*/ 3867855 h 6106229"/>
              <a:gd name="connsiteX101" fmla="*/ 1877079 w 6067425"/>
              <a:gd name="connsiteY101" fmla="*/ 4170764 h 6106229"/>
              <a:gd name="connsiteX102" fmla="*/ 1838325 w 6067425"/>
              <a:gd name="connsiteY102" fmla="*/ 3896430 h 6106229"/>
              <a:gd name="connsiteX103" fmla="*/ 1581150 w 6067425"/>
              <a:gd name="connsiteY103" fmla="*/ 3705930 h 6106229"/>
              <a:gd name="connsiteX104" fmla="*/ 1685925 w 6067425"/>
              <a:gd name="connsiteY104" fmla="*/ 3601155 h 6106229"/>
              <a:gd name="connsiteX105" fmla="*/ 1666875 w 6067425"/>
              <a:gd name="connsiteY105" fmla="*/ 3343980 h 6106229"/>
              <a:gd name="connsiteX106" fmla="*/ 1381125 w 6067425"/>
              <a:gd name="connsiteY106" fmla="*/ 3172530 h 6106229"/>
              <a:gd name="connsiteX107" fmla="*/ 1209675 w 6067425"/>
              <a:gd name="connsiteY107" fmla="*/ 2915355 h 6106229"/>
              <a:gd name="connsiteX108" fmla="*/ 1295400 w 6067425"/>
              <a:gd name="connsiteY108" fmla="*/ 2772480 h 6106229"/>
              <a:gd name="connsiteX109" fmla="*/ 1238250 w 6067425"/>
              <a:gd name="connsiteY109" fmla="*/ 2686755 h 6106229"/>
              <a:gd name="connsiteX110" fmla="*/ 1019175 w 6067425"/>
              <a:gd name="connsiteY110" fmla="*/ 2458155 h 6106229"/>
              <a:gd name="connsiteX111" fmla="*/ 723900 w 6067425"/>
              <a:gd name="connsiteY111" fmla="*/ 2334330 h 6106229"/>
              <a:gd name="connsiteX112" fmla="*/ 457200 w 6067425"/>
              <a:gd name="connsiteY112" fmla="*/ 2153355 h 6106229"/>
              <a:gd name="connsiteX113" fmla="*/ 209550 w 6067425"/>
              <a:gd name="connsiteY113" fmla="*/ 2191455 h 6106229"/>
              <a:gd name="connsiteX114" fmla="*/ 42535 w 6067425"/>
              <a:gd name="connsiteY114" fmla="*/ 2028222 h 6106229"/>
              <a:gd name="connsiteX115" fmla="*/ 0 w 6067425"/>
              <a:gd name="connsiteY115" fmla="*/ 1686630 h 6106229"/>
              <a:gd name="connsiteX0" fmla="*/ 0 w 6067425"/>
              <a:gd name="connsiteY0" fmla="*/ 1743780 h 6106229"/>
              <a:gd name="connsiteX1" fmla="*/ 9525 w 6067425"/>
              <a:gd name="connsiteY1" fmla="*/ 1591380 h 6106229"/>
              <a:gd name="connsiteX2" fmla="*/ 524653 w 6067425"/>
              <a:gd name="connsiteY2" fmla="*/ 1551129 h 6106229"/>
              <a:gd name="connsiteX3" fmla="*/ 621423 w 6067425"/>
              <a:gd name="connsiteY3" fmla="*/ 1507953 h 6106229"/>
              <a:gd name="connsiteX4" fmla="*/ 828675 w 6067425"/>
              <a:gd name="connsiteY4" fmla="*/ 1448505 h 6106229"/>
              <a:gd name="connsiteX5" fmla="*/ 1037520 w 6067425"/>
              <a:gd name="connsiteY5" fmla="*/ 1746603 h 6106229"/>
              <a:gd name="connsiteX6" fmla="*/ 1195211 w 6067425"/>
              <a:gd name="connsiteY6" fmla="*/ 1640064 h 6106229"/>
              <a:gd name="connsiteX7" fmla="*/ 1590675 w 6067425"/>
              <a:gd name="connsiteY7" fmla="*/ 1639005 h 6106229"/>
              <a:gd name="connsiteX8" fmla="*/ 1545872 w 6067425"/>
              <a:gd name="connsiteY8" fmla="*/ 1515180 h 6106229"/>
              <a:gd name="connsiteX9" fmla="*/ 1524000 w 6067425"/>
              <a:gd name="connsiteY9" fmla="*/ 1277055 h 6106229"/>
              <a:gd name="connsiteX10" fmla="*/ 1409700 w 6067425"/>
              <a:gd name="connsiteY10" fmla="*/ 1086555 h 6106229"/>
              <a:gd name="connsiteX11" fmla="*/ 1390650 w 6067425"/>
              <a:gd name="connsiteY11" fmla="*/ 877005 h 6106229"/>
              <a:gd name="connsiteX12" fmla="*/ 1712030 w 6067425"/>
              <a:gd name="connsiteY12" fmla="*/ 897819 h 6106229"/>
              <a:gd name="connsiteX13" fmla="*/ 1691216 w 6067425"/>
              <a:gd name="connsiteY13" fmla="*/ 1021644 h 6106229"/>
              <a:gd name="connsiteX14" fmla="*/ 1752600 w 6067425"/>
              <a:gd name="connsiteY14" fmla="*/ 1134180 h 6106229"/>
              <a:gd name="connsiteX15" fmla="*/ 1933575 w 6067425"/>
              <a:gd name="connsiteY15" fmla="*/ 1134180 h 6106229"/>
              <a:gd name="connsiteX16" fmla="*/ 2105025 w 6067425"/>
              <a:gd name="connsiteY16" fmla="*/ 1191330 h 6106229"/>
              <a:gd name="connsiteX17" fmla="*/ 2181225 w 6067425"/>
              <a:gd name="connsiteY17" fmla="*/ 1229429 h 6106229"/>
              <a:gd name="connsiteX18" fmla="*/ 2286000 w 6067425"/>
              <a:gd name="connsiteY18" fmla="*/ 1153230 h 6106229"/>
              <a:gd name="connsiteX19" fmla="*/ 2390775 w 6067425"/>
              <a:gd name="connsiteY19" fmla="*/ 1096080 h 6106229"/>
              <a:gd name="connsiteX20" fmla="*/ 2247900 w 6067425"/>
              <a:gd name="connsiteY20" fmla="*/ 1057980 h 6106229"/>
              <a:gd name="connsiteX21" fmla="*/ 2390069 w 6067425"/>
              <a:gd name="connsiteY21" fmla="*/ 939447 h 6106229"/>
              <a:gd name="connsiteX22" fmla="*/ 2655006 w 6067425"/>
              <a:gd name="connsiteY22" fmla="*/ 806097 h 6106229"/>
              <a:gd name="connsiteX23" fmla="*/ 2924175 w 6067425"/>
              <a:gd name="connsiteY23" fmla="*/ 676980 h 6106229"/>
              <a:gd name="connsiteX24" fmla="*/ 3013427 w 6067425"/>
              <a:gd name="connsiteY24" fmla="*/ 110772 h 6106229"/>
              <a:gd name="connsiteX25" fmla="*/ 3198636 w 6067425"/>
              <a:gd name="connsiteY25" fmla="*/ 36336 h 6106229"/>
              <a:gd name="connsiteX26" fmla="*/ 3402895 w 6067425"/>
              <a:gd name="connsiteY26" fmla="*/ 0 h 6106229"/>
              <a:gd name="connsiteX27" fmla="*/ 3483130 w 6067425"/>
              <a:gd name="connsiteY27" fmla="*/ 76208 h 6106229"/>
              <a:gd name="connsiteX28" fmla="*/ 3485685 w 6067425"/>
              <a:gd name="connsiteY28" fmla="*/ 186790 h 6106229"/>
              <a:gd name="connsiteX29" fmla="*/ 3568623 w 6067425"/>
              <a:gd name="connsiteY29" fmla="*/ 239992 h 6106229"/>
              <a:gd name="connsiteX30" fmla="*/ 3736587 w 6067425"/>
              <a:gd name="connsiteY30" fmla="*/ 224194 h 6106229"/>
              <a:gd name="connsiteX31" fmla="*/ 3771900 w 6067425"/>
              <a:gd name="connsiteY31" fmla="*/ 372180 h 6106229"/>
              <a:gd name="connsiteX32" fmla="*/ 3836484 w 6067425"/>
              <a:gd name="connsiteY32" fmla="*/ 395644 h 6106229"/>
              <a:gd name="connsiteX33" fmla="*/ 3933825 w 6067425"/>
              <a:gd name="connsiteY33" fmla="*/ 429330 h 6106229"/>
              <a:gd name="connsiteX34" fmla="*/ 3972622 w 6067425"/>
              <a:gd name="connsiteY34" fmla="*/ 531550 h 6106229"/>
              <a:gd name="connsiteX35" fmla="*/ 4161031 w 6067425"/>
              <a:gd name="connsiteY35" fmla="*/ 549206 h 6106229"/>
              <a:gd name="connsiteX36" fmla="*/ 4165678 w 6067425"/>
              <a:gd name="connsiteY36" fmla="*/ 746907 h 6106229"/>
              <a:gd name="connsiteX37" fmla="*/ 4292058 w 6067425"/>
              <a:gd name="connsiteY37" fmla="*/ 786634 h 6106229"/>
              <a:gd name="connsiteX38" fmla="*/ 4403802 w 6067425"/>
              <a:gd name="connsiteY38" fmla="*/ 748068 h 6106229"/>
              <a:gd name="connsiteX39" fmla="*/ 4469214 w 6067425"/>
              <a:gd name="connsiteY39" fmla="*/ 607560 h 6106229"/>
              <a:gd name="connsiteX40" fmla="*/ 4486275 w 6067425"/>
              <a:gd name="connsiteY40" fmla="*/ 829380 h 6106229"/>
              <a:gd name="connsiteX41" fmla="*/ 4642624 w 6067425"/>
              <a:gd name="connsiteY41" fmla="*/ 947397 h 6106229"/>
              <a:gd name="connsiteX42" fmla="*/ 4762500 w 6067425"/>
              <a:gd name="connsiteY42" fmla="*/ 1019880 h 6106229"/>
              <a:gd name="connsiteX43" fmla="*/ 4833125 w 6067425"/>
              <a:gd name="connsiteY43" fmla="*/ 1066111 h 6106229"/>
              <a:gd name="connsiteX44" fmla="*/ 4953929 w 6067425"/>
              <a:gd name="connsiteY44" fmla="*/ 1049151 h 6106229"/>
              <a:gd name="connsiteX45" fmla="*/ 5050573 w 6067425"/>
              <a:gd name="connsiteY45" fmla="*/ 1101190 h 6106229"/>
              <a:gd name="connsiteX46" fmla="*/ 5162550 w 6067425"/>
              <a:gd name="connsiteY46" fmla="*/ 1086555 h 6106229"/>
              <a:gd name="connsiteX47" fmla="*/ 5505450 w 6067425"/>
              <a:gd name="connsiteY47" fmla="*/ 1124655 h 6106229"/>
              <a:gd name="connsiteX48" fmla="*/ 6067425 w 6067425"/>
              <a:gd name="connsiteY48" fmla="*/ 1410405 h 6106229"/>
              <a:gd name="connsiteX49" fmla="*/ 5895975 w 6067425"/>
              <a:gd name="connsiteY49" fmla="*/ 1677105 h 6106229"/>
              <a:gd name="connsiteX50" fmla="*/ 5753100 w 6067425"/>
              <a:gd name="connsiteY50" fmla="*/ 2248605 h 6106229"/>
              <a:gd name="connsiteX51" fmla="*/ 5772150 w 6067425"/>
              <a:gd name="connsiteY51" fmla="*/ 2410530 h 6106229"/>
              <a:gd name="connsiteX52" fmla="*/ 5772150 w 6067425"/>
              <a:gd name="connsiteY52" fmla="*/ 2410530 h 6106229"/>
              <a:gd name="connsiteX53" fmla="*/ 5562600 w 6067425"/>
              <a:gd name="connsiteY53" fmla="*/ 2448630 h 6106229"/>
              <a:gd name="connsiteX54" fmla="*/ 5467350 w 6067425"/>
              <a:gd name="connsiteY54" fmla="*/ 2772480 h 6106229"/>
              <a:gd name="connsiteX55" fmla="*/ 5334000 w 6067425"/>
              <a:gd name="connsiteY55" fmla="*/ 2839155 h 6106229"/>
              <a:gd name="connsiteX56" fmla="*/ 5210175 w 6067425"/>
              <a:gd name="connsiteY56" fmla="*/ 3182055 h 6106229"/>
              <a:gd name="connsiteX57" fmla="*/ 5391150 w 6067425"/>
              <a:gd name="connsiteY57" fmla="*/ 3124905 h 6106229"/>
              <a:gd name="connsiteX58" fmla="*/ 5524500 w 6067425"/>
              <a:gd name="connsiteY58" fmla="*/ 3267780 h 6106229"/>
              <a:gd name="connsiteX59" fmla="*/ 5524500 w 6067425"/>
              <a:gd name="connsiteY59" fmla="*/ 3267780 h 6106229"/>
              <a:gd name="connsiteX60" fmla="*/ 5524500 w 6067425"/>
              <a:gd name="connsiteY60" fmla="*/ 3391605 h 6106229"/>
              <a:gd name="connsiteX61" fmla="*/ 5619750 w 6067425"/>
              <a:gd name="connsiteY61" fmla="*/ 3544005 h 6106229"/>
              <a:gd name="connsiteX62" fmla="*/ 5553075 w 6067425"/>
              <a:gd name="connsiteY62" fmla="*/ 3639255 h 6106229"/>
              <a:gd name="connsiteX63" fmla="*/ 5715000 w 6067425"/>
              <a:gd name="connsiteY63" fmla="*/ 3896430 h 6106229"/>
              <a:gd name="connsiteX64" fmla="*/ 5610225 w 6067425"/>
              <a:gd name="connsiteY64" fmla="*/ 4105980 h 6106229"/>
              <a:gd name="connsiteX65" fmla="*/ 5448300 w 6067425"/>
              <a:gd name="connsiteY65" fmla="*/ 4086930 h 6106229"/>
              <a:gd name="connsiteX66" fmla="*/ 5524500 w 6067425"/>
              <a:gd name="connsiteY66" fmla="*/ 4248855 h 6106229"/>
              <a:gd name="connsiteX67" fmla="*/ 5667375 w 6067425"/>
              <a:gd name="connsiteY67" fmla="*/ 4239330 h 6106229"/>
              <a:gd name="connsiteX68" fmla="*/ 5676900 w 6067425"/>
              <a:gd name="connsiteY68" fmla="*/ 4382205 h 6106229"/>
              <a:gd name="connsiteX69" fmla="*/ 5562600 w 6067425"/>
              <a:gd name="connsiteY69" fmla="*/ 4467930 h 6106229"/>
              <a:gd name="connsiteX70" fmla="*/ 5619750 w 6067425"/>
              <a:gd name="connsiteY70" fmla="*/ 4629855 h 6106229"/>
              <a:gd name="connsiteX71" fmla="*/ 5791200 w 6067425"/>
              <a:gd name="connsiteY71" fmla="*/ 4753680 h 6106229"/>
              <a:gd name="connsiteX72" fmla="*/ 5981700 w 6067425"/>
              <a:gd name="connsiteY72" fmla="*/ 4734630 h 6106229"/>
              <a:gd name="connsiteX73" fmla="*/ 6000750 w 6067425"/>
              <a:gd name="connsiteY73" fmla="*/ 4801305 h 6106229"/>
              <a:gd name="connsiteX74" fmla="*/ 5943600 w 6067425"/>
              <a:gd name="connsiteY74" fmla="*/ 4877505 h 6106229"/>
              <a:gd name="connsiteX75" fmla="*/ 5953125 w 6067425"/>
              <a:gd name="connsiteY75" fmla="*/ 4991805 h 6106229"/>
              <a:gd name="connsiteX76" fmla="*/ 5857875 w 6067425"/>
              <a:gd name="connsiteY76" fmla="*/ 5163254 h 6106229"/>
              <a:gd name="connsiteX77" fmla="*/ 5619750 w 6067425"/>
              <a:gd name="connsiteY77" fmla="*/ 5287080 h 6106229"/>
              <a:gd name="connsiteX78" fmla="*/ 5534025 w 6067425"/>
              <a:gd name="connsiteY78" fmla="*/ 5458530 h 6106229"/>
              <a:gd name="connsiteX79" fmla="*/ 5400675 w 6067425"/>
              <a:gd name="connsiteY79" fmla="*/ 5544254 h 6106229"/>
              <a:gd name="connsiteX80" fmla="*/ 5200650 w 6067425"/>
              <a:gd name="connsiteY80" fmla="*/ 5563305 h 6106229"/>
              <a:gd name="connsiteX81" fmla="*/ 4838700 w 6067425"/>
              <a:gd name="connsiteY81" fmla="*/ 5420430 h 6106229"/>
              <a:gd name="connsiteX82" fmla="*/ 4686300 w 6067425"/>
              <a:gd name="connsiteY82" fmla="*/ 5353755 h 6106229"/>
              <a:gd name="connsiteX83" fmla="*/ 4362450 w 6067425"/>
              <a:gd name="connsiteY83" fmla="*/ 5277555 h 6106229"/>
              <a:gd name="connsiteX84" fmla="*/ 4200525 w 6067425"/>
              <a:gd name="connsiteY84" fmla="*/ 5220405 h 6106229"/>
              <a:gd name="connsiteX85" fmla="*/ 3981450 w 6067425"/>
              <a:gd name="connsiteY85" fmla="*/ 5382330 h 6106229"/>
              <a:gd name="connsiteX86" fmla="*/ 3810000 w 6067425"/>
              <a:gd name="connsiteY86" fmla="*/ 5496630 h 6106229"/>
              <a:gd name="connsiteX87" fmla="*/ 3695700 w 6067425"/>
              <a:gd name="connsiteY87" fmla="*/ 5744279 h 6106229"/>
              <a:gd name="connsiteX88" fmla="*/ 3752850 w 6067425"/>
              <a:gd name="connsiteY88" fmla="*/ 6030029 h 6106229"/>
              <a:gd name="connsiteX89" fmla="*/ 3600450 w 6067425"/>
              <a:gd name="connsiteY89" fmla="*/ 6030029 h 6106229"/>
              <a:gd name="connsiteX90" fmla="*/ 3429000 w 6067425"/>
              <a:gd name="connsiteY90" fmla="*/ 6106229 h 6106229"/>
              <a:gd name="connsiteX91" fmla="*/ 3190875 w 6067425"/>
              <a:gd name="connsiteY91" fmla="*/ 6087179 h 6106229"/>
              <a:gd name="connsiteX92" fmla="*/ 3038475 w 6067425"/>
              <a:gd name="connsiteY92" fmla="*/ 5934779 h 6106229"/>
              <a:gd name="connsiteX93" fmla="*/ 2857500 w 6067425"/>
              <a:gd name="connsiteY93" fmla="*/ 5896679 h 6106229"/>
              <a:gd name="connsiteX94" fmla="*/ 2543175 w 6067425"/>
              <a:gd name="connsiteY94" fmla="*/ 5753804 h 6106229"/>
              <a:gd name="connsiteX95" fmla="*/ 2343150 w 6067425"/>
              <a:gd name="connsiteY95" fmla="*/ 5849055 h 6106229"/>
              <a:gd name="connsiteX96" fmla="*/ 1762125 w 6067425"/>
              <a:gd name="connsiteY96" fmla="*/ 5668080 h 6106229"/>
              <a:gd name="connsiteX97" fmla="*/ 1228725 w 6067425"/>
              <a:gd name="connsiteY97" fmla="*/ 5363280 h 6106229"/>
              <a:gd name="connsiteX98" fmla="*/ 1419225 w 6067425"/>
              <a:gd name="connsiteY98" fmla="*/ 5163255 h 6106229"/>
              <a:gd name="connsiteX99" fmla="*/ 1543050 w 6067425"/>
              <a:gd name="connsiteY99" fmla="*/ 4601280 h 6106229"/>
              <a:gd name="connsiteX100" fmla="*/ 1619250 w 6067425"/>
              <a:gd name="connsiteY100" fmla="*/ 4182180 h 6106229"/>
              <a:gd name="connsiteX101" fmla="*/ 1657350 w 6067425"/>
              <a:gd name="connsiteY101" fmla="*/ 3867855 h 6106229"/>
              <a:gd name="connsiteX102" fmla="*/ 1877079 w 6067425"/>
              <a:gd name="connsiteY102" fmla="*/ 4170764 h 6106229"/>
              <a:gd name="connsiteX103" fmla="*/ 1838325 w 6067425"/>
              <a:gd name="connsiteY103" fmla="*/ 3896430 h 6106229"/>
              <a:gd name="connsiteX104" fmla="*/ 1581150 w 6067425"/>
              <a:gd name="connsiteY104" fmla="*/ 3705930 h 6106229"/>
              <a:gd name="connsiteX105" fmla="*/ 1685925 w 6067425"/>
              <a:gd name="connsiteY105" fmla="*/ 3601155 h 6106229"/>
              <a:gd name="connsiteX106" fmla="*/ 1666875 w 6067425"/>
              <a:gd name="connsiteY106" fmla="*/ 3343980 h 6106229"/>
              <a:gd name="connsiteX107" fmla="*/ 1381125 w 6067425"/>
              <a:gd name="connsiteY107" fmla="*/ 3172530 h 6106229"/>
              <a:gd name="connsiteX108" fmla="*/ 1209675 w 6067425"/>
              <a:gd name="connsiteY108" fmla="*/ 2915355 h 6106229"/>
              <a:gd name="connsiteX109" fmla="*/ 1295400 w 6067425"/>
              <a:gd name="connsiteY109" fmla="*/ 2772480 h 6106229"/>
              <a:gd name="connsiteX110" fmla="*/ 1238250 w 6067425"/>
              <a:gd name="connsiteY110" fmla="*/ 2686755 h 6106229"/>
              <a:gd name="connsiteX111" fmla="*/ 1019175 w 6067425"/>
              <a:gd name="connsiteY111" fmla="*/ 2458155 h 6106229"/>
              <a:gd name="connsiteX112" fmla="*/ 723900 w 6067425"/>
              <a:gd name="connsiteY112" fmla="*/ 2334330 h 6106229"/>
              <a:gd name="connsiteX113" fmla="*/ 457200 w 6067425"/>
              <a:gd name="connsiteY113" fmla="*/ 2153355 h 6106229"/>
              <a:gd name="connsiteX114" fmla="*/ 209550 w 6067425"/>
              <a:gd name="connsiteY114" fmla="*/ 2191455 h 6106229"/>
              <a:gd name="connsiteX115" fmla="*/ 42535 w 6067425"/>
              <a:gd name="connsiteY115" fmla="*/ 2028222 h 6106229"/>
              <a:gd name="connsiteX116" fmla="*/ 0 w 6067425"/>
              <a:gd name="connsiteY116" fmla="*/ 1686630 h 6106229"/>
              <a:gd name="connsiteX0" fmla="*/ 0 w 6067425"/>
              <a:gd name="connsiteY0" fmla="*/ 1743780 h 6106229"/>
              <a:gd name="connsiteX1" fmla="*/ 169634 w 6067425"/>
              <a:gd name="connsiteY1" fmla="*/ 1584264 h 6106229"/>
              <a:gd name="connsiteX2" fmla="*/ 524653 w 6067425"/>
              <a:gd name="connsiteY2" fmla="*/ 1551129 h 6106229"/>
              <a:gd name="connsiteX3" fmla="*/ 621423 w 6067425"/>
              <a:gd name="connsiteY3" fmla="*/ 1507953 h 6106229"/>
              <a:gd name="connsiteX4" fmla="*/ 828675 w 6067425"/>
              <a:gd name="connsiteY4" fmla="*/ 1448505 h 6106229"/>
              <a:gd name="connsiteX5" fmla="*/ 1037520 w 6067425"/>
              <a:gd name="connsiteY5" fmla="*/ 1746603 h 6106229"/>
              <a:gd name="connsiteX6" fmla="*/ 1195211 w 6067425"/>
              <a:gd name="connsiteY6" fmla="*/ 1640064 h 6106229"/>
              <a:gd name="connsiteX7" fmla="*/ 1590675 w 6067425"/>
              <a:gd name="connsiteY7" fmla="*/ 1639005 h 6106229"/>
              <a:gd name="connsiteX8" fmla="*/ 1545872 w 6067425"/>
              <a:gd name="connsiteY8" fmla="*/ 1515180 h 6106229"/>
              <a:gd name="connsiteX9" fmla="*/ 1524000 w 6067425"/>
              <a:gd name="connsiteY9" fmla="*/ 1277055 h 6106229"/>
              <a:gd name="connsiteX10" fmla="*/ 1409700 w 6067425"/>
              <a:gd name="connsiteY10" fmla="*/ 1086555 h 6106229"/>
              <a:gd name="connsiteX11" fmla="*/ 1390650 w 6067425"/>
              <a:gd name="connsiteY11" fmla="*/ 877005 h 6106229"/>
              <a:gd name="connsiteX12" fmla="*/ 1712030 w 6067425"/>
              <a:gd name="connsiteY12" fmla="*/ 897819 h 6106229"/>
              <a:gd name="connsiteX13" fmla="*/ 1691216 w 6067425"/>
              <a:gd name="connsiteY13" fmla="*/ 1021644 h 6106229"/>
              <a:gd name="connsiteX14" fmla="*/ 1752600 w 6067425"/>
              <a:gd name="connsiteY14" fmla="*/ 1134180 h 6106229"/>
              <a:gd name="connsiteX15" fmla="*/ 1933575 w 6067425"/>
              <a:gd name="connsiteY15" fmla="*/ 1134180 h 6106229"/>
              <a:gd name="connsiteX16" fmla="*/ 2105025 w 6067425"/>
              <a:gd name="connsiteY16" fmla="*/ 1191330 h 6106229"/>
              <a:gd name="connsiteX17" fmla="*/ 2181225 w 6067425"/>
              <a:gd name="connsiteY17" fmla="*/ 1229429 h 6106229"/>
              <a:gd name="connsiteX18" fmla="*/ 2286000 w 6067425"/>
              <a:gd name="connsiteY18" fmla="*/ 1153230 h 6106229"/>
              <a:gd name="connsiteX19" fmla="*/ 2390775 w 6067425"/>
              <a:gd name="connsiteY19" fmla="*/ 1096080 h 6106229"/>
              <a:gd name="connsiteX20" fmla="*/ 2247900 w 6067425"/>
              <a:gd name="connsiteY20" fmla="*/ 1057980 h 6106229"/>
              <a:gd name="connsiteX21" fmla="*/ 2390069 w 6067425"/>
              <a:gd name="connsiteY21" fmla="*/ 939447 h 6106229"/>
              <a:gd name="connsiteX22" fmla="*/ 2655006 w 6067425"/>
              <a:gd name="connsiteY22" fmla="*/ 806097 h 6106229"/>
              <a:gd name="connsiteX23" fmla="*/ 2924175 w 6067425"/>
              <a:gd name="connsiteY23" fmla="*/ 676980 h 6106229"/>
              <a:gd name="connsiteX24" fmla="*/ 3013427 w 6067425"/>
              <a:gd name="connsiteY24" fmla="*/ 110772 h 6106229"/>
              <a:gd name="connsiteX25" fmla="*/ 3198636 w 6067425"/>
              <a:gd name="connsiteY25" fmla="*/ 36336 h 6106229"/>
              <a:gd name="connsiteX26" fmla="*/ 3402895 w 6067425"/>
              <a:gd name="connsiteY26" fmla="*/ 0 h 6106229"/>
              <a:gd name="connsiteX27" fmla="*/ 3483130 w 6067425"/>
              <a:gd name="connsiteY27" fmla="*/ 76208 h 6106229"/>
              <a:gd name="connsiteX28" fmla="*/ 3485685 w 6067425"/>
              <a:gd name="connsiteY28" fmla="*/ 186790 h 6106229"/>
              <a:gd name="connsiteX29" fmla="*/ 3568623 w 6067425"/>
              <a:gd name="connsiteY29" fmla="*/ 239992 h 6106229"/>
              <a:gd name="connsiteX30" fmla="*/ 3736587 w 6067425"/>
              <a:gd name="connsiteY30" fmla="*/ 224194 h 6106229"/>
              <a:gd name="connsiteX31" fmla="*/ 3771900 w 6067425"/>
              <a:gd name="connsiteY31" fmla="*/ 372180 h 6106229"/>
              <a:gd name="connsiteX32" fmla="*/ 3836484 w 6067425"/>
              <a:gd name="connsiteY32" fmla="*/ 395644 h 6106229"/>
              <a:gd name="connsiteX33" fmla="*/ 3933825 w 6067425"/>
              <a:gd name="connsiteY33" fmla="*/ 429330 h 6106229"/>
              <a:gd name="connsiteX34" fmla="*/ 3972622 w 6067425"/>
              <a:gd name="connsiteY34" fmla="*/ 531550 h 6106229"/>
              <a:gd name="connsiteX35" fmla="*/ 4161031 w 6067425"/>
              <a:gd name="connsiteY35" fmla="*/ 549206 h 6106229"/>
              <a:gd name="connsiteX36" fmla="*/ 4165678 w 6067425"/>
              <a:gd name="connsiteY36" fmla="*/ 746907 h 6106229"/>
              <a:gd name="connsiteX37" fmla="*/ 4292058 w 6067425"/>
              <a:gd name="connsiteY37" fmla="*/ 786634 h 6106229"/>
              <a:gd name="connsiteX38" fmla="*/ 4403802 w 6067425"/>
              <a:gd name="connsiteY38" fmla="*/ 748068 h 6106229"/>
              <a:gd name="connsiteX39" fmla="*/ 4469214 w 6067425"/>
              <a:gd name="connsiteY39" fmla="*/ 607560 h 6106229"/>
              <a:gd name="connsiteX40" fmla="*/ 4486275 w 6067425"/>
              <a:gd name="connsiteY40" fmla="*/ 829380 h 6106229"/>
              <a:gd name="connsiteX41" fmla="*/ 4642624 w 6067425"/>
              <a:gd name="connsiteY41" fmla="*/ 947397 h 6106229"/>
              <a:gd name="connsiteX42" fmla="*/ 4762500 w 6067425"/>
              <a:gd name="connsiteY42" fmla="*/ 1019880 h 6106229"/>
              <a:gd name="connsiteX43" fmla="*/ 4833125 w 6067425"/>
              <a:gd name="connsiteY43" fmla="*/ 1066111 h 6106229"/>
              <a:gd name="connsiteX44" fmla="*/ 4953929 w 6067425"/>
              <a:gd name="connsiteY44" fmla="*/ 1049151 h 6106229"/>
              <a:gd name="connsiteX45" fmla="*/ 5050573 w 6067425"/>
              <a:gd name="connsiteY45" fmla="*/ 1101190 h 6106229"/>
              <a:gd name="connsiteX46" fmla="*/ 5162550 w 6067425"/>
              <a:gd name="connsiteY46" fmla="*/ 1086555 h 6106229"/>
              <a:gd name="connsiteX47" fmla="*/ 5505450 w 6067425"/>
              <a:gd name="connsiteY47" fmla="*/ 1124655 h 6106229"/>
              <a:gd name="connsiteX48" fmla="*/ 6067425 w 6067425"/>
              <a:gd name="connsiteY48" fmla="*/ 1410405 h 6106229"/>
              <a:gd name="connsiteX49" fmla="*/ 5895975 w 6067425"/>
              <a:gd name="connsiteY49" fmla="*/ 1677105 h 6106229"/>
              <a:gd name="connsiteX50" fmla="*/ 5753100 w 6067425"/>
              <a:gd name="connsiteY50" fmla="*/ 2248605 h 6106229"/>
              <a:gd name="connsiteX51" fmla="*/ 5772150 w 6067425"/>
              <a:gd name="connsiteY51" fmla="*/ 2410530 h 6106229"/>
              <a:gd name="connsiteX52" fmla="*/ 5772150 w 6067425"/>
              <a:gd name="connsiteY52" fmla="*/ 2410530 h 6106229"/>
              <a:gd name="connsiteX53" fmla="*/ 5562600 w 6067425"/>
              <a:gd name="connsiteY53" fmla="*/ 2448630 h 6106229"/>
              <a:gd name="connsiteX54" fmla="*/ 5467350 w 6067425"/>
              <a:gd name="connsiteY54" fmla="*/ 2772480 h 6106229"/>
              <a:gd name="connsiteX55" fmla="*/ 5334000 w 6067425"/>
              <a:gd name="connsiteY55" fmla="*/ 2839155 h 6106229"/>
              <a:gd name="connsiteX56" fmla="*/ 5210175 w 6067425"/>
              <a:gd name="connsiteY56" fmla="*/ 3182055 h 6106229"/>
              <a:gd name="connsiteX57" fmla="*/ 5391150 w 6067425"/>
              <a:gd name="connsiteY57" fmla="*/ 3124905 h 6106229"/>
              <a:gd name="connsiteX58" fmla="*/ 5524500 w 6067425"/>
              <a:gd name="connsiteY58" fmla="*/ 3267780 h 6106229"/>
              <a:gd name="connsiteX59" fmla="*/ 5524500 w 6067425"/>
              <a:gd name="connsiteY59" fmla="*/ 3267780 h 6106229"/>
              <a:gd name="connsiteX60" fmla="*/ 5524500 w 6067425"/>
              <a:gd name="connsiteY60" fmla="*/ 3391605 h 6106229"/>
              <a:gd name="connsiteX61" fmla="*/ 5619750 w 6067425"/>
              <a:gd name="connsiteY61" fmla="*/ 3544005 h 6106229"/>
              <a:gd name="connsiteX62" fmla="*/ 5553075 w 6067425"/>
              <a:gd name="connsiteY62" fmla="*/ 3639255 h 6106229"/>
              <a:gd name="connsiteX63" fmla="*/ 5715000 w 6067425"/>
              <a:gd name="connsiteY63" fmla="*/ 3896430 h 6106229"/>
              <a:gd name="connsiteX64" fmla="*/ 5610225 w 6067425"/>
              <a:gd name="connsiteY64" fmla="*/ 4105980 h 6106229"/>
              <a:gd name="connsiteX65" fmla="*/ 5448300 w 6067425"/>
              <a:gd name="connsiteY65" fmla="*/ 4086930 h 6106229"/>
              <a:gd name="connsiteX66" fmla="*/ 5524500 w 6067425"/>
              <a:gd name="connsiteY66" fmla="*/ 4248855 h 6106229"/>
              <a:gd name="connsiteX67" fmla="*/ 5667375 w 6067425"/>
              <a:gd name="connsiteY67" fmla="*/ 4239330 h 6106229"/>
              <a:gd name="connsiteX68" fmla="*/ 5676900 w 6067425"/>
              <a:gd name="connsiteY68" fmla="*/ 4382205 h 6106229"/>
              <a:gd name="connsiteX69" fmla="*/ 5562600 w 6067425"/>
              <a:gd name="connsiteY69" fmla="*/ 4467930 h 6106229"/>
              <a:gd name="connsiteX70" fmla="*/ 5619750 w 6067425"/>
              <a:gd name="connsiteY70" fmla="*/ 4629855 h 6106229"/>
              <a:gd name="connsiteX71" fmla="*/ 5791200 w 6067425"/>
              <a:gd name="connsiteY71" fmla="*/ 4753680 h 6106229"/>
              <a:gd name="connsiteX72" fmla="*/ 5981700 w 6067425"/>
              <a:gd name="connsiteY72" fmla="*/ 4734630 h 6106229"/>
              <a:gd name="connsiteX73" fmla="*/ 6000750 w 6067425"/>
              <a:gd name="connsiteY73" fmla="*/ 4801305 h 6106229"/>
              <a:gd name="connsiteX74" fmla="*/ 5943600 w 6067425"/>
              <a:gd name="connsiteY74" fmla="*/ 4877505 h 6106229"/>
              <a:gd name="connsiteX75" fmla="*/ 5953125 w 6067425"/>
              <a:gd name="connsiteY75" fmla="*/ 4991805 h 6106229"/>
              <a:gd name="connsiteX76" fmla="*/ 5857875 w 6067425"/>
              <a:gd name="connsiteY76" fmla="*/ 5163254 h 6106229"/>
              <a:gd name="connsiteX77" fmla="*/ 5619750 w 6067425"/>
              <a:gd name="connsiteY77" fmla="*/ 5287080 h 6106229"/>
              <a:gd name="connsiteX78" fmla="*/ 5534025 w 6067425"/>
              <a:gd name="connsiteY78" fmla="*/ 5458530 h 6106229"/>
              <a:gd name="connsiteX79" fmla="*/ 5400675 w 6067425"/>
              <a:gd name="connsiteY79" fmla="*/ 5544254 h 6106229"/>
              <a:gd name="connsiteX80" fmla="*/ 5200650 w 6067425"/>
              <a:gd name="connsiteY80" fmla="*/ 5563305 h 6106229"/>
              <a:gd name="connsiteX81" fmla="*/ 4838700 w 6067425"/>
              <a:gd name="connsiteY81" fmla="*/ 5420430 h 6106229"/>
              <a:gd name="connsiteX82" fmla="*/ 4686300 w 6067425"/>
              <a:gd name="connsiteY82" fmla="*/ 5353755 h 6106229"/>
              <a:gd name="connsiteX83" fmla="*/ 4362450 w 6067425"/>
              <a:gd name="connsiteY83" fmla="*/ 5277555 h 6106229"/>
              <a:gd name="connsiteX84" fmla="*/ 4200525 w 6067425"/>
              <a:gd name="connsiteY84" fmla="*/ 5220405 h 6106229"/>
              <a:gd name="connsiteX85" fmla="*/ 3981450 w 6067425"/>
              <a:gd name="connsiteY85" fmla="*/ 5382330 h 6106229"/>
              <a:gd name="connsiteX86" fmla="*/ 3810000 w 6067425"/>
              <a:gd name="connsiteY86" fmla="*/ 5496630 h 6106229"/>
              <a:gd name="connsiteX87" fmla="*/ 3695700 w 6067425"/>
              <a:gd name="connsiteY87" fmla="*/ 5744279 h 6106229"/>
              <a:gd name="connsiteX88" fmla="*/ 3752850 w 6067425"/>
              <a:gd name="connsiteY88" fmla="*/ 6030029 h 6106229"/>
              <a:gd name="connsiteX89" fmla="*/ 3600450 w 6067425"/>
              <a:gd name="connsiteY89" fmla="*/ 6030029 h 6106229"/>
              <a:gd name="connsiteX90" fmla="*/ 3429000 w 6067425"/>
              <a:gd name="connsiteY90" fmla="*/ 6106229 h 6106229"/>
              <a:gd name="connsiteX91" fmla="*/ 3190875 w 6067425"/>
              <a:gd name="connsiteY91" fmla="*/ 6087179 h 6106229"/>
              <a:gd name="connsiteX92" fmla="*/ 3038475 w 6067425"/>
              <a:gd name="connsiteY92" fmla="*/ 5934779 h 6106229"/>
              <a:gd name="connsiteX93" fmla="*/ 2857500 w 6067425"/>
              <a:gd name="connsiteY93" fmla="*/ 5896679 h 6106229"/>
              <a:gd name="connsiteX94" fmla="*/ 2543175 w 6067425"/>
              <a:gd name="connsiteY94" fmla="*/ 5753804 h 6106229"/>
              <a:gd name="connsiteX95" fmla="*/ 2343150 w 6067425"/>
              <a:gd name="connsiteY95" fmla="*/ 5849055 h 6106229"/>
              <a:gd name="connsiteX96" fmla="*/ 1762125 w 6067425"/>
              <a:gd name="connsiteY96" fmla="*/ 5668080 h 6106229"/>
              <a:gd name="connsiteX97" fmla="*/ 1228725 w 6067425"/>
              <a:gd name="connsiteY97" fmla="*/ 5363280 h 6106229"/>
              <a:gd name="connsiteX98" fmla="*/ 1419225 w 6067425"/>
              <a:gd name="connsiteY98" fmla="*/ 5163255 h 6106229"/>
              <a:gd name="connsiteX99" fmla="*/ 1543050 w 6067425"/>
              <a:gd name="connsiteY99" fmla="*/ 4601280 h 6106229"/>
              <a:gd name="connsiteX100" fmla="*/ 1619250 w 6067425"/>
              <a:gd name="connsiteY100" fmla="*/ 4182180 h 6106229"/>
              <a:gd name="connsiteX101" fmla="*/ 1657350 w 6067425"/>
              <a:gd name="connsiteY101" fmla="*/ 3867855 h 6106229"/>
              <a:gd name="connsiteX102" fmla="*/ 1877079 w 6067425"/>
              <a:gd name="connsiteY102" fmla="*/ 4170764 h 6106229"/>
              <a:gd name="connsiteX103" fmla="*/ 1838325 w 6067425"/>
              <a:gd name="connsiteY103" fmla="*/ 3896430 h 6106229"/>
              <a:gd name="connsiteX104" fmla="*/ 1581150 w 6067425"/>
              <a:gd name="connsiteY104" fmla="*/ 3705930 h 6106229"/>
              <a:gd name="connsiteX105" fmla="*/ 1685925 w 6067425"/>
              <a:gd name="connsiteY105" fmla="*/ 3601155 h 6106229"/>
              <a:gd name="connsiteX106" fmla="*/ 1666875 w 6067425"/>
              <a:gd name="connsiteY106" fmla="*/ 3343980 h 6106229"/>
              <a:gd name="connsiteX107" fmla="*/ 1381125 w 6067425"/>
              <a:gd name="connsiteY107" fmla="*/ 3172530 h 6106229"/>
              <a:gd name="connsiteX108" fmla="*/ 1209675 w 6067425"/>
              <a:gd name="connsiteY108" fmla="*/ 2915355 h 6106229"/>
              <a:gd name="connsiteX109" fmla="*/ 1295400 w 6067425"/>
              <a:gd name="connsiteY109" fmla="*/ 2772480 h 6106229"/>
              <a:gd name="connsiteX110" fmla="*/ 1238250 w 6067425"/>
              <a:gd name="connsiteY110" fmla="*/ 2686755 h 6106229"/>
              <a:gd name="connsiteX111" fmla="*/ 1019175 w 6067425"/>
              <a:gd name="connsiteY111" fmla="*/ 2458155 h 6106229"/>
              <a:gd name="connsiteX112" fmla="*/ 723900 w 6067425"/>
              <a:gd name="connsiteY112" fmla="*/ 2334330 h 6106229"/>
              <a:gd name="connsiteX113" fmla="*/ 457200 w 6067425"/>
              <a:gd name="connsiteY113" fmla="*/ 2153355 h 6106229"/>
              <a:gd name="connsiteX114" fmla="*/ 209550 w 6067425"/>
              <a:gd name="connsiteY114" fmla="*/ 2191455 h 6106229"/>
              <a:gd name="connsiteX115" fmla="*/ 42535 w 6067425"/>
              <a:gd name="connsiteY115" fmla="*/ 2028222 h 6106229"/>
              <a:gd name="connsiteX116" fmla="*/ 0 w 6067425"/>
              <a:gd name="connsiteY116" fmla="*/ 1686630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209550 w 6067425"/>
              <a:gd name="connsiteY115" fmla="*/ 2191455 h 6106229"/>
              <a:gd name="connsiteX116" fmla="*/ 42535 w 6067425"/>
              <a:gd name="connsiteY116" fmla="*/ 2028222 h 6106229"/>
              <a:gd name="connsiteX117" fmla="*/ 0 w 6067425"/>
              <a:gd name="connsiteY117" fmla="*/ 1686630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209550 w 6067425"/>
              <a:gd name="connsiteY115" fmla="*/ 2191455 h 6106229"/>
              <a:gd name="connsiteX116" fmla="*/ 42535 w 6067425"/>
              <a:gd name="connsiteY116" fmla="*/ 2028222 h 6106229"/>
              <a:gd name="connsiteX117" fmla="*/ 24906 w 6067425"/>
              <a:gd name="connsiteY117" fmla="*/ 1857412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209550 w 6067425"/>
              <a:gd name="connsiteY115" fmla="*/ 2191455 h 6106229"/>
              <a:gd name="connsiteX116" fmla="*/ 165298 w 6067425"/>
              <a:gd name="connsiteY116" fmla="*/ 2059920 h 6106229"/>
              <a:gd name="connsiteX117" fmla="*/ 42535 w 6067425"/>
              <a:gd name="connsiteY117" fmla="*/ 2028222 h 6106229"/>
              <a:gd name="connsiteX118" fmla="*/ 24906 w 6067425"/>
              <a:gd name="connsiteY118" fmla="*/ 1857412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336081 w 6067425"/>
              <a:gd name="connsiteY115" fmla="*/ 2141754 h 6106229"/>
              <a:gd name="connsiteX116" fmla="*/ 209550 w 6067425"/>
              <a:gd name="connsiteY116" fmla="*/ 2191455 h 6106229"/>
              <a:gd name="connsiteX117" fmla="*/ 165298 w 6067425"/>
              <a:gd name="connsiteY117" fmla="*/ 2059920 h 6106229"/>
              <a:gd name="connsiteX118" fmla="*/ 42535 w 6067425"/>
              <a:gd name="connsiteY118" fmla="*/ 2028222 h 6106229"/>
              <a:gd name="connsiteX119" fmla="*/ 24906 w 6067425"/>
              <a:gd name="connsiteY119" fmla="*/ 1857412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336081 w 6067425"/>
              <a:gd name="connsiteY115" fmla="*/ 2141754 h 6106229"/>
              <a:gd name="connsiteX116" fmla="*/ 209550 w 6067425"/>
              <a:gd name="connsiteY116" fmla="*/ 2191455 h 6106229"/>
              <a:gd name="connsiteX117" fmla="*/ 165298 w 6067425"/>
              <a:gd name="connsiteY117" fmla="*/ 2059920 h 6106229"/>
              <a:gd name="connsiteX118" fmla="*/ 38977 w 6067425"/>
              <a:gd name="connsiteY118" fmla="*/ 1996200 h 6106229"/>
              <a:gd name="connsiteX119" fmla="*/ 24906 w 6067425"/>
              <a:gd name="connsiteY119" fmla="*/ 1857412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0 w 6070983"/>
              <a:gd name="connsiteY119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0 w 6070983"/>
              <a:gd name="connsiteY120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0 w 6070983"/>
              <a:gd name="connsiteY121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0 w 6070983"/>
              <a:gd name="connsiteY122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0 w 6070983"/>
              <a:gd name="connsiteY122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0 w 6070983"/>
              <a:gd name="connsiteY122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204435 w 6070983"/>
              <a:gd name="connsiteY122" fmla="*/ 1768166 h 6106229"/>
              <a:gd name="connsiteX123" fmla="*/ 0 w 6070983"/>
              <a:gd name="connsiteY123" fmla="*/ 1754231 h 6106229"/>
              <a:gd name="connsiteX0" fmla="*/ 3558 w 6070983"/>
              <a:gd name="connsiteY0" fmla="*/ 1743780 h 6106229"/>
              <a:gd name="connsiteX1" fmla="*/ 55000 w 6070983"/>
              <a:gd name="connsiteY1" fmla="*/ 1647195 h 6106229"/>
              <a:gd name="connsiteX2" fmla="*/ 173192 w 6070983"/>
              <a:gd name="connsiteY2" fmla="*/ 1584264 h 6106229"/>
              <a:gd name="connsiteX3" fmla="*/ 528211 w 6070983"/>
              <a:gd name="connsiteY3" fmla="*/ 1551129 h 6106229"/>
              <a:gd name="connsiteX4" fmla="*/ 624981 w 6070983"/>
              <a:gd name="connsiteY4" fmla="*/ 1507953 h 6106229"/>
              <a:gd name="connsiteX5" fmla="*/ 832233 w 6070983"/>
              <a:gd name="connsiteY5" fmla="*/ 1448505 h 6106229"/>
              <a:gd name="connsiteX6" fmla="*/ 1041078 w 6070983"/>
              <a:gd name="connsiteY6" fmla="*/ 1746603 h 6106229"/>
              <a:gd name="connsiteX7" fmla="*/ 1198769 w 6070983"/>
              <a:gd name="connsiteY7" fmla="*/ 1640064 h 6106229"/>
              <a:gd name="connsiteX8" fmla="*/ 1594233 w 6070983"/>
              <a:gd name="connsiteY8" fmla="*/ 1639005 h 6106229"/>
              <a:gd name="connsiteX9" fmla="*/ 1549430 w 6070983"/>
              <a:gd name="connsiteY9" fmla="*/ 1515180 h 6106229"/>
              <a:gd name="connsiteX10" fmla="*/ 1527558 w 6070983"/>
              <a:gd name="connsiteY10" fmla="*/ 1277055 h 6106229"/>
              <a:gd name="connsiteX11" fmla="*/ 1413258 w 6070983"/>
              <a:gd name="connsiteY11" fmla="*/ 1086555 h 6106229"/>
              <a:gd name="connsiteX12" fmla="*/ 1394208 w 6070983"/>
              <a:gd name="connsiteY12" fmla="*/ 877005 h 6106229"/>
              <a:gd name="connsiteX13" fmla="*/ 1715588 w 6070983"/>
              <a:gd name="connsiteY13" fmla="*/ 897819 h 6106229"/>
              <a:gd name="connsiteX14" fmla="*/ 1694774 w 6070983"/>
              <a:gd name="connsiteY14" fmla="*/ 1021644 h 6106229"/>
              <a:gd name="connsiteX15" fmla="*/ 1756158 w 6070983"/>
              <a:gd name="connsiteY15" fmla="*/ 1134180 h 6106229"/>
              <a:gd name="connsiteX16" fmla="*/ 1937133 w 6070983"/>
              <a:gd name="connsiteY16" fmla="*/ 1134180 h 6106229"/>
              <a:gd name="connsiteX17" fmla="*/ 2108583 w 6070983"/>
              <a:gd name="connsiteY17" fmla="*/ 1191330 h 6106229"/>
              <a:gd name="connsiteX18" fmla="*/ 2184783 w 6070983"/>
              <a:gd name="connsiteY18" fmla="*/ 1229429 h 6106229"/>
              <a:gd name="connsiteX19" fmla="*/ 2289558 w 6070983"/>
              <a:gd name="connsiteY19" fmla="*/ 1153230 h 6106229"/>
              <a:gd name="connsiteX20" fmla="*/ 2394333 w 6070983"/>
              <a:gd name="connsiteY20" fmla="*/ 1096080 h 6106229"/>
              <a:gd name="connsiteX21" fmla="*/ 2251458 w 6070983"/>
              <a:gd name="connsiteY21" fmla="*/ 1057980 h 6106229"/>
              <a:gd name="connsiteX22" fmla="*/ 2393627 w 6070983"/>
              <a:gd name="connsiteY22" fmla="*/ 939447 h 6106229"/>
              <a:gd name="connsiteX23" fmla="*/ 2658564 w 6070983"/>
              <a:gd name="connsiteY23" fmla="*/ 806097 h 6106229"/>
              <a:gd name="connsiteX24" fmla="*/ 2927733 w 6070983"/>
              <a:gd name="connsiteY24" fmla="*/ 676980 h 6106229"/>
              <a:gd name="connsiteX25" fmla="*/ 3016985 w 6070983"/>
              <a:gd name="connsiteY25" fmla="*/ 110772 h 6106229"/>
              <a:gd name="connsiteX26" fmla="*/ 3202194 w 6070983"/>
              <a:gd name="connsiteY26" fmla="*/ 36336 h 6106229"/>
              <a:gd name="connsiteX27" fmla="*/ 3406453 w 6070983"/>
              <a:gd name="connsiteY27" fmla="*/ 0 h 6106229"/>
              <a:gd name="connsiteX28" fmla="*/ 3486688 w 6070983"/>
              <a:gd name="connsiteY28" fmla="*/ 76208 h 6106229"/>
              <a:gd name="connsiteX29" fmla="*/ 3489243 w 6070983"/>
              <a:gd name="connsiteY29" fmla="*/ 186790 h 6106229"/>
              <a:gd name="connsiteX30" fmla="*/ 3572181 w 6070983"/>
              <a:gd name="connsiteY30" fmla="*/ 239992 h 6106229"/>
              <a:gd name="connsiteX31" fmla="*/ 3740145 w 6070983"/>
              <a:gd name="connsiteY31" fmla="*/ 224194 h 6106229"/>
              <a:gd name="connsiteX32" fmla="*/ 3775458 w 6070983"/>
              <a:gd name="connsiteY32" fmla="*/ 372180 h 6106229"/>
              <a:gd name="connsiteX33" fmla="*/ 3840042 w 6070983"/>
              <a:gd name="connsiteY33" fmla="*/ 395644 h 6106229"/>
              <a:gd name="connsiteX34" fmla="*/ 3937383 w 6070983"/>
              <a:gd name="connsiteY34" fmla="*/ 429330 h 6106229"/>
              <a:gd name="connsiteX35" fmla="*/ 3976180 w 6070983"/>
              <a:gd name="connsiteY35" fmla="*/ 531550 h 6106229"/>
              <a:gd name="connsiteX36" fmla="*/ 4164589 w 6070983"/>
              <a:gd name="connsiteY36" fmla="*/ 549206 h 6106229"/>
              <a:gd name="connsiteX37" fmla="*/ 4169236 w 6070983"/>
              <a:gd name="connsiteY37" fmla="*/ 746907 h 6106229"/>
              <a:gd name="connsiteX38" fmla="*/ 4295616 w 6070983"/>
              <a:gd name="connsiteY38" fmla="*/ 786634 h 6106229"/>
              <a:gd name="connsiteX39" fmla="*/ 4407360 w 6070983"/>
              <a:gd name="connsiteY39" fmla="*/ 748068 h 6106229"/>
              <a:gd name="connsiteX40" fmla="*/ 4472772 w 6070983"/>
              <a:gd name="connsiteY40" fmla="*/ 607560 h 6106229"/>
              <a:gd name="connsiteX41" fmla="*/ 4489833 w 6070983"/>
              <a:gd name="connsiteY41" fmla="*/ 829380 h 6106229"/>
              <a:gd name="connsiteX42" fmla="*/ 4646182 w 6070983"/>
              <a:gd name="connsiteY42" fmla="*/ 947397 h 6106229"/>
              <a:gd name="connsiteX43" fmla="*/ 4766058 w 6070983"/>
              <a:gd name="connsiteY43" fmla="*/ 1019880 h 6106229"/>
              <a:gd name="connsiteX44" fmla="*/ 4836683 w 6070983"/>
              <a:gd name="connsiteY44" fmla="*/ 1066111 h 6106229"/>
              <a:gd name="connsiteX45" fmla="*/ 4957487 w 6070983"/>
              <a:gd name="connsiteY45" fmla="*/ 1049151 h 6106229"/>
              <a:gd name="connsiteX46" fmla="*/ 5054131 w 6070983"/>
              <a:gd name="connsiteY46" fmla="*/ 1101190 h 6106229"/>
              <a:gd name="connsiteX47" fmla="*/ 5166108 w 6070983"/>
              <a:gd name="connsiteY47" fmla="*/ 1086555 h 6106229"/>
              <a:gd name="connsiteX48" fmla="*/ 5509008 w 6070983"/>
              <a:gd name="connsiteY48" fmla="*/ 1124655 h 6106229"/>
              <a:gd name="connsiteX49" fmla="*/ 6070983 w 6070983"/>
              <a:gd name="connsiteY49" fmla="*/ 1410405 h 6106229"/>
              <a:gd name="connsiteX50" fmla="*/ 5899533 w 6070983"/>
              <a:gd name="connsiteY50" fmla="*/ 1677105 h 6106229"/>
              <a:gd name="connsiteX51" fmla="*/ 5756658 w 6070983"/>
              <a:gd name="connsiteY51" fmla="*/ 2248605 h 6106229"/>
              <a:gd name="connsiteX52" fmla="*/ 5775708 w 6070983"/>
              <a:gd name="connsiteY52" fmla="*/ 2410530 h 6106229"/>
              <a:gd name="connsiteX53" fmla="*/ 5775708 w 6070983"/>
              <a:gd name="connsiteY53" fmla="*/ 2410530 h 6106229"/>
              <a:gd name="connsiteX54" fmla="*/ 5566158 w 6070983"/>
              <a:gd name="connsiteY54" fmla="*/ 2448630 h 6106229"/>
              <a:gd name="connsiteX55" fmla="*/ 5470908 w 6070983"/>
              <a:gd name="connsiteY55" fmla="*/ 2772480 h 6106229"/>
              <a:gd name="connsiteX56" fmla="*/ 5337558 w 6070983"/>
              <a:gd name="connsiteY56" fmla="*/ 2839155 h 6106229"/>
              <a:gd name="connsiteX57" fmla="*/ 5213733 w 6070983"/>
              <a:gd name="connsiteY57" fmla="*/ 3182055 h 6106229"/>
              <a:gd name="connsiteX58" fmla="*/ 5394708 w 6070983"/>
              <a:gd name="connsiteY58" fmla="*/ 3124905 h 6106229"/>
              <a:gd name="connsiteX59" fmla="*/ 5528058 w 6070983"/>
              <a:gd name="connsiteY59" fmla="*/ 3267780 h 6106229"/>
              <a:gd name="connsiteX60" fmla="*/ 5528058 w 6070983"/>
              <a:gd name="connsiteY60" fmla="*/ 3267780 h 6106229"/>
              <a:gd name="connsiteX61" fmla="*/ 5528058 w 6070983"/>
              <a:gd name="connsiteY61" fmla="*/ 3391605 h 6106229"/>
              <a:gd name="connsiteX62" fmla="*/ 5623308 w 6070983"/>
              <a:gd name="connsiteY62" fmla="*/ 3544005 h 6106229"/>
              <a:gd name="connsiteX63" fmla="*/ 5556633 w 6070983"/>
              <a:gd name="connsiteY63" fmla="*/ 3639255 h 6106229"/>
              <a:gd name="connsiteX64" fmla="*/ 5718558 w 6070983"/>
              <a:gd name="connsiteY64" fmla="*/ 3896430 h 6106229"/>
              <a:gd name="connsiteX65" fmla="*/ 5613783 w 6070983"/>
              <a:gd name="connsiteY65" fmla="*/ 4105980 h 6106229"/>
              <a:gd name="connsiteX66" fmla="*/ 5451858 w 6070983"/>
              <a:gd name="connsiteY66" fmla="*/ 4086930 h 6106229"/>
              <a:gd name="connsiteX67" fmla="*/ 5528058 w 6070983"/>
              <a:gd name="connsiteY67" fmla="*/ 4248855 h 6106229"/>
              <a:gd name="connsiteX68" fmla="*/ 5670933 w 6070983"/>
              <a:gd name="connsiteY68" fmla="*/ 4239330 h 6106229"/>
              <a:gd name="connsiteX69" fmla="*/ 5680458 w 6070983"/>
              <a:gd name="connsiteY69" fmla="*/ 4382205 h 6106229"/>
              <a:gd name="connsiteX70" fmla="*/ 5566158 w 6070983"/>
              <a:gd name="connsiteY70" fmla="*/ 4467930 h 6106229"/>
              <a:gd name="connsiteX71" fmla="*/ 5623308 w 6070983"/>
              <a:gd name="connsiteY71" fmla="*/ 4629855 h 6106229"/>
              <a:gd name="connsiteX72" fmla="*/ 5794758 w 6070983"/>
              <a:gd name="connsiteY72" fmla="*/ 4753680 h 6106229"/>
              <a:gd name="connsiteX73" fmla="*/ 5985258 w 6070983"/>
              <a:gd name="connsiteY73" fmla="*/ 4734630 h 6106229"/>
              <a:gd name="connsiteX74" fmla="*/ 6004308 w 6070983"/>
              <a:gd name="connsiteY74" fmla="*/ 4801305 h 6106229"/>
              <a:gd name="connsiteX75" fmla="*/ 5947158 w 6070983"/>
              <a:gd name="connsiteY75" fmla="*/ 4877505 h 6106229"/>
              <a:gd name="connsiteX76" fmla="*/ 5956683 w 6070983"/>
              <a:gd name="connsiteY76" fmla="*/ 4991805 h 6106229"/>
              <a:gd name="connsiteX77" fmla="*/ 5861433 w 6070983"/>
              <a:gd name="connsiteY77" fmla="*/ 5163254 h 6106229"/>
              <a:gd name="connsiteX78" fmla="*/ 5623308 w 6070983"/>
              <a:gd name="connsiteY78" fmla="*/ 5287080 h 6106229"/>
              <a:gd name="connsiteX79" fmla="*/ 5537583 w 6070983"/>
              <a:gd name="connsiteY79" fmla="*/ 5458530 h 6106229"/>
              <a:gd name="connsiteX80" fmla="*/ 5404233 w 6070983"/>
              <a:gd name="connsiteY80" fmla="*/ 5544254 h 6106229"/>
              <a:gd name="connsiteX81" fmla="*/ 5204208 w 6070983"/>
              <a:gd name="connsiteY81" fmla="*/ 5563305 h 6106229"/>
              <a:gd name="connsiteX82" fmla="*/ 4842258 w 6070983"/>
              <a:gd name="connsiteY82" fmla="*/ 5420430 h 6106229"/>
              <a:gd name="connsiteX83" fmla="*/ 4689858 w 6070983"/>
              <a:gd name="connsiteY83" fmla="*/ 5353755 h 6106229"/>
              <a:gd name="connsiteX84" fmla="*/ 4366008 w 6070983"/>
              <a:gd name="connsiteY84" fmla="*/ 5277555 h 6106229"/>
              <a:gd name="connsiteX85" fmla="*/ 4204083 w 6070983"/>
              <a:gd name="connsiteY85" fmla="*/ 5220405 h 6106229"/>
              <a:gd name="connsiteX86" fmla="*/ 3985008 w 6070983"/>
              <a:gd name="connsiteY86" fmla="*/ 5382330 h 6106229"/>
              <a:gd name="connsiteX87" fmla="*/ 3813558 w 6070983"/>
              <a:gd name="connsiteY87" fmla="*/ 5496630 h 6106229"/>
              <a:gd name="connsiteX88" fmla="*/ 3699258 w 6070983"/>
              <a:gd name="connsiteY88" fmla="*/ 5744279 h 6106229"/>
              <a:gd name="connsiteX89" fmla="*/ 3756408 w 6070983"/>
              <a:gd name="connsiteY89" fmla="*/ 6030029 h 6106229"/>
              <a:gd name="connsiteX90" fmla="*/ 3604008 w 6070983"/>
              <a:gd name="connsiteY90" fmla="*/ 6030029 h 6106229"/>
              <a:gd name="connsiteX91" fmla="*/ 3432558 w 6070983"/>
              <a:gd name="connsiteY91" fmla="*/ 6106229 h 6106229"/>
              <a:gd name="connsiteX92" fmla="*/ 3194433 w 6070983"/>
              <a:gd name="connsiteY92" fmla="*/ 6087179 h 6106229"/>
              <a:gd name="connsiteX93" fmla="*/ 3042033 w 6070983"/>
              <a:gd name="connsiteY93" fmla="*/ 5934779 h 6106229"/>
              <a:gd name="connsiteX94" fmla="*/ 2861058 w 6070983"/>
              <a:gd name="connsiteY94" fmla="*/ 5896679 h 6106229"/>
              <a:gd name="connsiteX95" fmla="*/ 2546733 w 6070983"/>
              <a:gd name="connsiteY95" fmla="*/ 5753804 h 6106229"/>
              <a:gd name="connsiteX96" fmla="*/ 2346708 w 6070983"/>
              <a:gd name="connsiteY96" fmla="*/ 5849055 h 6106229"/>
              <a:gd name="connsiteX97" fmla="*/ 1765683 w 6070983"/>
              <a:gd name="connsiteY97" fmla="*/ 5668080 h 6106229"/>
              <a:gd name="connsiteX98" fmla="*/ 1232283 w 6070983"/>
              <a:gd name="connsiteY98" fmla="*/ 5363280 h 6106229"/>
              <a:gd name="connsiteX99" fmla="*/ 1422783 w 6070983"/>
              <a:gd name="connsiteY99" fmla="*/ 5163255 h 6106229"/>
              <a:gd name="connsiteX100" fmla="*/ 1546608 w 6070983"/>
              <a:gd name="connsiteY100" fmla="*/ 4601280 h 6106229"/>
              <a:gd name="connsiteX101" fmla="*/ 1622808 w 6070983"/>
              <a:gd name="connsiteY101" fmla="*/ 4182180 h 6106229"/>
              <a:gd name="connsiteX102" fmla="*/ 1660908 w 6070983"/>
              <a:gd name="connsiteY102" fmla="*/ 3867855 h 6106229"/>
              <a:gd name="connsiteX103" fmla="*/ 1880637 w 6070983"/>
              <a:gd name="connsiteY103" fmla="*/ 4170764 h 6106229"/>
              <a:gd name="connsiteX104" fmla="*/ 1841883 w 6070983"/>
              <a:gd name="connsiteY104" fmla="*/ 3896430 h 6106229"/>
              <a:gd name="connsiteX105" fmla="*/ 1584708 w 6070983"/>
              <a:gd name="connsiteY105" fmla="*/ 3705930 h 6106229"/>
              <a:gd name="connsiteX106" fmla="*/ 1689483 w 6070983"/>
              <a:gd name="connsiteY106" fmla="*/ 3601155 h 6106229"/>
              <a:gd name="connsiteX107" fmla="*/ 1670433 w 6070983"/>
              <a:gd name="connsiteY107" fmla="*/ 3343980 h 6106229"/>
              <a:gd name="connsiteX108" fmla="*/ 1384683 w 6070983"/>
              <a:gd name="connsiteY108" fmla="*/ 3172530 h 6106229"/>
              <a:gd name="connsiteX109" fmla="*/ 1213233 w 6070983"/>
              <a:gd name="connsiteY109" fmla="*/ 2915355 h 6106229"/>
              <a:gd name="connsiteX110" fmla="*/ 1298958 w 6070983"/>
              <a:gd name="connsiteY110" fmla="*/ 2772480 h 6106229"/>
              <a:gd name="connsiteX111" fmla="*/ 1241808 w 6070983"/>
              <a:gd name="connsiteY111" fmla="*/ 2686755 h 6106229"/>
              <a:gd name="connsiteX112" fmla="*/ 1022733 w 6070983"/>
              <a:gd name="connsiteY112" fmla="*/ 2458155 h 6106229"/>
              <a:gd name="connsiteX113" fmla="*/ 727458 w 6070983"/>
              <a:gd name="connsiteY113" fmla="*/ 2334330 h 6106229"/>
              <a:gd name="connsiteX114" fmla="*/ 460758 w 6070983"/>
              <a:gd name="connsiteY114" fmla="*/ 2153355 h 6106229"/>
              <a:gd name="connsiteX115" fmla="*/ 339639 w 6070983"/>
              <a:gd name="connsiteY115" fmla="*/ 2141754 h 6106229"/>
              <a:gd name="connsiteX116" fmla="*/ 213108 w 6070983"/>
              <a:gd name="connsiteY116" fmla="*/ 2191455 h 6106229"/>
              <a:gd name="connsiteX117" fmla="*/ 168856 w 6070983"/>
              <a:gd name="connsiteY117" fmla="*/ 2059920 h 6106229"/>
              <a:gd name="connsiteX118" fmla="*/ 42535 w 6070983"/>
              <a:gd name="connsiteY118" fmla="*/ 1996200 h 6106229"/>
              <a:gd name="connsiteX119" fmla="*/ 264921 w 6070983"/>
              <a:gd name="connsiteY119" fmla="*/ 1942507 h 6106229"/>
              <a:gd name="connsiteX120" fmla="*/ 154624 w 6070983"/>
              <a:gd name="connsiteY120" fmla="*/ 1906927 h 6106229"/>
              <a:gd name="connsiteX121" fmla="*/ 108370 w 6070983"/>
              <a:gd name="connsiteY121" fmla="*/ 1828652 h 6106229"/>
              <a:gd name="connsiteX122" fmla="*/ 204435 w 6070983"/>
              <a:gd name="connsiteY122" fmla="*/ 1768166 h 6106229"/>
              <a:gd name="connsiteX123" fmla="*/ 91684 w 6070983"/>
              <a:gd name="connsiteY123" fmla="*/ 1794491 h 6106229"/>
              <a:gd name="connsiteX124" fmla="*/ 0 w 6070983"/>
              <a:gd name="connsiteY124" fmla="*/ 1754231 h 6106229"/>
              <a:gd name="connsiteX0" fmla="*/ 0 w 6067425"/>
              <a:gd name="connsiteY0" fmla="*/ 1743780 h 6106229"/>
              <a:gd name="connsiteX1" fmla="*/ 51442 w 6067425"/>
              <a:gd name="connsiteY1" fmla="*/ 1647195 h 6106229"/>
              <a:gd name="connsiteX2" fmla="*/ 169634 w 6067425"/>
              <a:gd name="connsiteY2" fmla="*/ 1584264 h 6106229"/>
              <a:gd name="connsiteX3" fmla="*/ 524653 w 6067425"/>
              <a:gd name="connsiteY3" fmla="*/ 1551129 h 6106229"/>
              <a:gd name="connsiteX4" fmla="*/ 621423 w 6067425"/>
              <a:gd name="connsiteY4" fmla="*/ 1507953 h 6106229"/>
              <a:gd name="connsiteX5" fmla="*/ 828675 w 6067425"/>
              <a:gd name="connsiteY5" fmla="*/ 1448505 h 6106229"/>
              <a:gd name="connsiteX6" fmla="*/ 1037520 w 6067425"/>
              <a:gd name="connsiteY6" fmla="*/ 1746603 h 6106229"/>
              <a:gd name="connsiteX7" fmla="*/ 1195211 w 6067425"/>
              <a:gd name="connsiteY7" fmla="*/ 1640064 h 6106229"/>
              <a:gd name="connsiteX8" fmla="*/ 1590675 w 6067425"/>
              <a:gd name="connsiteY8" fmla="*/ 1639005 h 6106229"/>
              <a:gd name="connsiteX9" fmla="*/ 1545872 w 6067425"/>
              <a:gd name="connsiteY9" fmla="*/ 1515180 h 6106229"/>
              <a:gd name="connsiteX10" fmla="*/ 1524000 w 6067425"/>
              <a:gd name="connsiteY10" fmla="*/ 1277055 h 6106229"/>
              <a:gd name="connsiteX11" fmla="*/ 1409700 w 6067425"/>
              <a:gd name="connsiteY11" fmla="*/ 1086555 h 6106229"/>
              <a:gd name="connsiteX12" fmla="*/ 1390650 w 6067425"/>
              <a:gd name="connsiteY12" fmla="*/ 877005 h 6106229"/>
              <a:gd name="connsiteX13" fmla="*/ 1712030 w 6067425"/>
              <a:gd name="connsiteY13" fmla="*/ 897819 h 6106229"/>
              <a:gd name="connsiteX14" fmla="*/ 1691216 w 6067425"/>
              <a:gd name="connsiteY14" fmla="*/ 1021644 h 6106229"/>
              <a:gd name="connsiteX15" fmla="*/ 1752600 w 6067425"/>
              <a:gd name="connsiteY15" fmla="*/ 1134180 h 6106229"/>
              <a:gd name="connsiteX16" fmla="*/ 1933575 w 6067425"/>
              <a:gd name="connsiteY16" fmla="*/ 1134180 h 6106229"/>
              <a:gd name="connsiteX17" fmla="*/ 2105025 w 6067425"/>
              <a:gd name="connsiteY17" fmla="*/ 1191330 h 6106229"/>
              <a:gd name="connsiteX18" fmla="*/ 2181225 w 6067425"/>
              <a:gd name="connsiteY18" fmla="*/ 1229429 h 6106229"/>
              <a:gd name="connsiteX19" fmla="*/ 2286000 w 6067425"/>
              <a:gd name="connsiteY19" fmla="*/ 1153230 h 6106229"/>
              <a:gd name="connsiteX20" fmla="*/ 2390775 w 6067425"/>
              <a:gd name="connsiteY20" fmla="*/ 1096080 h 6106229"/>
              <a:gd name="connsiteX21" fmla="*/ 2247900 w 6067425"/>
              <a:gd name="connsiteY21" fmla="*/ 1057980 h 6106229"/>
              <a:gd name="connsiteX22" fmla="*/ 2390069 w 6067425"/>
              <a:gd name="connsiteY22" fmla="*/ 939447 h 6106229"/>
              <a:gd name="connsiteX23" fmla="*/ 2655006 w 6067425"/>
              <a:gd name="connsiteY23" fmla="*/ 806097 h 6106229"/>
              <a:gd name="connsiteX24" fmla="*/ 2924175 w 6067425"/>
              <a:gd name="connsiteY24" fmla="*/ 676980 h 6106229"/>
              <a:gd name="connsiteX25" fmla="*/ 3013427 w 6067425"/>
              <a:gd name="connsiteY25" fmla="*/ 110772 h 6106229"/>
              <a:gd name="connsiteX26" fmla="*/ 3198636 w 6067425"/>
              <a:gd name="connsiteY26" fmla="*/ 36336 h 6106229"/>
              <a:gd name="connsiteX27" fmla="*/ 3402895 w 6067425"/>
              <a:gd name="connsiteY27" fmla="*/ 0 h 6106229"/>
              <a:gd name="connsiteX28" fmla="*/ 3483130 w 6067425"/>
              <a:gd name="connsiteY28" fmla="*/ 76208 h 6106229"/>
              <a:gd name="connsiteX29" fmla="*/ 3485685 w 6067425"/>
              <a:gd name="connsiteY29" fmla="*/ 186790 h 6106229"/>
              <a:gd name="connsiteX30" fmla="*/ 3568623 w 6067425"/>
              <a:gd name="connsiteY30" fmla="*/ 239992 h 6106229"/>
              <a:gd name="connsiteX31" fmla="*/ 3736587 w 6067425"/>
              <a:gd name="connsiteY31" fmla="*/ 224194 h 6106229"/>
              <a:gd name="connsiteX32" fmla="*/ 3771900 w 6067425"/>
              <a:gd name="connsiteY32" fmla="*/ 372180 h 6106229"/>
              <a:gd name="connsiteX33" fmla="*/ 3836484 w 6067425"/>
              <a:gd name="connsiteY33" fmla="*/ 395644 h 6106229"/>
              <a:gd name="connsiteX34" fmla="*/ 3933825 w 6067425"/>
              <a:gd name="connsiteY34" fmla="*/ 429330 h 6106229"/>
              <a:gd name="connsiteX35" fmla="*/ 3972622 w 6067425"/>
              <a:gd name="connsiteY35" fmla="*/ 531550 h 6106229"/>
              <a:gd name="connsiteX36" fmla="*/ 4161031 w 6067425"/>
              <a:gd name="connsiteY36" fmla="*/ 549206 h 6106229"/>
              <a:gd name="connsiteX37" fmla="*/ 4165678 w 6067425"/>
              <a:gd name="connsiteY37" fmla="*/ 746907 h 6106229"/>
              <a:gd name="connsiteX38" fmla="*/ 4292058 w 6067425"/>
              <a:gd name="connsiteY38" fmla="*/ 786634 h 6106229"/>
              <a:gd name="connsiteX39" fmla="*/ 4403802 w 6067425"/>
              <a:gd name="connsiteY39" fmla="*/ 748068 h 6106229"/>
              <a:gd name="connsiteX40" fmla="*/ 4469214 w 6067425"/>
              <a:gd name="connsiteY40" fmla="*/ 607560 h 6106229"/>
              <a:gd name="connsiteX41" fmla="*/ 4486275 w 6067425"/>
              <a:gd name="connsiteY41" fmla="*/ 829380 h 6106229"/>
              <a:gd name="connsiteX42" fmla="*/ 4642624 w 6067425"/>
              <a:gd name="connsiteY42" fmla="*/ 947397 h 6106229"/>
              <a:gd name="connsiteX43" fmla="*/ 4762500 w 6067425"/>
              <a:gd name="connsiteY43" fmla="*/ 1019880 h 6106229"/>
              <a:gd name="connsiteX44" fmla="*/ 4833125 w 6067425"/>
              <a:gd name="connsiteY44" fmla="*/ 1066111 h 6106229"/>
              <a:gd name="connsiteX45" fmla="*/ 4953929 w 6067425"/>
              <a:gd name="connsiteY45" fmla="*/ 1049151 h 6106229"/>
              <a:gd name="connsiteX46" fmla="*/ 5050573 w 6067425"/>
              <a:gd name="connsiteY46" fmla="*/ 1101190 h 6106229"/>
              <a:gd name="connsiteX47" fmla="*/ 5162550 w 6067425"/>
              <a:gd name="connsiteY47" fmla="*/ 1086555 h 6106229"/>
              <a:gd name="connsiteX48" fmla="*/ 5505450 w 6067425"/>
              <a:gd name="connsiteY48" fmla="*/ 1124655 h 6106229"/>
              <a:gd name="connsiteX49" fmla="*/ 6067425 w 6067425"/>
              <a:gd name="connsiteY49" fmla="*/ 1410405 h 6106229"/>
              <a:gd name="connsiteX50" fmla="*/ 5895975 w 6067425"/>
              <a:gd name="connsiteY50" fmla="*/ 1677105 h 6106229"/>
              <a:gd name="connsiteX51" fmla="*/ 5753100 w 6067425"/>
              <a:gd name="connsiteY51" fmla="*/ 2248605 h 6106229"/>
              <a:gd name="connsiteX52" fmla="*/ 5772150 w 6067425"/>
              <a:gd name="connsiteY52" fmla="*/ 2410530 h 6106229"/>
              <a:gd name="connsiteX53" fmla="*/ 5772150 w 6067425"/>
              <a:gd name="connsiteY53" fmla="*/ 2410530 h 6106229"/>
              <a:gd name="connsiteX54" fmla="*/ 5562600 w 6067425"/>
              <a:gd name="connsiteY54" fmla="*/ 2448630 h 6106229"/>
              <a:gd name="connsiteX55" fmla="*/ 5467350 w 6067425"/>
              <a:gd name="connsiteY55" fmla="*/ 2772480 h 6106229"/>
              <a:gd name="connsiteX56" fmla="*/ 5334000 w 6067425"/>
              <a:gd name="connsiteY56" fmla="*/ 2839155 h 6106229"/>
              <a:gd name="connsiteX57" fmla="*/ 5210175 w 6067425"/>
              <a:gd name="connsiteY57" fmla="*/ 3182055 h 6106229"/>
              <a:gd name="connsiteX58" fmla="*/ 5391150 w 6067425"/>
              <a:gd name="connsiteY58" fmla="*/ 3124905 h 6106229"/>
              <a:gd name="connsiteX59" fmla="*/ 5524500 w 6067425"/>
              <a:gd name="connsiteY59" fmla="*/ 3267780 h 6106229"/>
              <a:gd name="connsiteX60" fmla="*/ 5524500 w 6067425"/>
              <a:gd name="connsiteY60" fmla="*/ 3267780 h 6106229"/>
              <a:gd name="connsiteX61" fmla="*/ 5524500 w 6067425"/>
              <a:gd name="connsiteY61" fmla="*/ 3391605 h 6106229"/>
              <a:gd name="connsiteX62" fmla="*/ 5619750 w 6067425"/>
              <a:gd name="connsiteY62" fmla="*/ 3544005 h 6106229"/>
              <a:gd name="connsiteX63" fmla="*/ 5553075 w 6067425"/>
              <a:gd name="connsiteY63" fmla="*/ 3639255 h 6106229"/>
              <a:gd name="connsiteX64" fmla="*/ 5715000 w 6067425"/>
              <a:gd name="connsiteY64" fmla="*/ 3896430 h 6106229"/>
              <a:gd name="connsiteX65" fmla="*/ 5610225 w 6067425"/>
              <a:gd name="connsiteY65" fmla="*/ 4105980 h 6106229"/>
              <a:gd name="connsiteX66" fmla="*/ 5448300 w 6067425"/>
              <a:gd name="connsiteY66" fmla="*/ 4086930 h 6106229"/>
              <a:gd name="connsiteX67" fmla="*/ 5524500 w 6067425"/>
              <a:gd name="connsiteY67" fmla="*/ 4248855 h 6106229"/>
              <a:gd name="connsiteX68" fmla="*/ 5667375 w 6067425"/>
              <a:gd name="connsiteY68" fmla="*/ 4239330 h 6106229"/>
              <a:gd name="connsiteX69" fmla="*/ 5676900 w 6067425"/>
              <a:gd name="connsiteY69" fmla="*/ 4382205 h 6106229"/>
              <a:gd name="connsiteX70" fmla="*/ 5562600 w 6067425"/>
              <a:gd name="connsiteY70" fmla="*/ 4467930 h 6106229"/>
              <a:gd name="connsiteX71" fmla="*/ 5619750 w 6067425"/>
              <a:gd name="connsiteY71" fmla="*/ 4629855 h 6106229"/>
              <a:gd name="connsiteX72" fmla="*/ 5791200 w 6067425"/>
              <a:gd name="connsiteY72" fmla="*/ 4753680 h 6106229"/>
              <a:gd name="connsiteX73" fmla="*/ 5981700 w 6067425"/>
              <a:gd name="connsiteY73" fmla="*/ 4734630 h 6106229"/>
              <a:gd name="connsiteX74" fmla="*/ 6000750 w 6067425"/>
              <a:gd name="connsiteY74" fmla="*/ 4801305 h 6106229"/>
              <a:gd name="connsiteX75" fmla="*/ 5943600 w 6067425"/>
              <a:gd name="connsiteY75" fmla="*/ 4877505 h 6106229"/>
              <a:gd name="connsiteX76" fmla="*/ 5953125 w 6067425"/>
              <a:gd name="connsiteY76" fmla="*/ 4991805 h 6106229"/>
              <a:gd name="connsiteX77" fmla="*/ 5857875 w 6067425"/>
              <a:gd name="connsiteY77" fmla="*/ 5163254 h 6106229"/>
              <a:gd name="connsiteX78" fmla="*/ 5619750 w 6067425"/>
              <a:gd name="connsiteY78" fmla="*/ 5287080 h 6106229"/>
              <a:gd name="connsiteX79" fmla="*/ 5534025 w 6067425"/>
              <a:gd name="connsiteY79" fmla="*/ 5458530 h 6106229"/>
              <a:gd name="connsiteX80" fmla="*/ 5400675 w 6067425"/>
              <a:gd name="connsiteY80" fmla="*/ 5544254 h 6106229"/>
              <a:gd name="connsiteX81" fmla="*/ 5200650 w 6067425"/>
              <a:gd name="connsiteY81" fmla="*/ 5563305 h 6106229"/>
              <a:gd name="connsiteX82" fmla="*/ 4838700 w 6067425"/>
              <a:gd name="connsiteY82" fmla="*/ 5420430 h 6106229"/>
              <a:gd name="connsiteX83" fmla="*/ 4686300 w 6067425"/>
              <a:gd name="connsiteY83" fmla="*/ 5353755 h 6106229"/>
              <a:gd name="connsiteX84" fmla="*/ 4362450 w 6067425"/>
              <a:gd name="connsiteY84" fmla="*/ 5277555 h 6106229"/>
              <a:gd name="connsiteX85" fmla="*/ 4200525 w 6067425"/>
              <a:gd name="connsiteY85" fmla="*/ 5220405 h 6106229"/>
              <a:gd name="connsiteX86" fmla="*/ 3981450 w 6067425"/>
              <a:gd name="connsiteY86" fmla="*/ 5382330 h 6106229"/>
              <a:gd name="connsiteX87" fmla="*/ 3810000 w 6067425"/>
              <a:gd name="connsiteY87" fmla="*/ 5496630 h 6106229"/>
              <a:gd name="connsiteX88" fmla="*/ 3695700 w 6067425"/>
              <a:gd name="connsiteY88" fmla="*/ 5744279 h 6106229"/>
              <a:gd name="connsiteX89" fmla="*/ 3752850 w 6067425"/>
              <a:gd name="connsiteY89" fmla="*/ 6030029 h 6106229"/>
              <a:gd name="connsiteX90" fmla="*/ 3600450 w 6067425"/>
              <a:gd name="connsiteY90" fmla="*/ 6030029 h 6106229"/>
              <a:gd name="connsiteX91" fmla="*/ 3429000 w 6067425"/>
              <a:gd name="connsiteY91" fmla="*/ 6106229 h 6106229"/>
              <a:gd name="connsiteX92" fmla="*/ 3190875 w 6067425"/>
              <a:gd name="connsiteY92" fmla="*/ 6087179 h 6106229"/>
              <a:gd name="connsiteX93" fmla="*/ 3038475 w 6067425"/>
              <a:gd name="connsiteY93" fmla="*/ 5934779 h 6106229"/>
              <a:gd name="connsiteX94" fmla="*/ 2857500 w 6067425"/>
              <a:gd name="connsiteY94" fmla="*/ 5896679 h 6106229"/>
              <a:gd name="connsiteX95" fmla="*/ 2543175 w 6067425"/>
              <a:gd name="connsiteY95" fmla="*/ 5753804 h 6106229"/>
              <a:gd name="connsiteX96" fmla="*/ 2343150 w 6067425"/>
              <a:gd name="connsiteY96" fmla="*/ 5849055 h 6106229"/>
              <a:gd name="connsiteX97" fmla="*/ 1762125 w 6067425"/>
              <a:gd name="connsiteY97" fmla="*/ 5668080 h 6106229"/>
              <a:gd name="connsiteX98" fmla="*/ 1228725 w 6067425"/>
              <a:gd name="connsiteY98" fmla="*/ 5363280 h 6106229"/>
              <a:gd name="connsiteX99" fmla="*/ 1419225 w 6067425"/>
              <a:gd name="connsiteY99" fmla="*/ 5163255 h 6106229"/>
              <a:gd name="connsiteX100" fmla="*/ 1543050 w 6067425"/>
              <a:gd name="connsiteY100" fmla="*/ 4601280 h 6106229"/>
              <a:gd name="connsiteX101" fmla="*/ 1619250 w 6067425"/>
              <a:gd name="connsiteY101" fmla="*/ 4182180 h 6106229"/>
              <a:gd name="connsiteX102" fmla="*/ 1657350 w 6067425"/>
              <a:gd name="connsiteY102" fmla="*/ 3867855 h 6106229"/>
              <a:gd name="connsiteX103" fmla="*/ 1877079 w 6067425"/>
              <a:gd name="connsiteY103" fmla="*/ 4170764 h 6106229"/>
              <a:gd name="connsiteX104" fmla="*/ 1838325 w 6067425"/>
              <a:gd name="connsiteY104" fmla="*/ 3896430 h 6106229"/>
              <a:gd name="connsiteX105" fmla="*/ 1581150 w 6067425"/>
              <a:gd name="connsiteY105" fmla="*/ 3705930 h 6106229"/>
              <a:gd name="connsiteX106" fmla="*/ 1685925 w 6067425"/>
              <a:gd name="connsiteY106" fmla="*/ 3601155 h 6106229"/>
              <a:gd name="connsiteX107" fmla="*/ 1666875 w 6067425"/>
              <a:gd name="connsiteY107" fmla="*/ 3343980 h 6106229"/>
              <a:gd name="connsiteX108" fmla="*/ 1381125 w 6067425"/>
              <a:gd name="connsiteY108" fmla="*/ 3172530 h 6106229"/>
              <a:gd name="connsiteX109" fmla="*/ 1209675 w 6067425"/>
              <a:gd name="connsiteY109" fmla="*/ 2915355 h 6106229"/>
              <a:gd name="connsiteX110" fmla="*/ 1295400 w 6067425"/>
              <a:gd name="connsiteY110" fmla="*/ 2772480 h 6106229"/>
              <a:gd name="connsiteX111" fmla="*/ 1238250 w 6067425"/>
              <a:gd name="connsiteY111" fmla="*/ 2686755 h 6106229"/>
              <a:gd name="connsiteX112" fmla="*/ 1019175 w 6067425"/>
              <a:gd name="connsiteY112" fmla="*/ 2458155 h 6106229"/>
              <a:gd name="connsiteX113" fmla="*/ 723900 w 6067425"/>
              <a:gd name="connsiteY113" fmla="*/ 2334330 h 6106229"/>
              <a:gd name="connsiteX114" fmla="*/ 457200 w 6067425"/>
              <a:gd name="connsiteY114" fmla="*/ 2153355 h 6106229"/>
              <a:gd name="connsiteX115" fmla="*/ 336081 w 6067425"/>
              <a:gd name="connsiteY115" fmla="*/ 2141754 h 6106229"/>
              <a:gd name="connsiteX116" fmla="*/ 209550 w 6067425"/>
              <a:gd name="connsiteY116" fmla="*/ 2191455 h 6106229"/>
              <a:gd name="connsiteX117" fmla="*/ 165298 w 6067425"/>
              <a:gd name="connsiteY117" fmla="*/ 2059920 h 6106229"/>
              <a:gd name="connsiteX118" fmla="*/ 38977 w 6067425"/>
              <a:gd name="connsiteY118" fmla="*/ 1996200 h 6106229"/>
              <a:gd name="connsiteX119" fmla="*/ 261363 w 6067425"/>
              <a:gd name="connsiteY119" fmla="*/ 1942507 h 6106229"/>
              <a:gd name="connsiteX120" fmla="*/ 151066 w 6067425"/>
              <a:gd name="connsiteY120" fmla="*/ 1906927 h 6106229"/>
              <a:gd name="connsiteX121" fmla="*/ 104812 w 6067425"/>
              <a:gd name="connsiteY121" fmla="*/ 1828652 h 6106229"/>
              <a:gd name="connsiteX122" fmla="*/ 200877 w 6067425"/>
              <a:gd name="connsiteY122" fmla="*/ 1768166 h 6106229"/>
              <a:gd name="connsiteX123" fmla="*/ 88126 w 6067425"/>
              <a:gd name="connsiteY123" fmla="*/ 1794491 h 6106229"/>
              <a:gd name="connsiteX124" fmla="*/ 26838 w 6067425"/>
              <a:gd name="connsiteY124" fmla="*/ 1744099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835078 w 6044628"/>
              <a:gd name="connsiteY77" fmla="*/ 5163254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4041 w 6044628"/>
              <a:gd name="connsiteY124" fmla="*/ 1744099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835078 w 6044628"/>
              <a:gd name="connsiteY77" fmla="*/ 5163254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16706 w 6044628"/>
              <a:gd name="connsiteY124" fmla="*/ 1749165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835078 w 6044628"/>
              <a:gd name="connsiteY77" fmla="*/ 5163254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1508 w 6044628"/>
              <a:gd name="connsiteY124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792018 w 6044628"/>
              <a:gd name="connsiteY77" fmla="*/ 5142990 h 6106229"/>
              <a:gd name="connsiteX78" fmla="*/ 5596953 w 6044628"/>
              <a:gd name="connsiteY78" fmla="*/ 5287080 h 6106229"/>
              <a:gd name="connsiteX79" fmla="*/ 5511228 w 6044628"/>
              <a:gd name="connsiteY79" fmla="*/ 5458530 h 6106229"/>
              <a:gd name="connsiteX80" fmla="*/ 5377878 w 6044628"/>
              <a:gd name="connsiteY80" fmla="*/ 5544254 h 6106229"/>
              <a:gd name="connsiteX81" fmla="*/ 5177853 w 6044628"/>
              <a:gd name="connsiteY81" fmla="*/ 5563305 h 6106229"/>
              <a:gd name="connsiteX82" fmla="*/ 4815903 w 6044628"/>
              <a:gd name="connsiteY82" fmla="*/ 5420430 h 6106229"/>
              <a:gd name="connsiteX83" fmla="*/ 4663503 w 6044628"/>
              <a:gd name="connsiteY83" fmla="*/ 5353755 h 6106229"/>
              <a:gd name="connsiteX84" fmla="*/ 4339653 w 6044628"/>
              <a:gd name="connsiteY84" fmla="*/ 5277555 h 6106229"/>
              <a:gd name="connsiteX85" fmla="*/ 4177728 w 6044628"/>
              <a:gd name="connsiteY85" fmla="*/ 5220405 h 6106229"/>
              <a:gd name="connsiteX86" fmla="*/ 3958653 w 6044628"/>
              <a:gd name="connsiteY86" fmla="*/ 5382330 h 6106229"/>
              <a:gd name="connsiteX87" fmla="*/ 3787203 w 6044628"/>
              <a:gd name="connsiteY87" fmla="*/ 5496630 h 6106229"/>
              <a:gd name="connsiteX88" fmla="*/ 3672903 w 6044628"/>
              <a:gd name="connsiteY88" fmla="*/ 5744279 h 6106229"/>
              <a:gd name="connsiteX89" fmla="*/ 3730053 w 6044628"/>
              <a:gd name="connsiteY89" fmla="*/ 6030029 h 6106229"/>
              <a:gd name="connsiteX90" fmla="*/ 3577653 w 6044628"/>
              <a:gd name="connsiteY90" fmla="*/ 6030029 h 6106229"/>
              <a:gd name="connsiteX91" fmla="*/ 3406203 w 6044628"/>
              <a:gd name="connsiteY91" fmla="*/ 6106229 h 6106229"/>
              <a:gd name="connsiteX92" fmla="*/ 3168078 w 6044628"/>
              <a:gd name="connsiteY92" fmla="*/ 6087179 h 6106229"/>
              <a:gd name="connsiteX93" fmla="*/ 3015678 w 6044628"/>
              <a:gd name="connsiteY93" fmla="*/ 5934779 h 6106229"/>
              <a:gd name="connsiteX94" fmla="*/ 2834703 w 6044628"/>
              <a:gd name="connsiteY94" fmla="*/ 5896679 h 6106229"/>
              <a:gd name="connsiteX95" fmla="*/ 2520378 w 6044628"/>
              <a:gd name="connsiteY95" fmla="*/ 5753804 h 6106229"/>
              <a:gd name="connsiteX96" fmla="*/ 2320353 w 6044628"/>
              <a:gd name="connsiteY96" fmla="*/ 5849055 h 6106229"/>
              <a:gd name="connsiteX97" fmla="*/ 1739328 w 6044628"/>
              <a:gd name="connsiteY97" fmla="*/ 5668080 h 6106229"/>
              <a:gd name="connsiteX98" fmla="*/ 1205928 w 6044628"/>
              <a:gd name="connsiteY98" fmla="*/ 5363280 h 6106229"/>
              <a:gd name="connsiteX99" fmla="*/ 1396428 w 6044628"/>
              <a:gd name="connsiteY99" fmla="*/ 5163255 h 6106229"/>
              <a:gd name="connsiteX100" fmla="*/ 1520253 w 6044628"/>
              <a:gd name="connsiteY100" fmla="*/ 4601280 h 6106229"/>
              <a:gd name="connsiteX101" fmla="*/ 1596453 w 6044628"/>
              <a:gd name="connsiteY101" fmla="*/ 4182180 h 6106229"/>
              <a:gd name="connsiteX102" fmla="*/ 1634553 w 6044628"/>
              <a:gd name="connsiteY102" fmla="*/ 3867855 h 6106229"/>
              <a:gd name="connsiteX103" fmla="*/ 1854282 w 6044628"/>
              <a:gd name="connsiteY103" fmla="*/ 4170764 h 6106229"/>
              <a:gd name="connsiteX104" fmla="*/ 1815528 w 6044628"/>
              <a:gd name="connsiteY104" fmla="*/ 3896430 h 6106229"/>
              <a:gd name="connsiteX105" fmla="*/ 1558353 w 6044628"/>
              <a:gd name="connsiteY105" fmla="*/ 3705930 h 6106229"/>
              <a:gd name="connsiteX106" fmla="*/ 1663128 w 6044628"/>
              <a:gd name="connsiteY106" fmla="*/ 3601155 h 6106229"/>
              <a:gd name="connsiteX107" fmla="*/ 1644078 w 6044628"/>
              <a:gd name="connsiteY107" fmla="*/ 3343980 h 6106229"/>
              <a:gd name="connsiteX108" fmla="*/ 1358328 w 6044628"/>
              <a:gd name="connsiteY108" fmla="*/ 3172530 h 6106229"/>
              <a:gd name="connsiteX109" fmla="*/ 1186878 w 6044628"/>
              <a:gd name="connsiteY109" fmla="*/ 2915355 h 6106229"/>
              <a:gd name="connsiteX110" fmla="*/ 1272603 w 6044628"/>
              <a:gd name="connsiteY110" fmla="*/ 2772480 h 6106229"/>
              <a:gd name="connsiteX111" fmla="*/ 1215453 w 6044628"/>
              <a:gd name="connsiteY111" fmla="*/ 2686755 h 6106229"/>
              <a:gd name="connsiteX112" fmla="*/ 996378 w 6044628"/>
              <a:gd name="connsiteY112" fmla="*/ 2458155 h 6106229"/>
              <a:gd name="connsiteX113" fmla="*/ 701103 w 6044628"/>
              <a:gd name="connsiteY113" fmla="*/ 2334330 h 6106229"/>
              <a:gd name="connsiteX114" fmla="*/ 434403 w 6044628"/>
              <a:gd name="connsiteY114" fmla="*/ 2153355 h 6106229"/>
              <a:gd name="connsiteX115" fmla="*/ 313284 w 6044628"/>
              <a:gd name="connsiteY115" fmla="*/ 2141754 h 6106229"/>
              <a:gd name="connsiteX116" fmla="*/ 186753 w 6044628"/>
              <a:gd name="connsiteY116" fmla="*/ 2191455 h 6106229"/>
              <a:gd name="connsiteX117" fmla="*/ 142501 w 6044628"/>
              <a:gd name="connsiteY117" fmla="*/ 2059920 h 6106229"/>
              <a:gd name="connsiteX118" fmla="*/ 16180 w 6044628"/>
              <a:gd name="connsiteY118" fmla="*/ 1996200 h 6106229"/>
              <a:gd name="connsiteX119" fmla="*/ 238566 w 6044628"/>
              <a:gd name="connsiteY119" fmla="*/ 1942507 h 6106229"/>
              <a:gd name="connsiteX120" fmla="*/ 128269 w 6044628"/>
              <a:gd name="connsiteY120" fmla="*/ 1906927 h 6106229"/>
              <a:gd name="connsiteX121" fmla="*/ 82015 w 6044628"/>
              <a:gd name="connsiteY121" fmla="*/ 1828652 h 6106229"/>
              <a:gd name="connsiteX122" fmla="*/ 178080 w 6044628"/>
              <a:gd name="connsiteY122" fmla="*/ 1768166 h 6106229"/>
              <a:gd name="connsiteX123" fmla="*/ 65329 w 6044628"/>
              <a:gd name="connsiteY123" fmla="*/ 1794491 h 6106229"/>
              <a:gd name="connsiteX124" fmla="*/ 1508 w 6044628"/>
              <a:gd name="connsiteY124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30328 w 6044628"/>
              <a:gd name="connsiteY76" fmla="*/ 4991805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20803 w 6044628"/>
              <a:gd name="connsiteY75" fmla="*/ 4877505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5977953 w 6044628"/>
              <a:gd name="connsiteY74" fmla="*/ 4801305 h 6106229"/>
              <a:gd name="connsiteX75" fmla="*/ 5984127 w 6044628"/>
              <a:gd name="connsiteY75" fmla="*/ 4907901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958903 w 6044628"/>
              <a:gd name="connsiteY73" fmla="*/ 4734630 h 6106229"/>
              <a:gd name="connsiteX74" fmla="*/ 6028612 w 6044628"/>
              <a:gd name="connsiteY74" fmla="*/ 4811437 h 6106229"/>
              <a:gd name="connsiteX75" fmla="*/ 5984127 w 6044628"/>
              <a:gd name="connsiteY75" fmla="*/ 4907901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6001964 w 6044628"/>
              <a:gd name="connsiteY73" fmla="*/ 4754894 h 6106229"/>
              <a:gd name="connsiteX74" fmla="*/ 6028612 w 6044628"/>
              <a:gd name="connsiteY74" fmla="*/ 4811437 h 6106229"/>
              <a:gd name="connsiteX75" fmla="*/ 5984127 w 6044628"/>
              <a:gd name="connsiteY75" fmla="*/ 4907901 h 6106229"/>
              <a:gd name="connsiteX76" fmla="*/ 5945525 w 6044628"/>
              <a:gd name="connsiteY76" fmla="*/ 4986739 h 6106229"/>
              <a:gd name="connsiteX77" fmla="*/ 5969667 w 6044628"/>
              <a:gd name="connsiteY77" fmla="*/ 5034152 h 6106229"/>
              <a:gd name="connsiteX78" fmla="*/ 5792018 w 6044628"/>
              <a:gd name="connsiteY78" fmla="*/ 5142990 h 6106229"/>
              <a:gd name="connsiteX79" fmla="*/ 5596953 w 6044628"/>
              <a:gd name="connsiteY79" fmla="*/ 5287080 h 6106229"/>
              <a:gd name="connsiteX80" fmla="*/ 5511228 w 6044628"/>
              <a:gd name="connsiteY80" fmla="*/ 5458530 h 6106229"/>
              <a:gd name="connsiteX81" fmla="*/ 5377878 w 6044628"/>
              <a:gd name="connsiteY81" fmla="*/ 5544254 h 6106229"/>
              <a:gd name="connsiteX82" fmla="*/ 5177853 w 6044628"/>
              <a:gd name="connsiteY82" fmla="*/ 5563305 h 6106229"/>
              <a:gd name="connsiteX83" fmla="*/ 4815903 w 6044628"/>
              <a:gd name="connsiteY83" fmla="*/ 5420430 h 6106229"/>
              <a:gd name="connsiteX84" fmla="*/ 4663503 w 6044628"/>
              <a:gd name="connsiteY84" fmla="*/ 5353755 h 6106229"/>
              <a:gd name="connsiteX85" fmla="*/ 4339653 w 6044628"/>
              <a:gd name="connsiteY85" fmla="*/ 5277555 h 6106229"/>
              <a:gd name="connsiteX86" fmla="*/ 4177728 w 6044628"/>
              <a:gd name="connsiteY86" fmla="*/ 5220405 h 6106229"/>
              <a:gd name="connsiteX87" fmla="*/ 3958653 w 6044628"/>
              <a:gd name="connsiteY87" fmla="*/ 5382330 h 6106229"/>
              <a:gd name="connsiteX88" fmla="*/ 3787203 w 6044628"/>
              <a:gd name="connsiteY88" fmla="*/ 5496630 h 6106229"/>
              <a:gd name="connsiteX89" fmla="*/ 3672903 w 6044628"/>
              <a:gd name="connsiteY89" fmla="*/ 5744279 h 6106229"/>
              <a:gd name="connsiteX90" fmla="*/ 3730053 w 6044628"/>
              <a:gd name="connsiteY90" fmla="*/ 6030029 h 6106229"/>
              <a:gd name="connsiteX91" fmla="*/ 3577653 w 6044628"/>
              <a:gd name="connsiteY91" fmla="*/ 6030029 h 6106229"/>
              <a:gd name="connsiteX92" fmla="*/ 3406203 w 6044628"/>
              <a:gd name="connsiteY92" fmla="*/ 6106229 h 6106229"/>
              <a:gd name="connsiteX93" fmla="*/ 3168078 w 6044628"/>
              <a:gd name="connsiteY93" fmla="*/ 6087179 h 6106229"/>
              <a:gd name="connsiteX94" fmla="*/ 3015678 w 6044628"/>
              <a:gd name="connsiteY94" fmla="*/ 5934779 h 6106229"/>
              <a:gd name="connsiteX95" fmla="*/ 2834703 w 6044628"/>
              <a:gd name="connsiteY95" fmla="*/ 5896679 h 6106229"/>
              <a:gd name="connsiteX96" fmla="*/ 2520378 w 6044628"/>
              <a:gd name="connsiteY96" fmla="*/ 5753804 h 6106229"/>
              <a:gd name="connsiteX97" fmla="*/ 2320353 w 6044628"/>
              <a:gd name="connsiteY97" fmla="*/ 5849055 h 6106229"/>
              <a:gd name="connsiteX98" fmla="*/ 1739328 w 6044628"/>
              <a:gd name="connsiteY98" fmla="*/ 5668080 h 6106229"/>
              <a:gd name="connsiteX99" fmla="*/ 1205928 w 6044628"/>
              <a:gd name="connsiteY99" fmla="*/ 5363280 h 6106229"/>
              <a:gd name="connsiteX100" fmla="*/ 1396428 w 6044628"/>
              <a:gd name="connsiteY100" fmla="*/ 5163255 h 6106229"/>
              <a:gd name="connsiteX101" fmla="*/ 1520253 w 6044628"/>
              <a:gd name="connsiteY101" fmla="*/ 4601280 h 6106229"/>
              <a:gd name="connsiteX102" fmla="*/ 1596453 w 6044628"/>
              <a:gd name="connsiteY102" fmla="*/ 4182180 h 6106229"/>
              <a:gd name="connsiteX103" fmla="*/ 1634553 w 6044628"/>
              <a:gd name="connsiteY103" fmla="*/ 3867855 h 6106229"/>
              <a:gd name="connsiteX104" fmla="*/ 1854282 w 6044628"/>
              <a:gd name="connsiteY104" fmla="*/ 4170764 h 6106229"/>
              <a:gd name="connsiteX105" fmla="*/ 1815528 w 6044628"/>
              <a:gd name="connsiteY105" fmla="*/ 3896430 h 6106229"/>
              <a:gd name="connsiteX106" fmla="*/ 1558353 w 6044628"/>
              <a:gd name="connsiteY106" fmla="*/ 3705930 h 6106229"/>
              <a:gd name="connsiteX107" fmla="*/ 1663128 w 6044628"/>
              <a:gd name="connsiteY107" fmla="*/ 3601155 h 6106229"/>
              <a:gd name="connsiteX108" fmla="*/ 1644078 w 6044628"/>
              <a:gd name="connsiteY108" fmla="*/ 3343980 h 6106229"/>
              <a:gd name="connsiteX109" fmla="*/ 1358328 w 6044628"/>
              <a:gd name="connsiteY109" fmla="*/ 3172530 h 6106229"/>
              <a:gd name="connsiteX110" fmla="*/ 1186878 w 6044628"/>
              <a:gd name="connsiteY110" fmla="*/ 2915355 h 6106229"/>
              <a:gd name="connsiteX111" fmla="*/ 1272603 w 6044628"/>
              <a:gd name="connsiteY111" fmla="*/ 2772480 h 6106229"/>
              <a:gd name="connsiteX112" fmla="*/ 1215453 w 6044628"/>
              <a:gd name="connsiteY112" fmla="*/ 2686755 h 6106229"/>
              <a:gd name="connsiteX113" fmla="*/ 996378 w 6044628"/>
              <a:gd name="connsiteY113" fmla="*/ 2458155 h 6106229"/>
              <a:gd name="connsiteX114" fmla="*/ 701103 w 6044628"/>
              <a:gd name="connsiteY114" fmla="*/ 2334330 h 6106229"/>
              <a:gd name="connsiteX115" fmla="*/ 434403 w 6044628"/>
              <a:gd name="connsiteY115" fmla="*/ 2153355 h 6106229"/>
              <a:gd name="connsiteX116" fmla="*/ 313284 w 6044628"/>
              <a:gd name="connsiteY116" fmla="*/ 2141754 h 6106229"/>
              <a:gd name="connsiteX117" fmla="*/ 186753 w 6044628"/>
              <a:gd name="connsiteY117" fmla="*/ 2191455 h 6106229"/>
              <a:gd name="connsiteX118" fmla="*/ 142501 w 6044628"/>
              <a:gd name="connsiteY118" fmla="*/ 2059920 h 6106229"/>
              <a:gd name="connsiteX119" fmla="*/ 16180 w 6044628"/>
              <a:gd name="connsiteY119" fmla="*/ 1996200 h 6106229"/>
              <a:gd name="connsiteX120" fmla="*/ 238566 w 6044628"/>
              <a:gd name="connsiteY120" fmla="*/ 1942507 h 6106229"/>
              <a:gd name="connsiteX121" fmla="*/ 128269 w 6044628"/>
              <a:gd name="connsiteY121" fmla="*/ 1906927 h 6106229"/>
              <a:gd name="connsiteX122" fmla="*/ 82015 w 6044628"/>
              <a:gd name="connsiteY122" fmla="*/ 1828652 h 6106229"/>
              <a:gd name="connsiteX123" fmla="*/ 178080 w 6044628"/>
              <a:gd name="connsiteY123" fmla="*/ 1768166 h 6106229"/>
              <a:gd name="connsiteX124" fmla="*/ 65329 w 6044628"/>
              <a:gd name="connsiteY124" fmla="*/ 1794491 h 6106229"/>
              <a:gd name="connsiteX125" fmla="*/ 1508 w 6044628"/>
              <a:gd name="connsiteY125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768403 w 6044628"/>
              <a:gd name="connsiteY72" fmla="*/ 4753680 h 6106229"/>
              <a:gd name="connsiteX73" fmla="*/ 5875947 w 6044628"/>
              <a:gd name="connsiteY73" fmla="*/ 4788454 h 6106229"/>
              <a:gd name="connsiteX74" fmla="*/ 6001964 w 6044628"/>
              <a:gd name="connsiteY74" fmla="*/ 4754894 h 6106229"/>
              <a:gd name="connsiteX75" fmla="*/ 6028612 w 6044628"/>
              <a:gd name="connsiteY75" fmla="*/ 4811437 h 6106229"/>
              <a:gd name="connsiteX76" fmla="*/ 5984127 w 6044628"/>
              <a:gd name="connsiteY76" fmla="*/ 4907901 h 6106229"/>
              <a:gd name="connsiteX77" fmla="*/ 5945525 w 6044628"/>
              <a:gd name="connsiteY77" fmla="*/ 4986739 h 6106229"/>
              <a:gd name="connsiteX78" fmla="*/ 5969667 w 6044628"/>
              <a:gd name="connsiteY78" fmla="*/ 5034152 h 6106229"/>
              <a:gd name="connsiteX79" fmla="*/ 5792018 w 6044628"/>
              <a:gd name="connsiteY79" fmla="*/ 5142990 h 6106229"/>
              <a:gd name="connsiteX80" fmla="*/ 5596953 w 6044628"/>
              <a:gd name="connsiteY80" fmla="*/ 5287080 h 6106229"/>
              <a:gd name="connsiteX81" fmla="*/ 5511228 w 6044628"/>
              <a:gd name="connsiteY81" fmla="*/ 5458530 h 6106229"/>
              <a:gd name="connsiteX82" fmla="*/ 5377878 w 6044628"/>
              <a:gd name="connsiteY82" fmla="*/ 5544254 h 6106229"/>
              <a:gd name="connsiteX83" fmla="*/ 5177853 w 6044628"/>
              <a:gd name="connsiteY83" fmla="*/ 5563305 h 6106229"/>
              <a:gd name="connsiteX84" fmla="*/ 4815903 w 6044628"/>
              <a:gd name="connsiteY84" fmla="*/ 5420430 h 6106229"/>
              <a:gd name="connsiteX85" fmla="*/ 4663503 w 6044628"/>
              <a:gd name="connsiteY85" fmla="*/ 5353755 h 6106229"/>
              <a:gd name="connsiteX86" fmla="*/ 4339653 w 6044628"/>
              <a:gd name="connsiteY86" fmla="*/ 5277555 h 6106229"/>
              <a:gd name="connsiteX87" fmla="*/ 4177728 w 6044628"/>
              <a:gd name="connsiteY87" fmla="*/ 5220405 h 6106229"/>
              <a:gd name="connsiteX88" fmla="*/ 3958653 w 6044628"/>
              <a:gd name="connsiteY88" fmla="*/ 5382330 h 6106229"/>
              <a:gd name="connsiteX89" fmla="*/ 3787203 w 6044628"/>
              <a:gd name="connsiteY89" fmla="*/ 5496630 h 6106229"/>
              <a:gd name="connsiteX90" fmla="*/ 3672903 w 6044628"/>
              <a:gd name="connsiteY90" fmla="*/ 5744279 h 6106229"/>
              <a:gd name="connsiteX91" fmla="*/ 3730053 w 6044628"/>
              <a:gd name="connsiteY91" fmla="*/ 6030029 h 6106229"/>
              <a:gd name="connsiteX92" fmla="*/ 3577653 w 6044628"/>
              <a:gd name="connsiteY92" fmla="*/ 6030029 h 6106229"/>
              <a:gd name="connsiteX93" fmla="*/ 3406203 w 6044628"/>
              <a:gd name="connsiteY93" fmla="*/ 6106229 h 6106229"/>
              <a:gd name="connsiteX94" fmla="*/ 3168078 w 6044628"/>
              <a:gd name="connsiteY94" fmla="*/ 6087179 h 6106229"/>
              <a:gd name="connsiteX95" fmla="*/ 3015678 w 6044628"/>
              <a:gd name="connsiteY95" fmla="*/ 5934779 h 6106229"/>
              <a:gd name="connsiteX96" fmla="*/ 2834703 w 6044628"/>
              <a:gd name="connsiteY96" fmla="*/ 5896679 h 6106229"/>
              <a:gd name="connsiteX97" fmla="*/ 2520378 w 6044628"/>
              <a:gd name="connsiteY97" fmla="*/ 5753804 h 6106229"/>
              <a:gd name="connsiteX98" fmla="*/ 2320353 w 6044628"/>
              <a:gd name="connsiteY98" fmla="*/ 5849055 h 6106229"/>
              <a:gd name="connsiteX99" fmla="*/ 1739328 w 6044628"/>
              <a:gd name="connsiteY99" fmla="*/ 5668080 h 6106229"/>
              <a:gd name="connsiteX100" fmla="*/ 1205928 w 6044628"/>
              <a:gd name="connsiteY100" fmla="*/ 5363280 h 6106229"/>
              <a:gd name="connsiteX101" fmla="*/ 1396428 w 6044628"/>
              <a:gd name="connsiteY101" fmla="*/ 5163255 h 6106229"/>
              <a:gd name="connsiteX102" fmla="*/ 1520253 w 6044628"/>
              <a:gd name="connsiteY102" fmla="*/ 4601280 h 6106229"/>
              <a:gd name="connsiteX103" fmla="*/ 1596453 w 6044628"/>
              <a:gd name="connsiteY103" fmla="*/ 4182180 h 6106229"/>
              <a:gd name="connsiteX104" fmla="*/ 1634553 w 6044628"/>
              <a:gd name="connsiteY104" fmla="*/ 3867855 h 6106229"/>
              <a:gd name="connsiteX105" fmla="*/ 1854282 w 6044628"/>
              <a:gd name="connsiteY105" fmla="*/ 4170764 h 6106229"/>
              <a:gd name="connsiteX106" fmla="*/ 1815528 w 6044628"/>
              <a:gd name="connsiteY106" fmla="*/ 3896430 h 6106229"/>
              <a:gd name="connsiteX107" fmla="*/ 1558353 w 6044628"/>
              <a:gd name="connsiteY107" fmla="*/ 3705930 h 6106229"/>
              <a:gd name="connsiteX108" fmla="*/ 1663128 w 6044628"/>
              <a:gd name="connsiteY108" fmla="*/ 3601155 h 6106229"/>
              <a:gd name="connsiteX109" fmla="*/ 1644078 w 6044628"/>
              <a:gd name="connsiteY109" fmla="*/ 3343980 h 6106229"/>
              <a:gd name="connsiteX110" fmla="*/ 1358328 w 6044628"/>
              <a:gd name="connsiteY110" fmla="*/ 3172530 h 6106229"/>
              <a:gd name="connsiteX111" fmla="*/ 1186878 w 6044628"/>
              <a:gd name="connsiteY111" fmla="*/ 2915355 h 6106229"/>
              <a:gd name="connsiteX112" fmla="*/ 1272603 w 6044628"/>
              <a:gd name="connsiteY112" fmla="*/ 2772480 h 6106229"/>
              <a:gd name="connsiteX113" fmla="*/ 1215453 w 6044628"/>
              <a:gd name="connsiteY113" fmla="*/ 2686755 h 6106229"/>
              <a:gd name="connsiteX114" fmla="*/ 996378 w 6044628"/>
              <a:gd name="connsiteY114" fmla="*/ 2458155 h 6106229"/>
              <a:gd name="connsiteX115" fmla="*/ 701103 w 6044628"/>
              <a:gd name="connsiteY115" fmla="*/ 2334330 h 6106229"/>
              <a:gd name="connsiteX116" fmla="*/ 434403 w 6044628"/>
              <a:gd name="connsiteY116" fmla="*/ 2153355 h 6106229"/>
              <a:gd name="connsiteX117" fmla="*/ 313284 w 6044628"/>
              <a:gd name="connsiteY117" fmla="*/ 2141754 h 6106229"/>
              <a:gd name="connsiteX118" fmla="*/ 186753 w 6044628"/>
              <a:gd name="connsiteY118" fmla="*/ 2191455 h 6106229"/>
              <a:gd name="connsiteX119" fmla="*/ 142501 w 6044628"/>
              <a:gd name="connsiteY119" fmla="*/ 2059920 h 6106229"/>
              <a:gd name="connsiteX120" fmla="*/ 16180 w 6044628"/>
              <a:gd name="connsiteY120" fmla="*/ 1996200 h 6106229"/>
              <a:gd name="connsiteX121" fmla="*/ 238566 w 6044628"/>
              <a:gd name="connsiteY121" fmla="*/ 1942507 h 6106229"/>
              <a:gd name="connsiteX122" fmla="*/ 128269 w 6044628"/>
              <a:gd name="connsiteY122" fmla="*/ 1906927 h 6106229"/>
              <a:gd name="connsiteX123" fmla="*/ 82015 w 6044628"/>
              <a:gd name="connsiteY123" fmla="*/ 1828652 h 6106229"/>
              <a:gd name="connsiteX124" fmla="*/ 178080 w 6044628"/>
              <a:gd name="connsiteY124" fmla="*/ 1768166 h 6106229"/>
              <a:gd name="connsiteX125" fmla="*/ 65329 w 6044628"/>
              <a:gd name="connsiteY125" fmla="*/ 1794491 h 6106229"/>
              <a:gd name="connsiteX126" fmla="*/ 1508 w 6044628"/>
              <a:gd name="connsiteY126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596953 w 6044628"/>
              <a:gd name="connsiteY71" fmla="*/ 4629855 h 6106229"/>
              <a:gd name="connsiteX72" fmla="*/ 5680909 w 6044628"/>
              <a:gd name="connsiteY72" fmla="*/ 4725130 h 6106229"/>
              <a:gd name="connsiteX73" fmla="*/ 5768403 w 6044628"/>
              <a:gd name="connsiteY73" fmla="*/ 4753680 h 6106229"/>
              <a:gd name="connsiteX74" fmla="*/ 5875947 w 6044628"/>
              <a:gd name="connsiteY74" fmla="*/ 4788454 h 6106229"/>
              <a:gd name="connsiteX75" fmla="*/ 6001964 w 6044628"/>
              <a:gd name="connsiteY75" fmla="*/ 4754894 h 6106229"/>
              <a:gd name="connsiteX76" fmla="*/ 6028612 w 6044628"/>
              <a:gd name="connsiteY76" fmla="*/ 4811437 h 6106229"/>
              <a:gd name="connsiteX77" fmla="*/ 5984127 w 6044628"/>
              <a:gd name="connsiteY77" fmla="*/ 4907901 h 6106229"/>
              <a:gd name="connsiteX78" fmla="*/ 5945525 w 6044628"/>
              <a:gd name="connsiteY78" fmla="*/ 4986739 h 6106229"/>
              <a:gd name="connsiteX79" fmla="*/ 5969667 w 6044628"/>
              <a:gd name="connsiteY79" fmla="*/ 5034152 h 6106229"/>
              <a:gd name="connsiteX80" fmla="*/ 5792018 w 6044628"/>
              <a:gd name="connsiteY80" fmla="*/ 5142990 h 6106229"/>
              <a:gd name="connsiteX81" fmla="*/ 5596953 w 6044628"/>
              <a:gd name="connsiteY81" fmla="*/ 5287080 h 6106229"/>
              <a:gd name="connsiteX82" fmla="*/ 5511228 w 6044628"/>
              <a:gd name="connsiteY82" fmla="*/ 5458530 h 6106229"/>
              <a:gd name="connsiteX83" fmla="*/ 5377878 w 6044628"/>
              <a:gd name="connsiteY83" fmla="*/ 5544254 h 6106229"/>
              <a:gd name="connsiteX84" fmla="*/ 5177853 w 6044628"/>
              <a:gd name="connsiteY84" fmla="*/ 5563305 h 6106229"/>
              <a:gd name="connsiteX85" fmla="*/ 4815903 w 6044628"/>
              <a:gd name="connsiteY85" fmla="*/ 5420430 h 6106229"/>
              <a:gd name="connsiteX86" fmla="*/ 4663503 w 6044628"/>
              <a:gd name="connsiteY86" fmla="*/ 5353755 h 6106229"/>
              <a:gd name="connsiteX87" fmla="*/ 4339653 w 6044628"/>
              <a:gd name="connsiteY87" fmla="*/ 5277555 h 6106229"/>
              <a:gd name="connsiteX88" fmla="*/ 4177728 w 6044628"/>
              <a:gd name="connsiteY88" fmla="*/ 5220405 h 6106229"/>
              <a:gd name="connsiteX89" fmla="*/ 3958653 w 6044628"/>
              <a:gd name="connsiteY89" fmla="*/ 5382330 h 6106229"/>
              <a:gd name="connsiteX90" fmla="*/ 3787203 w 6044628"/>
              <a:gd name="connsiteY90" fmla="*/ 5496630 h 6106229"/>
              <a:gd name="connsiteX91" fmla="*/ 3672903 w 6044628"/>
              <a:gd name="connsiteY91" fmla="*/ 5744279 h 6106229"/>
              <a:gd name="connsiteX92" fmla="*/ 3730053 w 6044628"/>
              <a:gd name="connsiteY92" fmla="*/ 6030029 h 6106229"/>
              <a:gd name="connsiteX93" fmla="*/ 3577653 w 6044628"/>
              <a:gd name="connsiteY93" fmla="*/ 6030029 h 6106229"/>
              <a:gd name="connsiteX94" fmla="*/ 3406203 w 6044628"/>
              <a:gd name="connsiteY94" fmla="*/ 6106229 h 6106229"/>
              <a:gd name="connsiteX95" fmla="*/ 3168078 w 6044628"/>
              <a:gd name="connsiteY95" fmla="*/ 6087179 h 6106229"/>
              <a:gd name="connsiteX96" fmla="*/ 3015678 w 6044628"/>
              <a:gd name="connsiteY96" fmla="*/ 5934779 h 6106229"/>
              <a:gd name="connsiteX97" fmla="*/ 2834703 w 6044628"/>
              <a:gd name="connsiteY97" fmla="*/ 5896679 h 6106229"/>
              <a:gd name="connsiteX98" fmla="*/ 2520378 w 6044628"/>
              <a:gd name="connsiteY98" fmla="*/ 5753804 h 6106229"/>
              <a:gd name="connsiteX99" fmla="*/ 2320353 w 6044628"/>
              <a:gd name="connsiteY99" fmla="*/ 5849055 h 6106229"/>
              <a:gd name="connsiteX100" fmla="*/ 1739328 w 6044628"/>
              <a:gd name="connsiteY100" fmla="*/ 5668080 h 6106229"/>
              <a:gd name="connsiteX101" fmla="*/ 1205928 w 6044628"/>
              <a:gd name="connsiteY101" fmla="*/ 5363280 h 6106229"/>
              <a:gd name="connsiteX102" fmla="*/ 1396428 w 6044628"/>
              <a:gd name="connsiteY102" fmla="*/ 5163255 h 6106229"/>
              <a:gd name="connsiteX103" fmla="*/ 1520253 w 6044628"/>
              <a:gd name="connsiteY103" fmla="*/ 4601280 h 6106229"/>
              <a:gd name="connsiteX104" fmla="*/ 1596453 w 6044628"/>
              <a:gd name="connsiteY104" fmla="*/ 4182180 h 6106229"/>
              <a:gd name="connsiteX105" fmla="*/ 1634553 w 6044628"/>
              <a:gd name="connsiteY105" fmla="*/ 3867855 h 6106229"/>
              <a:gd name="connsiteX106" fmla="*/ 1854282 w 6044628"/>
              <a:gd name="connsiteY106" fmla="*/ 4170764 h 6106229"/>
              <a:gd name="connsiteX107" fmla="*/ 1815528 w 6044628"/>
              <a:gd name="connsiteY107" fmla="*/ 3896430 h 6106229"/>
              <a:gd name="connsiteX108" fmla="*/ 1558353 w 6044628"/>
              <a:gd name="connsiteY108" fmla="*/ 3705930 h 6106229"/>
              <a:gd name="connsiteX109" fmla="*/ 1663128 w 6044628"/>
              <a:gd name="connsiteY109" fmla="*/ 3601155 h 6106229"/>
              <a:gd name="connsiteX110" fmla="*/ 1644078 w 6044628"/>
              <a:gd name="connsiteY110" fmla="*/ 3343980 h 6106229"/>
              <a:gd name="connsiteX111" fmla="*/ 1358328 w 6044628"/>
              <a:gd name="connsiteY111" fmla="*/ 3172530 h 6106229"/>
              <a:gd name="connsiteX112" fmla="*/ 1186878 w 6044628"/>
              <a:gd name="connsiteY112" fmla="*/ 2915355 h 6106229"/>
              <a:gd name="connsiteX113" fmla="*/ 1272603 w 6044628"/>
              <a:gd name="connsiteY113" fmla="*/ 2772480 h 6106229"/>
              <a:gd name="connsiteX114" fmla="*/ 1215453 w 6044628"/>
              <a:gd name="connsiteY114" fmla="*/ 2686755 h 6106229"/>
              <a:gd name="connsiteX115" fmla="*/ 996378 w 6044628"/>
              <a:gd name="connsiteY115" fmla="*/ 2458155 h 6106229"/>
              <a:gd name="connsiteX116" fmla="*/ 701103 w 6044628"/>
              <a:gd name="connsiteY116" fmla="*/ 2334330 h 6106229"/>
              <a:gd name="connsiteX117" fmla="*/ 434403 w 6044628"/>
              <a:gd name="connsiteY117" fmla="*/ 2153355 h 6106229"/>
              <a:gd name="connsiteX118" fmla="*/ 313284 w 6044628"/>
              <a:gd name="connsiteY118" fmla="*/ 2141754 h 6106229"/>
              <a:gd name="connsiteX119" fmla="*/ 186753 w 6044628"/>
              <a:gd name="connsiteY119" fmla="*/ 2191455 h 6106229"/>
              <a:gd name="connsiteX120" fmla="*/ 142501 w 6044628"/>
              <a:gd name="connsiteY120" fmla="*/ 2059920 h 6106229"/>
              <a:gd name="connsiteX121" fmla="*/ 16180 w 6044628"/>
              <a:gd name="connsiteY121" fmla="*/ 1996200 h 6106229"/>
              <a:gd name="connsiteX122" fmla="*/ 238566 w 6044628"/>
              <a:gd name="connsiteY122" fmla="*/ 1942507 h 6106229"/>
              <a:gd name="connsiteX123" fmla="*/ 128269 w 6044628"/>
              <a:gd name="connsiteY123" fmla="*/ 1906927 h 6106229"/>
              <a:gd name="connsiteX124" fmla="*/ 82015 w 6044628"/>
              <a:gd name="connsiteY124" fmla="*/ 1828652 h 6106229"/>
              <a:gd name="connsiteX125" fmla="*/ 178080 w 6044628"/>
              <a:gd name="connsiteY125" fmla="*/ 1768166 h 6106229"/>
              <a:gd name="connsiteX126" fmla="*/ 65329 w 6044628"/>
              <a:gd name="connsiteY126" fmla="*/ 1794491 h 6106229"/>
              <a:gd name="connsiteX127" fmla="*/ 1508 w 6044628"/>
              <a:gd name="connsiteY127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39803 w 6044628"/>
              <a:gd name="connsiteY70" fmla="*/ 4467930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54103 w 6044628"/>
              <a:gd name="connsiteY69" fmla="*/ 4382205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644578 w 6044628"/>
              <a:gd name="connsiteY68" fmla="*/ 4239330 h 6106229"/>
              <a:gd name="connsiteX69" fmla="*/ 5679432 w 6044628"/>
              <a:gd name="connsiteY69" fmla="*/ 4405002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25503 w 6044628"/>
              <a:gd name="connsiteY66" fmla="*/ 4086930 h 6106229"/>
              <a:gd name="connsiteX67" fmla="*/ 5501703 w 6044628"/>
              <a:gd name="connsiteY67" fmla="*/ 4248855 h 6106229"/>
              <a:gd name="connsiteX68" fmla="*/ 5586319 w 6044628"/>
              <a:gd name="connsiteY68" fmla="*/ 4297588 h 6106229"/>
              <a:gd name="connsiteX69" fmla="*/ 5679432 w 6044628"/>
              <a:gd name="connsiteY69" fmla="*/ 4405002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587428 w 6044628"/>
              <a:gd name="connsiteY65" fmla="*/ 4105980 h 6106229"/>
              <a:gd name="connsiteX66" fmla="*/ 5453365 w 6044628"/>
              <a:gd name="connsiteY66" fmla="*/ 4112260 h 6106229"/>
              <a:gd name="connsiteX67" fmla="*/ 5501703 w 6044628"/>
              <a:gd name="connsiteY67" fmla="*/ 4248855 h 6106229"/>
              <a:gd name="connsiteX68" fmla="*/ 5586319 w 6044628"/>
              <a:gd name="connsiteY68" fmla="*/ 4297588 h 6106229"/>
              <a:gd name="connsiteX69" fmla="*/ 5679432 w 6044628"/>
              <a:gd name="connsiteY69" fmla="*/ 4405002 h 6106229"/>
              <a:gd name="connsiteX70" fmla="*/ 5575265 w 6044628"/>
              <a:gd name="connsiteY70" fmla="*/ 4508457 h 6106229"/>
              <a:gd name="connsiteX71" fmla="*/ 5604920 w 6044628"/>
              <a:gd name="connsiteY71" fmla="*/ 4570620 h 6106229"/>
              <a:gd name="connsiteX72" fmla="*/ 5596953 w 6044628"/>
              <a:gd name="connsiteY72" fmla="*/ 4629855 h 6106229"/>
              <a:gd name="connsiteX73" fmla="*/ 5680909 w 6044628"/>
              <a:gd name="connsiteY73" fmla="*/ 4725130 h 6106229"/>
              <a:gd name="connsiteX74" fmla="*/ 5768403 w 6044628"/>
              <a:gd name="connsiteY74" fmla="*/ 4753680 h 6106229"/>
              <a:gd name="connsiteX75" fmla="*/ 5875947 w 6044628"/>
              <a:gd name="connsiteY75" fmla="*/ 4788454 h 6106229"/>
              <a:gd name="connsiteX76" fmla="*/ 6001964 w 6044628"/>
              <a:gd name="connsiteY76" fmla="*/ 4754894 h 6106229"/>
              <a:gd name="connsiteX77" fmla="*/ 6028612 w 6044628"/>
              <a:gd name="connsiteY77" fmla="*/ 4811437 h 6106229"/>
              <a:gd name="connsiteX78" fmla="*/ 5984127 w 6044628"/>
              <a:gd name="connsiteY78" fmla="*/ 4907901 h 6106229"/>
              <a:gd name="connsiteX79" fmla="*/ 5945525 w 6044628"/>
              <a:gd name="connsiteY79" fmla="*/ 4986739 h 6106229"/>
              <a:gd name="connsiteX80" fmla="*/ 5969667 w 6044628"/>
              <a:gd name="connsiteY80" fmla="*/ 5034152 h 6106229"/>
              <a:gd name="connsiteX81" fmla="*/ 5792018 w 6044628"/>
              <a:gd name="connsiteY81" fmla="*/ 5142990 h 6106229"/>
              <a:gd name="connsiteX82" fmla="*/ 5596953 w 6044628"/>
              <a:gd name="connsiteY82" fmla="*/ 5287080 h 6106229"/>
              <a:gd name="connsiteX83" fmla="*/ 5511228 w 6044628"/>
              <a:gd name="connsiteY83" fmla="*/ 5458530 h 6106229"/>
              <a:gd name="connsiteX84" fmla="*/ 5377878 w 6044628"/>
              <a:gd name="connsiteY84" fmla="*/ 5544254 h 6106229"/>
              <a:gd name="connsiteX85" fmla="*/ 5177853 w 6044628"/>
              <a:gd name="connsiteY85" fmla="*/ 5563305 h 6106229"/>
              <a:gd name="connsiteX86" fmla="*/ 4815903 w 6044628"/>
              <a:gd name="connsiteY86" fmla="*/ 5420430 h 6106229"/>
              <a:gd name="connsiteX87" fmla="*/ 4663503 w 6044628"/>
              <a:gd name="connsiteY87" fmla="*/ 5353755 h 6106229"/>
              <a:gd name="connsiteX88" fmla="*/ 4339653 w 6044628"/>
              <a:gd name="connsiteY88" fmla="*/ 5277555 h 6106229"/>
              <a:gd name="connsiteX89" fmla="*/ 4177728 w 6044628"/>
              <a:gd name="connsiteY89" fmla="*/ 5220405 h 6106229"/>
              <a:gd name="connsiteX90" fmla="*/ 3958653 w 6044628"/>
              <a:gd name="connsiteY90" fmla="*/ 5382330 h 6106229"/>
              <a:gd name="connsiteX91" fmla="*/ 3787203 w 6044628"/>
              <a:gd name="connsiteY91" fmla="*/ 5496630 h 6106229"/>
              <a:gd name="connsiteX92" fmla="*/ 3672903 w 6044628"/>
              <a:gd name="connsiteY92" fmla="*/ 5744279 h 6106229"/>
              <a:gd name="connsiteX93" fmla="*/ 3730053 w 6044628"/>
              <a:gd name="connsiteY93" fmla="*/ 6030029 h 6106229"/>
              <a:gd name="connsiteX94" fmla="*/ 3577653 w 6044628"/>
              <a:gd name="connsiteY94" fmla="*/ 6030029 h 6106229"/>
              <a:gd name="connsiteX95" fmla="*/ 3406203 w 6044628"/>
              <a:gd name="connsiteY95" fmla="*/ 6106229 h 6106229"/>
              <a:gd name="connsiteX96" fmla="*/ 3168078 w 6044628"/>
              <a:gd name="connsiteY96" fmla="*/ 6087179 h 6106229"/>
              <a:gd name="connsiteX97" fmla="*/ 3015678 w 6044628"/>
              <a:gd name="connsiteY97" fmla="*/ 5934779 h 6106229"/>
              <a:gd name="connsiteX98" fmla="*/ 2834703 w 6044628"/>
              <a:gd name="connsiteY98" fmla="*/ 5896679 h 6106229"/>
              <a:gd name="connsiteX99" fmla="*/ 2520378 w 6044628"/>
              <a:gd name="connsiteY99" fmla="*/ 5753804 h 6106229"/>
              <a:gd name="connsiteX100" fmla="*/ 2320353 w 6044628"/>
              <a:gd name="connsiteY100" fmla="*/ 5849055 h 6106229"/>
              <a:gd name="connsiteX101" fmla="*/ 1739328 w 6044628"/>
              <a:gd name="connsiteY101" fmla="*/ 5668080 h 6106229"/>
              <a:gd name="connsiteX102" fmla="*/ 1205928 w 6044628"/>
              <a:gd name="connsiteY102" fmla="*/ 5363280 h 6106229"/>
              <a:gd name="connsiteX103" fmla="*/ 1396428 w 6044628"/>
              <a:gd name="connsiteY103" fmla="*/ 5163255 h 6106229"/>
              <a:gd name="connsiteX104" fmla="*/ 1520253 w 6044628"/>
              <a:gd name="connsiteY104" fmla="*/ 4601280 h 6106229"/>
              <a:gd name="connsiteX105" fmla="*/ 1596453 w 6044628"/>
              <a:gd name="connsiteY105" fmla="*/ 4182180 h 6106229"/>
              <a:gd name="connsiteX106" fmla="*/ 1634553 w 6044628"/>
              <a:gd name="connsiteY106" fmla="*/ 3867855 h 6106229"/>
              <a:gd name="connsiteX107" fmla="*/ 1854282 w 6044628"/>
              <a:gd name="connsiteY107" fmla="*/ 4170764 h 6106229"/>
              <a:gd name="connsiteX108" fmla="*/ 1815528 w 6044628"/>
              <a:gd name="connsiteY108" fmla="*/ 3896430 h 6106229"/>
              <a:gd name="connsiteX109" fmla="*/ 1558353 w 6044628"/>
              <a:gd name="connsiteY109" fmla="*/ 3705930 h 6106229"/>
              <a:gd name="connsiteX110" fmla="*/ 1663128 w 6044628"/>
              <a:gd name="connsiteY110" fmla="*/ 3601155 h 6106229"/>
              <a:gd name="connsiteX111" fmla="*/ 1644078 w 6044628"/>
              <a:gd name="connsiteY111" fmla="*/ 3343980 h 6106229"/>
              <a:gd name="connsiteX112" fmla="*/ 1358328 w 6044628"/>
              <a:gd name="connsiteY112" fmla="*/ 3172530 h 6106229"/>
              <a:gd name="connsiteX113" fmla="*/ 1186878 w 6044628"/>
              <a:gd name="connsiteY113" fmla="*/ 2915355 h 6106229"/>
              <a:gd name="connsiteX114" fmla="*/ 1272603 w 6044628"/>
              <a:gd name="connsiteY114" fmla="*/ 2772480 h 6106229"/>
              <a:gd name="connsiteX115" fmla="*/ 1215453 w 6044628"/>
              <a:gd name="connsiteY115" fmla="*/ 2686755 h 6106229"/>
              <a:gd name="connsiteX116" fmla="*/ 996378 w 6044628"/>
              <a:gd name="connsiteY116" fmla="*/ 2458155 h 6106229"/>
              <a:gd name="connsiteX117" fmla="*/ 701103 w 6044628"/>
              <a:gd name="connsiteY117" fmla="*/ 2334330 h 6106229"/>
              <a:gd name="connsiteX118" fmla="*/ 434403 w 6044628"/>
              <a:gd name="connsiteY118" fmla="*/ 2153355 h 6106229"/>
              <a:gd name="connsiteX119" fmla="*/ 313284 w 6044628"/>
              <a:gd name="connsiteY119" fmla="*/ 2141754 h 6106229"/>
              <a:gd name="connsiteX120" fmla="*/ 186753 w 6044628"/>
              <a:gd name="connsiteY120" fmla="*/ 2191455 h 6106229"/>
              <a:gd name="connsiteX121" fmla="*/ 142501 w 6044628"/>
              <a:gd name="connsiteY121" fmla="*/ 2059920 h 6106229"/>
              <a:gd name="connsiteX122" fmla="*/ 16180 w 6044628"/>
              <a:gd name="connsiteY122" fmla="*/ 1996200 h 6106229"/>
              <a:gd name="connsiteX123" fmla="*/ 238566 w 6044628"/>
              <a:gd name="connsiteY123" fmla="*/ 1942507 h 6106229"/>
              <a:gd name="connsiteX124" fmla="*/ 128269 w 6044628"/>
              <a:gd name="connsiteY124" fmla="*/ 1906927 h 6106229"/>
              <a:gd name="connsiteX125" fmla="*/ 82015 w 6044628"/>
              <a:gd name="connsiteY125" fmla="*/ 1828652 h 6106229"/>
              <a:gd name="connsiteX126" fmla="*/ 178080 w 6044628"/>
              <a:gd name="connsiteY126" fmla="*/ 1768166 h 6106229"/>
              <a:gd name="connsiteX127" fmla="*/ 65329 w 6044628"/>
              <a:gd name="connsiteY127" fmla="*/ 1794491 h 6106229"/>
              <a:gd name="connsiteX128" fmla="*/ 1508 w 6044628"/>
              <a:gd name="connsiteY128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367978 w 6044628"/>
              <a:gd name="connsiteY20" fmla="*/ 109608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63203 w 6044628"/>
              <a:gd name="connsiteY19" fmla="*/ 1153230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10778 w 6044628"/>
              <a:gd name="connsiteY16" fmla="*/ 1134180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689233 w 6044628"/>
              <a:gd name="connsiteY13" fmla="*/ 897819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23779 w 6044628"/>
              <a:gd name="connsiteY16" fmla="*/ 1186184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67853 w 6044628"/>
              <a:gd name="connsiteY12" fmla="*/ 877005 h 6106229"/>
              <a:gd name="connsiteX13" fmla="*/ 1710901 w 6044628"/>
              <a:gd name="connsiteY13" fmla="*/ 936822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23779 w 6044628"/>
              <a:gd name="connsiteY16" fmla="*/ 1186184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398188 w 6044628"/>
              <a:gd name="connsiteY12" fmla="*/ 903007 h 6106229"/>
              <a:gd name="connsiteX13" fmla="*/ 1710901 w 6044628"/>
              <a:gd name="connsiteY13" fmla="*/ 936822 h 6106229"/>
              <a:gd name="connsiteX14" fmla="*/ 1668419 w 6044628"/>
              <a:gd name="connsiteY14" fmla="*/ 1021644 h 6106229"/>
              <a:gd name="connsiteX15" fmla="*/ 1729803 w 6044628"/>
              <a:gd name="connsiteY15" fmla="*/ 1134180 h 6106229"/>
              <a:gd name="connsiteX16" fmla="*/ 1923779 w 6044628"/>
              <a:gd name="connsiteY16" fmla="*/ 1186184 h 6106229"/>
              <a:gd name="connsiteX17" fmla="*/ 2082228 w 6044628"/>
              <a:gd name="connsiteY17" fmla="*/ 1191330 h 6106229"/>
              <a:gd name="connsiteX18" fmla="*/ 2158428 w 6044628"/>
              <a:gd name="connsiteY18" fmla="*/ 1229429 h 6106229"/>
              <a:gd name="connsiteX19" fmla="*/ 2280537 w 6044628"/>
              <a:gd name="connsiteY19" fmla="*/ 1187899 h 6106229"/>
              <a:gd name="connsiteX20" fmla="*/ 2428649 w 6044628"/>
              <a:gd name="connsiteY20" fmla="*/ 1130750 h 6106229"/>
              <a:gd name="connsiteX21" fmla="*/ 2225103 w 6044628"/>
              <a:gd name="connsiteY21" fmla="*/ 1057980 h 6106229"/>
              <a:gd name="connsiteX22" fmla="*/ 2367272 w 6044628"/>
              <a:gd name="connsiteY22" fmla="*/ 939447 h 6106229"/>
              <a:gd name="connsiteX23" fmla="*/ 2632209 w 6044628"/>
              <a:gd name="connsiteY23" fmla="*/ 806097 h 6106229"/>
              <a:gd name="connsiteX24" fmla="*/ 2901378 w 6044628"/>
              <a:gd name="connsiteY24" fmla="*/ 676980 h 6106229"/>
              <a:gd name="connsiteX25" fmla="*/ 2990630 w 6044628"/>
              <a:gd name="connsiteY25" fmla="*/ 110772 h 6106229"/>
              <a:gd name="connsiteX26" fmla="*/ 3175839 w 6044628"/>
              <a:gd name="connsiteY26" fmla="*/ 36336 h 6106229"/>
              <a:gd name="connsiteX27" fmla="*/ 3380098 w 6044628"/>
              <a:gd name="connsiteY27" fmla="*/ 0 h 6106229"/>
              <a:gd name="connsiteX28" fmla="*/ 3460333 w 6044628"/>
              <a:gd name="connsiteY28" fmla="*/ 76208 h 6106229"/>
              <a:gd name="connsiteX29" fmla="*/ 3462888 w 6044628"/>
              <a:gd name="connsiteY29" fmla="*/ 186790 h 6106229"/>
              <a:gd name="connsiteX30" fmla="*/ 3545826 w 6044628"/>
              <a:gd name="connsiteY30" fmla="*/ 239992 h 6106229"/>
              <a:gd name="connsiteX31" fmla="*/ 3713790 w 6044628"/>
              <a:gd name="connsiteY31" fmla="*/ 224194 h 6106229"/>
              <a:gd name="connsiteX32" fmla="*/ 3749103 w 6044628"/>
              <a:gd name="connsiteY32" fmla="*/ 372180 h 6106229"/>
              <a:gd name="connsiteX33" fmla="*/ 3813687 w 6044628"/>
              <a:gd name="connsiteY33" fmla="*/ 395644 h 6106229"/>
              <a:gd name="connsiteX34" fmla="*/ 3911028 w 6044628"/>
              <a:gd name="connsiteY34" fmla="*/ 429330 h 6106229"/>
              <a:gd name="connsiteX35" fmla="*/ 3949825 w 6044628"/>
              <a:gd name="connsiteY35" fmla="*/ 531550 h 6106229"/>
              <a:gd name="connsiteX36" fmla="*/ 4138234 w 6044628"/>
              <a:gd name="connsiteY36" fmla="*/ 549206 h 6106229"/>
              <a:gd name="connsiteX37" fmla="*/ 4142881 w 6044628"/>
              <a:gd name="connsiteY37" fmla="*/ 746907 h 6106229"/>
              <a:gd name="connsiteX38" fmla="*/ 4269261 w 6044628"/>
              <a:gd name="connsiteY38" fmla="*/ 786634 h 6106229"/>
              <a:gd name="connsiteX39" fmla="*/ 4381005 w 6044628"/>
              <a:gd name="connsiteY39" fmla="*/ 748068 h 6106229"/>
              <a:gd name="connsiteX40" fmla="*/ 4446417 w 6044628"/>
              <a:gd name="connsiteY40" fmla="*/ 607560 h 6106229"/>
              <a:gd name="connsiteX41" fmla="*/ 4463478 w 6044628"/>
              <a:gd name="connsiteY41" fmla="*/ 829380 h 6106229"/>
              <a:gd name="connsiteX42" fmla="*/ 4619827 w 6044628"/>
              <a:gd name="connsiteY42" fmla="*/ 947397 h 6106229"/>
              <a:gd name="connsiteX43" fmla="*/ 4739703 w 6044628"/>
              <a:gd name="connsiteY43" fmla="*/ 1019880 h 6106229"/>
              <a:gd name="connsiteX44" fmla="*/ 4810328 w 6044628"/>
              <a:gd name="connsiteY44" fmla="*/ 1066111 h 6106229"/>
              <a:gd name="connsiteX45" fmla="*/ 4931132 w 6044628"/>
              <a:gd name="connsiteY45" fmla="*/ 1049151 h 6106229"/>
              <a:gd name="connsiteX46" fmla="*/ 5027776 w 6044628"/>
              <a:gd name="connsiteY46" fmla="*/ 1101190 h 6106229"/>
              <a:gd name="connsiteX47" fmla="*/ 5139753 w 6044628"/>
              <a:gd name="connsiteY47" fmla="*/ 1086555 h 6106229"/>
              <a:gd name="connsiteX48" fmla="*/ 5482653 w 6044628"/>
              <a:gd name="connsiteY48" fmla="*/ 1124655 h 6106229"/>
              <a:gd name="connsiteX49" fmla="*/ 6044628 w 6044628"/>
              <a:gd name="connsiteY49" fmla="*/ 1410405 h 6106229"/>
              <a:gd name="connsiteX50" fmla="*/ 5873178 w 6044628"/>
              <a:gd name="connsiteY50" fmla="*/ 1677105 h 6106229"/>
              <a:gd name="connsiteX51" fmla="*/ 5730303 w 6044628"/>
              <a:gd name="connsiteY51" fmla="*/ 2248605 h 6106229"/>
              <a:gd name="connsiteX52" fmla="*/ 5749353 w 6044628"/>
              <a:gd name="connsiteY52" fmla="*/ 2410530 h 6106229"/>
              <a:gd name="connsiteX53" fmla="*/ 5749353 w 6044628"/>
              <a:gd name="connsiteY53" fmla="*/ 2410530 h 6106229"/>
              <a:gd name="connsiteX54" fmla="*/ 5539803 w 6044628"/>
              <a:gd name="connsiteY54" fmla="*/ 2448630 h 6106229"/>
              <a:gd name="connsiteX55" fmla="*/ 5444553 w 6044628"/>
              <a:gd name="connsiteY55" fmla="*/ 2772480 h 6106229"/>
              <a:gd name="connsiteX56" fmla="*/ 5311203 w 6044628"/>
              <a:gd name="connsiteY56" fmla="*/ 2839155 h 6106229"/>
              <a:gd name="connsiteX57" fmla="*/ 5187378 w 6044628"/>
              <a:gd name="connsiteY57" fmla="*/ 3182055 h 6106229"/>
              <a:gd name="connsiteX58" fmla="*/ 5368353 w 6044628"/>
              <a:gd name="connsiteY58" fmla="*/ 3124905 h 6106229"/>
              <a:gd name="connsiteX59" fmla="*/ 5501703 w 6044628"/>
              <a:gd name="connsiteY59" fmla="*/ 3267780 h 6106229"/>
              <a:gd name="connsiteX60" fmla="*/ 5501703 w 6044628"/>
              <a:gd name="connsiteY60" fmla="*/ 3267780 h 6106229"/>
              <a:gd name="connsiteX61" fmla="*/ 5501703 w 6044628"/>
              <a:gd name="connsiteY61" fmla="*/ 3391605 h 6106229"/>
              <a:gd name="connsiteX62" fmla="*/ 5596953 w 6044628"/>
              <a:gd name="connsiteY62" fmla="*/ 3544005 h 6106229"/>
              <a:gd name="connsiteX63" fmla="*/ 5530278 w 6044628"/>
              <a:gd name="connsiteY63" fmla="*/ 3639255 h 6106229"/>
              <a:gd name="connsiteX64" fmla="*/ 5692203 w 6044628"/>
              <a:gd name="connsiteY64" fmla="*/ 3896430 h 6106229"/>
              <a:gd name="connsiteX65" fmla="*/ 5691041 w 6044628"/>
              <a:gd name="connsiteY65" fmla="*/ 4000703 h 6106229"/>
              <a:gd name="connsiteX66" fmla="*/ 5587428 w 6044628"/>
              <a:gd name="connsiteY66" fmla="*/ 4105980 h 6106229"/>
              <a:gd name="connsiteX67" fmla="*/ 5453365 w 6044628"/>
              <a:gd name="connsiteY67" fmla="*/ 4112260 h 6106229"/>
              <a:gd name="connsiteX68" fmla="*/ 5501703 w 6044628"/>
              <a:gd name="connsiteY68" fmla="*/ 4248855 h 6106229"/>
              <a:gd name="connsiteX69" fmla="*/ 5586319 w 6044628"/>
              <a:gd name="connsiteY69" fmla="*/ 4297588 h 6106229"/>
              <a:gd name="connsiteX70" fmla="*/ 5679432 w 6044628"/>
              <a:gd name="connsiteY70" fmla="*/ 4405002 h 6106229"/>
              <a:gd name="connsiteX71" fmla="*/ 5575265 w 6044628"/>
              <a:gd name="connsiteY71" fmla="*/ 4508457 h 6106229"/>
              <a:gd name="connsiteX72" fmla="*/ 5604920 w 6044628"/>
              <a:gd name="connsiteY72" fmla="*/ 4570620 h 6106229"/>
              <a:gd name="connsiteX73" fmla="*/ 5596953 w 6044628"/>
              <a:gd name="connsiteY73" fmla="*/ 4629855 h 6106229"/>
              <a:gd name="connsiteX74" fmla="*/ 5680909 w 6044628"/>
              <a:gd name="connsiteY74" fmla="*/ 4725130 h 6106229"/>
              <a:gd name="connsiteX75" fmla="*/ 5768403 w 6044628"/>
              <a:gd name="connsiteY75" fmla="*/ 4753680 h 6106229"/>
              <a:gd name="connsiteX76" fmla="*/ 5875947 w 6044628"/>
              <a:gd name="connsiteY76" fmla="*/ 4788454 h 6106229"/>
              <a:gd name="connsiteX77" fmla="*/ 6001964 w 6044628"/>
              <a:gd name="connsiteY77" fmla="*/ 4754894 h 6106229"/>
              <a:gd name="connsiteX78" fmla="*/ 6028612 w 6044628"/>
              <a:gd name="connsiteY78" fmla="*/ 4811437 h 6106229"/>
              <a:gd name="connsiteX79" fmla="*/ 5984127 w 6044628"/>
              <a:gd name="connsiteY79" fmla="*/ 4907901 h 6106229"/>
              <a:gd name="connsiteX80" fmla="*/ 5945525 w 6044628"/>
              <a:gd name="connsiteY80" fmla="*/ 4986739 h 6106229"/>
              <a:gd name="connsiteX81" fmla="*/ 5969667 w 6044628"/>
              <a:gd name="connsiteY81" fmla="*/ 5034152 h 6106229"/>
              <a:gd name="connsiteX82" fmla="*/ 5792018 w 6044628"/>
              <a:gd name="connsiteY82" fmla="*/ 5142990 h 6106229"/>
              <a:gd name="connsiteX83" fmla="*/ 5596953 w 6044628"/>
              <a:gd name="connsiteY83" fmla="*/ 5287080 h 6106229"/>
              <a:gd name="connsiteX84" fmla="*/ 5511228 w 6044628"/>
              <a:gd name="connsiteY84" fmla="*/ 5458530 h 6106229"/>
              <a:gd name="connsiteX85" fmla="*/ 5377878 w 6044628"/>
              <a:gd name="connsiteY85" fmla="*/ 5544254 h 6106229"/>
              <a:gd name="connsiteX86" fmla="*/ 5177853 w 6044628"/>
              <a:gd name="connsiteY86" fmla="*/ 5563305 h 6106229"/>
              <a:gd name="connsiteX87" fmla="*/ 4815903 w 6044628"/>
              <a:gd name="connsiteY87" fmla="*/ 5420430 h 6106229"/>
              <a:gd name="connsiteX88" fmla="*/ 4663503 w 6044628"/>
              <a:gd name="connsiteY88" fmla="*/ 5353755 h 6106229"/>
              <a:gd name="connsiteX89" fmla="*/ 4339653 w 6044628"/>
              <a:gd name="connsiteY89" fmla="*/ 5277555 h 6106229"/>
              <a:gd name="connsiteX90" fmla="*/ 4177728 w 6044628"/>
              <a:gd name="connsiteY90" fmla="*/ 5220405 h 6106229"/>
              <a:gd name="connsiteX91" fmla="*/ 3958653 w 6044628"/>
              <a:gd name="connsiteY91" fmla="*/ 5382330 h 6106229"/>
              <a:gd name="connsiteX92" fmla="*/ 3787203 w 6044628"/>
              <a:gd name="connsiteY92" fmla="*/ 5496630 h 6106229"/>
              <a:gd name="connsiteX93" fmla="*/ 3672903 w 6044628"/>
              <a:gd name="connsiteY93" fmla="*/ 5744279 h 6106229"/>
              <a:gd name="connsiteX94" fmla="*/ 3730053 w 6044628"/>
              <a:gd name="connsiteY94" fmla="*/ 6030029 h 6106229"/>
              <a:gd name="connsiteX95" fmla="*/ 3577653 w 6044628"/>
              <a:gd name="connsiteY95" fmla="*/ 6030029 h 6106229"/>
              <a:gd name="connsiteX96" fmla="*/ 3406203 w 6044628"/>
              <a:gd name="connsiteY96" fmla="*/ 6106229 h 6106229"/>
              <a:gd name="connsiteX97" fmla="*/ 3168078 w 6044628"/>
              <a:gd name="connsiteY97" fmla="*/ 6087179 h 6106229"/>
              <a:gd name="connsiteX98" fmla="*/ 3015678 w 6044628"/>
              <a:gd name="connsiteY98" fmla="*/ 5934779 h 6106229"/>
              <a:gd name="connsiteX99" fmla="*/ 2834703 w 6044628"/>
              <a:gd name="connsiteY99" fmla="*/ 5896679 h 6106229"/>
              <a:gd name="connsiteX100" fmla="*/ 2520378 w 6044628"/>
              <a:gd name="connsiteY100" fmla="*/ 5753804 h 6106229"/>
              <a:gd name="connsiteX101" fmla="*/ 2320353 w 6044628"/>
              <a:gd name="connsiteY101" fmla="*/ 5849055 h 6106229"/>
              <a:gd name="connsiteX102" fmla="*/ 1739328 w 6044628"/>
              <a:gd name="connsiteY102" fmla="*/ 5668080 h 6106229"/>
              <a:gd name="connsiteX103" fmla="*/ 1205928 w 6044628"/>
              <a:gd name="connsiteY103" fmla="*/ 5363280 h 6106229"/>
              <a:gd name="connsiteX104" fmla="*/ 1396428 w 6044628"/>
              <a:gd name="connsiteY104" fmla="*/ 5163255 h 6106229"/>
              <a:gd name="connsiteX105" fmla="*/ 1520253 w 6044628"/>
              <a:gd name="connsiteY105" fmla="*/ 4601280 h 6106229"/>
              <a:gd name="connsiteX106" fmla="*/ 1596453 w 6044628"/>
              <a:gd name="connsiteY106" fmla="*/ 4182180 h 6106229"/>
              <a:gd name="connsiteX107" fmla="*/ 1634553 w 6044628"/>
              <a:gd name="connsiteY107" fmla="*/ 3867855 h 6106229"/>
              <a:gd name="connsiteX108" fmla="*/ 1854282 w 6044628"/>
              <a:gd name="connsiteY108" fmla="*/ 4170764 h 6106229"/>
              <a:gd name="connsiteX109" fmla="*/ 1815528 w 6044628"/>
              <a:gd name="connsiteY109" fmla="*/ 3896430 h 6106229"/>
              <a:gd name="connsiteX110" fmla="*/ 1558353 w 6044628"/>
              <a:gd name="connsiteY110" fmla="*/ 3705930 h 6106229"/>
              <a:gd name="connsiteX111" fmla="*/ 1663128 w 6044628"/>
              <a:gd name="connsiteY111" fmla="*/ 3601155 h 6106229"/>
              <a:gd name="connsiteX112" fmla="*/ 1644078 w 6044628"/>
              <a:gd name="connsiteY112" fmla="*/ 3343980 h 6106229"/>
              <a:gd name="connsiteX113" fmla="*/ 1358328 w 6044628"/>
              <a:gd name="connsiteY113" fmla="*/ 3172530 h 6106229"/>
              <a:gd name="connsiteX114" fmla="*/ 1186878 w 6044628"/>
              <a:gd name="connsiteY114" fmla="*/ 2915355 h 6106229"/>
              <a:gd name="connsiteX115" fmla="*/ 1272603 w 6044628"/>
              <a:gd name="connsiteY115" fmla="*/ 2772480 h 6106229"/>
              <a:gd name="connsiteX116" fmla="*/ 1215453 w 6044628"/>
              <a:gd name="connsiteY116" fmla="*/ 2686755 h 6106229"/>
              <a:gd name="connsiteX117" fmla="*/ 996378 w 6044628"/>
              <a:gd name="connsiteY117" fmla="*/ 2458155 h 6106229"/>
              <a:gd name="connsiteX118" fmla="*/ 701103 w 6044628"/>
              <a:gd name="connsiteY118" fmla="*/ 2334330 h 6106229"/>
              <a:gd name="connsiteX119" fmla="*/ 434403 w 6044628"/>
              <a:gd name="connsiteY119" fmla="*/ 2153355 h 6106229"/>
              <a:gd name="connsiteX120" fmla="*/ 313284 w 6044628"/>
              <a:gd name="connsiteY120" fmla="*/ 2141754 h 6106229"/>
              <a:gd name="connsiteX121" fmla="*/ 186753 w 6044628"/>
              <a:gd name="connsiteY121" fmla="*/ 2191455 h 6106229"/>
              <a:gd name="connsiteX122" fmla="*/ 142501 w 6044628"/>
              <a:gd name="connsiteY122" fmla="*/ 2059920 h 6106229"/>
              <a:gd name="connsiteX123" fmla="*/ 16180 w 6044628"/>
              <a:gd name="connsiteY123" fmla="*/ 1996200 h 6106229"/>
              <a:gd name="connsiteX124" fmla="*/ 238566 w 6044628"/>
              <a:gd name="connsiteY124" fmla="*/ 1942507 h 6106229"/>
              <a:gd name="connsiteX125" fmla="*/ 128269 w 6044628"/>
              <a:gd name="connsiteY125" fmla="*/ 1906927 h 6106229"/>
              <a:gd name="connsiteX126" fmla="*/ 82015 w 6044628"/>
              <a:gd name="connsiteY126" fmla="*/ 1828652 h 6106229"/>
              <a:gd name="connsiteX127" fmla="*/ 178080 w 6044628"/>
              <a:gd name="connsiteY127" fmla="*/ 1768166 h 6106229"/>
              <a:gd name="connsiteX128" fmla="*/ 65329 w 6044628"/>
              <a:gd name="connsiteY128" fmla="*/ 1794491 h 6106229"/>
              <a:gd name="connsiteX129" fmla="*/ 1508 w 6044628"/>
              <a:gd name="connsiteY129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386903 w 6044628"/>
              <a:gd name="connsiteY11" fmla="*/ 1086555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710901 w 6044628"/>
              <a:gd name="connsiteY14" fmla="*/ 936822 h 6106229"/>
              <a:gd name="connsiteX15" fmla="*/ 1668419 w 6044628"/>
              <a:gd name="connsiteY15" fmla="*/ 1021644 h 6106229"/>
              <a:gd name="connsiteX16" fmla="*/ 1729803 w 6044628"/>
              <a:gd name="connsiteY16" fmla="*/ 1134180 h 6106229"/>
              <a:gd name="connsiteX17" fmla="*/ 1923779 w 6044628"/>
              <a:gd name="connsiteY17" fmla="*/ 1186184 h 6106229"/>
              <a:gd name="connsiteX18" fmla="*/ 2082228 w 6044628"/>
              <a:gd name="connsiteY18" fmla="*/ 1191330 h 6106229"/>
              <a:gd name="connsiteX19" fmla="*/ 2158428 w 6044628"/>
              <a:gd name="connsiteY19" fmla="*/ 1229429 h 6106229"/>
              <a:gd name="connsiteX20" fmla="*/ 2280537 w 6044628"/>
              <a:gd name="connsiteY20" fmla="*/ 1187899 h 6106229"/>
              <a:gd name="connsiteX21" fmla="*/ 2428649 w 6044628"/>
              <a:gd name="connsiteY21" fmla="*/ 1130750 h 6106229"/>
              <a:gd name="connsiteX22" fmla="*/ 2225103 w 6044628"/>
              <a:gd name="connsiteY22" fmla="*/ 1057980 h 6106229"/>
              <a:gd name="connsiteX23" fmla="*/ 2367272 w 6044628"/>
              <a:gd name="connsiteY23" fmla="*/ 939447 h 6106229"/>
              <a:gd name="connsiteX24" fmla="*/ 2632209 w 6044628"/>
              <a:gd name="connsiteY24" fmla="*/ 806097 h 6106229"/>
              <a:gd name="connsiteX25" fmla="*/ 2901378 w 6044628"/>
              <a:gd name="connsiteY25" fmla="*/ 676980 h 6106229"/>
              <a:gd name="connsiteX26" fmla="*/ 2990630 w 6044628"/>
              <a:gd name="connsiteY26" fmla="*/ 110772 h 6106229"/>
              <a:gd name="connsiteX27" fmla="*/ 3175839 w 6044628"/>
              <a:gd name="connsiteY27" fmla="*/ 36336 h 6106229"/>
              <a:gd name="connsiteX28" fmla="*/ 3380098 w 6044628"/>
              <a:gd name="connsiteY28" fmla="*/ 0 h 6106229"/>
              <a:gd name="connsiteX29" fmla="*/ 3460333 w 6044628"/>
              <a:gd name="connsiteY29" fmla="*/ 76208 h 6106229"/>
              <a:gd name="connsiteX30" fmla="*/ 3462888 w 6044628"/>
              <a:gd name="connsiteY30" fmla="*/ 186790 h 6106229"/>
              <a:gd name="connsiteX31" fmla="*/ 3545826 w 6044628"/>
              <a:gd name="connsiteY31" fmla="*/ 239992 h 6106229"/>
              <a:gd name="connsiteX32" fmla="*/ 3713790 w 6044628"/>
              <a:gd name="connsiteY32" fmla="*/ 224194 h 6106229"/>
              <a:gd name="connsiteX33" fmla="*/ 3749103 w 6044628"/>
              <a:gd name="connsiteY33" fmla="*/ 372180 h 6106229"/>
              <a:gd name="connsiteX34" fmla="*/ 3813687 w 6044628"/>
              <a:gd name="connsiteY34" fmla="*/ 395644 h 6106229"/>
              <a:gd name="connsiteX35" fmla="*/ 3911028 w 6044628"/>
              <a:gd name="connsiteY35" fmla="*/ 429330 h 6106229"/>
              <a:gd name="connsiteX36" fmla="*/ 3949825 w 6044628"/>
              <a:gd name="connsiteY36" fmla="*/ 531550 h 6106229"/>
              <a:gd name="connsiteX37" fmla="*/ 4138234 w 6044628"/>
              <a:gd name="connsiteY37" fmla="*/ 549206 h 6106229"/>
              <a:gd name="connsiteX38" fmla="*/ 4142881 w 6044628"/>
              <a:gd name="connsiteY38" fmla="*/ 746907 h 6106229"/>
              <a:gd name="connsiteX39" fmla="*/ 4269261 w 6044628"/>
              <a:gd name="connsiteY39" fmla="*/ 786634 h 6106229"/>
              <a:gd name="connsiteX40" fmla="*/ 4381005 w 6044628"/>
              <a:gd name="connsiteY40" fmla="*/ 748068 h 6106229"/>
              <a:gd name="connsiteX41" fmla="*/ 4446417 w 6044628"/>
              <a:gd name="connsiteY41" fmla="*/ 607560 h 6106229"/>
              <a:gd name="connsiteX42" fmla="*/ 4463478 w 6044628"/>
              <a:gd name="connsiteY42" fmla="*/ 829380 h 6106229"/>
              <a:gd name="connsiteX43" fmla="*/ 4619827 w 6044628"/>
              <a:gd name="connsiteY43" fmla="*/ 947397 h 6106229"/>
              <a:gd name="connsiteX44" fmla="*/ 4739703 w 6044628"/>
              <a:gd name="connsiteY44" fmla="*/ 1019880 h 6106229"/>
              <a:gd name="connsiteX45" fmla="*/ 4810328 w 6044628"/>
              <a:gd name="connsiteY45" fmla="*/ 1066111 h 6106229"/>
              <a:gd name="connsiteX46" fmla="*/ 4931132 w 6044628"/>
              <a:gd name="connsiteY46" fmla="*/ 1049151 h 6106229"/>
              <a:gd name="connsiteX47" fmla="*/ 5027776 w 6044628"/>
              <a:gd name="connsiteY47" fmla="*/ 1101190 h 6106229"/>
              <a:gd name="connsiteX48" fmla="*/ 5139753 w 6044628"/>
              <a:gd name="connsiteY48" fmla="*/ 1086555 h 6106229"/>
              <a:gd name="connsiteX49" fmla="*/ 5482653 w 6044628"/>
              <a:gd name="connsiteY49" fmla="*/ 1124655 h 6106229"/>
              <a:gd name="connsiteX50" fmla="*/ 6044628 w 6044628"/>
              <a:gd name="connsiteY50" fmla="*/ 1410405 h 6106229"/>
              <a:gd name="connsiteX51" fmla="*/ 5873178 w 6044628"/>
              <a:gd name="connsiteY51" fmla="*/ 1677105 h 6106229"/>
              <a:gd name="connsiteX52" fmla="*/ 5730303 w 6044628"/>
              <a:gd name="connsiteY52" fmla="*/ 2248605 h 6106229"/>
              <a:gd name="connsiteX53" fmla="*/ 5749353 w 6044628"/>
              <a:gd name="connsiteY53" fmla="*/ 2410530 h 6106229"/>
              <a:gd name="connsiteX54" fmla="*/ 5749353 w 6044628"/>
              <a:gd name="connsiteY54" fmla="*/ 2410530 h 6106229"/>
              <a:gd name="connsiteX55" fmla="*/ 5539803 w 6044628"/>
              <a:gd name="connsiteY55" fmla="*/ 2448630 h 6106229"/>
              <a:gd name="connsiteX56" fmla="*/ 5444553 w 6044628"/>
              <a:gd name="connsiteY56" fmla="*/ 2772480 h 6106229"/>
              <a:gd name="connsiteX57" fmla="*/ 5311203 w 6044628"/>
              <a:gd name="connsiteY57" fmla="*/ 2839155 h 6106229"/>
              <a:gd name="connsiteX58" fmla="*/ 5187378 w 6044628"/>
              <a:gd name="connsiteY58" fmla="*/ 3182055 h 6106229"/>
              <a:gd name="connsiteX59" fmla="*/ 5368353 w 6044628"/>
              <a:gd name="connsiteY59" fmla="*/ 3124905 h 6106229"/>
              <a:gd name="connsiteX60" fmla="*/ 5501703 w 6044628"/>
              <a:gd name="connsiteY60" fmla="*/ 3267780 h 6106229"/>
              <a:gd name="connsiteX61" fmla="*/ 5501703 w 6044628"/>
              <a:gd name="connsiteY61" fmla="*/ 3267780 h 6106229"/>
              <a:gd name="connsiteX62" fmla="*/ 5501703 w 6044628"/>
              <a:gd name="connsiteY62" fmla="*/ 3391605 h 6106229"/>
              <a:gd name="connsiteX63" fmla="*/ 5596953 w 6044628"/>
              <a:gd name="connsiteY63" fmla="*/ 3544005 h 6106229"/>
              <a:gd name="connsiteX64" fmla="*/ 5530278 w 6044628"/>
              <a:gd name="connsiteY64" fmla="*/ 3639255 h 6106229"/>
              <a:gd name="connsiteX65" fmla="*/ 5692203 w 6044628"/>
              <a:gd name="connsiteY65" fmla="*/ 3896430 h 6106229"/>
              <a:gd name="connsiteX66" fmla="*/ 5691041 w 6044628"/>
              <a:gd name="connsiteY66" fmla="*/ 4000703 h 6106229"/>
              <a:gd name="connsiteX67" fmla="*/ 5587428 w 6044628"/>
              <a:gd name="connsiteY67" fmla="*/ 4105980 h 6106229"/>
              <a:gd name="connsiteX68" fmla="*/ 5453365 w 6044628"/>
              <a:gd name="connsiteY68" fmla="*/ 4112260 h 6106229"/>
              <a:gd name="connsiteX69" fmla="*/ 5501703 w 6044628"/>
              <a:gd name="connsiteY69" fmla="*/ 4248855 h 6106229"/>
              <a:gd name="connsiteX70" fmla="*/ 5586319 w 6044628"/>
              <a:gd name="connsiteY70" fmla="*/ 4297588 h 6106229"/>
              <a:gd name="connsiteX71" fmla="*/ 5679432 w 6044628"/>
              <a:gd name="connsiteY71" fmla="*/ 4405002 h 6106229"/>
              <a:gd name="connsiteX72" fmla="*/ 5575265 w 6044628"/>
              <a:gd name="connsiteY72" fmla="*/ 4508457 h 6106229"/>
              <a:gd name="connsiteX73" fmla="*/ 5604920 w 6044628"/>
              <a:gd name="connsiteY73" fmla="*/ 4570620 h 6106229"/>
              <a:gd name="connsiteX74" fmla="*/ 5596953 w 6044628"/>
              <a:gd name="connsiteY74" fmla="*/ 4629855 h 6106229"/>
              <a:gd name="connsiteX75" fmla="*/ 5680909 w 6044628"/>
              <a:gd name="connsiteY75" fmla="*/ 4725130 h 6106229"/>
              <a:gd name="connsiteX76" fmla="*/ 5768403 w 6044628"/>
              <a:gd name="connsiteY76" fmla="*/ 4753680 h 6106229"/>
              <a:gd name="connsiteX77" fmla="*/ 5875947 w 6044628"/>
              <a:gd name="connsiteY77" fmla="*/ 4788454 h 6106229"/>
              <a:gd name="connsiteX78" fmla="*/ 6001964 w 6044628"/>
              <a:gd name="connsiteY78" fmla="*/ 4754894 h 6106229"/>
              <a:gd name="connsiteX79" fmla="*/ 6028612 w 6044628"/>
              <a:gd name="connsiteY79" fmla="*/ 4811437 h 6106229"/>
              <a:gd name="connsiteX80" fmla="*/ 5984127 w 6044628"/>
              <a:gd name="connsiteY80" fmla="*/ 4907901 h 6106229"/>
              <a:gd name="connsiteX81" fmla="*/ 5945525 w 6044628"/>
              <a:gd name="connsiteY81" fmla="*/ 4986739 h 6106229"/>
              <a:gd name="connsiteX82" fmla="*/ 5969667 w 6044628"/>
              <a:gd name="connsiteY82" fmla="*/ 5034152 h 6106229"/>
              <a:gd name="connsiteX83" fmla="*/ 5792018 w 6044628"/>
              <a:gd name="connsiteY83" fmla="*/ 5142990 h 6106229"/>
              <a:gd name="connsiteX84" fmla="*/ 5596953 w 6044628"/>
              <a:gd name="connsiteY84" fmla="*/ 5287080 h 6106229"/>
              <a:gd name="connsiteX85" fmla="*/ 5511228 w 6044628"/>
              <a:gd name="connsiteY85" fmla="*/ 5458530 h 6106229"/>
              <a:gd name="connsiteX86" fmla="*/ 5377878 w 6044628"/>
              <a:gd name="connsiteY86" fmla="*/ 5544254 h 6106229"/>
              <a:gd name="connsiteX87" fmla="*/ 5177853 w 6044628"/>
              <a:gd name="connsiteY87" fmla="*/ 5563305 h 6106229"/>
              <a:gd name="connsiteX88" fmla="*/ 4815903 w 6044628"/>
              <a:gd name="connsiteY88" fmla="*/ 5420430 h 6106229"/>
              <a:gd name="connsiteX89" fmla="*/ 4663503 w 6044628"/>
              <a:gd name="connsiteY89" fmla="*/ 5353755 h 6106229"/>
              <a:gd name="connsiteX90" fmla="*/ 4339653 w 6044628"/>
              <a:gd name="connsiteY90" fmla="*/ 5277555 h 6106229"/>
              <a:gd name="connsiteX91" fmla="*/ 4177728 w 6044628"/>
              <a:gd name="connsiteY91" fmla="*/ 5220405 h 6106229"/>
              <a:gd name="connsiteX92" fmla="*/ 3958653 w 6044628"/>
              <a:gd name="connsiteY92" fmla="*/ 5382330 h 6106229"/>
              <a:gd name="connsiteX93" fmla="*/ 3787203 w 6044628"/>
              <a:gd name="connsiteY93" fmla="*/ 5496630 h 6106229"/>
              <a:gd name="connsiteX94" fmla="*/ 3672903 w 6044628"/>
              <a:gd name="connsiteY94" fmla="*/ 5744279 h 6106229"/>
              <a:gd name="connsiteX95" fmla="*/ 3730053 w 6044628"/>
              <a:gd name="connsiteY95" fmla="*/ 6030029 h 6106229"/>
              <a:gd name="connsiteX96" fmla="*/ 3577653 w 6044628"/>
              <a:gd name="connsiteY96" fmla="*/ 6030029 h 6106229"/>
              <a:gd name="connsiteX97" fmla="*/ 3406203 w 6044628"/>
              <a:gd name="connsiteY97" fmla="*/ 6106229 h 6106229"/>
              <a:gd name="connsiteX98" fmla="*/ 3168078 w 6044628"/>
              <a:gd name="connsiteY98" fmla="*/ 6087179 h 6106229"/>
              <a:gd name="connsiteX99" fmla="*/ 3015678 w 6044628"/>
              <a:gd name="connsiteY99" fmla="*/ 5934779 h 6106229"/>
              <a:gd name="connsiteX100" fmla="*/ 2834703 w 6044628"/>
              <a:gd name="connsiteY100" fmla="*/ 5896679 h 6106229"/>
              <a:gd name="connsiteX101" fmla="*/ 2520378 w 6044628"/>
              <a:gd name="connsiteY101" fmla="*/ 5753804 h 6106229"/>
              <a:gd name="connsiteX102" fmla="*/ 2320353 w 6044628"/>
              <a:gd name="connsiteY102" fmla="*/ 5849055 h 6106229"/>
              <a:gd name="connsiteX103" fmla="*/ 1739328 w 6044628"/>
              <a:gd name="connsiteY103" fmla="*/ 5668080 h 6106229"/>
              <a:gd name="connsiteX104" fmla="*/ 1205928 w 6044628"/>
              <a:gd name="connsiteY104" fmla="*/ 5363280 h 6106229"/>
              <a:gd name="connsiteX105" fmla="*/ 1396428 w 6044628"/>
              <a:gd name="connsiteY105" fmla="*/ 5163255 h 6106229"/>
              <a:gd name="connsiteX106" fmla="*/ 1520253 w 6044628"/>
              <a:gd name="connsiteY106" fmla="*/ 4601280 h 6106229"/>
              <a:gd name="connsiteX107" fmla="*/ 1596453 w 6044628"/>
              <a:gd name="connsiteY107" fmla="*/ 4182180 h 6106229"/>
              <a:gd name="connsiteX108" fmla="*/ 1634553 w 6044628"/>
              <a:gd name="connsiteY108" fmla="*/ 3867855 h 6106229"/>
              <a:gd name="connsiteX109" fmla="*/ 1854282 w 6044628"/>
              <a:gd name="connsiteY109" fmla="*/ 4170764 h 6106229"/>
              <a:gd name="connsiteX110" fmla="*/ 1815528 w 6044628"/>
              <a:gd name="connsiteY110" fmla="*/ 3896430 h 6106229"/>
              <a:gd name="connsiteX111" fmla="*/ 1558353 w 6044628"/>
              <a:gd name="connsiteY111" fmla="*/ 3705930 h 6106229"/>
              <a:gd name="connsiteX112" fmla="*/ 1663128 w 6044628"/>
              <a:gd name="connsiteY112" fmla="*/ 3601155 h 6106229"/>
              <a:gd name="connsiteX113" fmla="*/ 1644078 w 6044628"/>
              <a:gd name="connsiteY113" fmla="*/ 3343980 h 6106229"/>
              <a:gd name="connsiteX114" fmla="*/ 1358328 w 6044628"/>
              <a:gd name="connsiteY114" fmla="*/ 3172530 h 6106229"/>
              <a:gd name="connsiteX115" fmla="*/ 1186878 w 6044628"/>
              <a:gd name="connsiteY115" fmla="*/ 2915355 h 6106229"/>
              <a:gd name="connsiteX116" fmla="*/ 1272603 w 6044628"/>
              <a:gd name="connsiteY116" fmla="*/ 2772480 h 6106229"/>
              <a:gd name="connsiteX117" fmla="*/ 1215453 w 6044628"/>
              <a:gd name="connsiteY117" fmla="*/ 2686755 h 6106229"/>
              <a:gd name="connsiteX118" fmla="*/ 996378 w 6044628"/>
              <a:gd name="connsiteY118" fmla="*/ 2458155 h 6106229"/>
              <a:gd name="connsiteX119" fmla="*/ 701103 w 6044628"/>
              <a:gd name="connsiteY119" fmla="*/ 2334330 h 6106229"/>
              <a:gd name="connsiteX120" fmla="*/ 434403 w 6044628"/>
              <a:gd name="connsiteY120" fmla="*/ 2153355 h 6106229"/>
              <a:gd name="connsiteX121" fmla="*/ 313284 w 6044628"/>
              <a:gd name="connsiteY121" fmla="*/ 2141754 h 6106229"/>
              <a:gd name="connsiteX122" fmla="*/ 186753 w 6044628"/>
              <a:gd name="connsiteY122" fmla="*/ 2191455 h 6106229"/>
              <a:gd name="connsiteX123" fmla="*/ 142501 w 6044628"/>
              <a:gd name="connsiteY123" fmla="*/ 2059920 h 6106229"/>
              <a:gd name="connsiteX124" fmla="*/ 16180 w 6044628"/>
              <a:gd name="connsiteY124" fmla="*/ 1996200 h 6106229"/>
              <a:gd name="connsiteX125" fmla="*/ 238566 w 6044628"/>
              <a:gd name="connsiteY125" fmla="*/ 1942507 h 6106229"/>
              <a:gd name="connsiteX126" fmla="*/ 128269 w 6044628"/>
              <a:gd name="connsiteY126" fmla="*/ 1906927 h 6106229"/>
              <a:gd name="connsiteX127" fmla="*/ 82015 w 6044628"/>
              <a:gd name="connsiteY127" fmla="*/ 1828652 h 6106229"/>
              <a:gd name="connsiteX128" fmla="*/ 178080 w 6044628"/>
              <a:gd name="connsiteY128" fmla="*/ 1768166 h 6106229"/>
              <a:gd name="connsiteX129" fmla="*/ 65329 w 6044628"/>
              <a:gd name="connsiteY129" fmla="*/ 1794491 h 6106229"/>
              <a:gd name="connsiteX130" fmla="*/ 1508 w 6044628"/>
              <a:gd name="connsiteY130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710901 w 6044628"/>
              <a:gd name="connsiteY14" fmla="*/ 936822 h 6106229"/>
              <a:gd name="connsiteX15" fmla="*/ 1668419 w 6044628"/>
              <a:gd name="connsiteY15" fmla="*/ 1021644 h 6106229"/>
              <a:gd name="connsiteX16" fmla="*/ 1729803 w 6044628"/>
              <a:gd name="connsiteY16" fmla="*/ 1134180 h 6106229"/>
              <a:gd name="connsiteX17" fmla="*/ 1923779 w 6044628"/>
              <a:gd name="connsiteY17" fmla="*/ 1186184 h 6106229"/>
              <a:gd name="connsiteX18" fmla="*/ 2082228 w 6044628"/>
              <a:gd name="connsiteY18" fmla="*/ 1191330 h 6106229"/>
              <a:gd name="connsiteX19" fmla="*/ 2158428 w 6044628"/>
              <a:gd name="connsiteY19" fmla="*/ 1229429 h 6106229"/>
              <a:gd name="connsiteX20" fmla="*/ 2280537 w 6044628"/>
              <a:gd name="connsiteY20" fmla="*/ 1187899 h 6106229"/>
              <a:gd name="connsiteX21" fmla="*/ 2428649 w 6044628"/>
              <a:gd name="connsiteY21" fmla="*/ 1130750 h 6106229"/>
              <a:gd name="connsiteX22" fmla="*/ 2225103 w 6044628"/>
              <a:gd name="connsiteY22" fmla="*/ 1057980 h 6106229"/>
              <a:gd name="connsiteX23" fmla="*/ 2367272 w 6044628"/>
              <a:gd name="connsiteY23" fmla="*/ 939447 h 6106229"/>
              <a:gd name="connsiteX24" fmla="*/ 2632209 w 6044628"/>
              <a:gd name="connsiteY24" fmla="*/ 806097 h 6106229"/>
              <a:gd name="connsiteX25" fmla="*/ 2901378 w 6044628"/>
              <a:gd name="connsiteY25" fmla="*/ 676980 h 6106229"/>
              <a:gd name="connsiteX26" fmla="*/ 2990630 w 6044628"/>
              <a:gd name="connsiteY26" fmla="*/ 110772 h 6106229"/>
              <a:gd name="connsiteX27" fmla="*/ 3175839 w 6044628"/>
              <a:gd name="connsiteY27" fmla="*/ 36336 h 6106229"/>
              <a:gd name="connsiteX28" fmla="*/ 3380098 w 6044628"/>
              <a:gd name="connsiteY28" fmla="*/ 0 h 6106229"/>
              <a:gd name="connsiteX29" fmla="*/ 3460333 w 6044628"/>
              <a:gd name="connsiteY29" fmla="*/ 76208 h 6106229"/>
              <a:gd name="connsiteX30" fmla="*/ 3462888 w 6044628"/>
              <a:gd name="connsiteY30" fmla="*/ 186790 h 6106229"/>
              <a:gd name="connsiteX31" fmla="*/ 3545826 w 6044628"/>
              <a:gd name="connsiteY31" fmla="*/ 239992 h 6106229"/>
              <a:gd name="connsiteX32" fmla="*/ 3713790 w 6044628"/>
              <a:gd name="connsiteY32" fmla="*/ 224194 h 6106229"/>
              <a:gd name="connsiteX33" fmla="*/ 3749103 w 6044628"/>
              <a:gd name="connsiteY33" fmla="*/ 372180 h 6106229"/>
              <a:gd name="connsiteX34" fmla="*/ 3813687 w 6044628"/>
              <a:gd name="connsiteY34" fmla="*/ 395644 h 6106229"/>
              <a:gd name="connsiteX35" fmla="*/ 3911028 w 6044628"/>
              <a:gd name="connsiteY35" fmla="*/ 429330 h 6106229"/>
              <a:gd name="connsiteX36" fmla="*/ 3949825 w 6044628"/>
              <a:gd name="connsiteY36" fmla="*/ 531550 h 6106229"/>
              <a:gd name="connsiteX37" fmla="*/ 4138234 w 6044628"/>
              <a:gd name="connsiteY37" fmla="*/ 549206 h 6106229"/>
              <a:gd name="connsiteX38" fmla="*/ 4142881 w 6044628"/>
              <a:gd name="connsiteY38" fmla="*/ 746907 h 6106229"/>
              <a:gd name="connsiteX39" fmla="*/ 4269261 w 6044628"/>
              <a:gd name="connsiteY39" fmla="*/ 786634 h 6106229"/>
              <a:gd name="connsiteX40" fmla="*/ 4381005 w 6044628"/>
              <a:gd name="connsiteY40" fmla="*/ 748068 h 6106229"/>
              <a:gd name="connsiteX41" fmla="*/ 4446417 w 6044628"/>
              <a:gd name="connsiteY41" fmla="*/ 607560 h 6106229"/>
              <a:gd name="connsiteX42" fmla="*/ 4463478 w 6044628"/>
              <a:gd name="connsiteY42" fmla="*/ 829380 h 6106229"/>
              <a:gd name="connsiteX43" fmla="*/ 4619827 w 6044628"/>
              <a:gd name="connsiteY43" fmla="*/ 947397 h 6106229"/>
              <a:gd name="connsiteX44" fmla="*/ 4739703 w 6044628"/>
              <a:gd name="connsiteY44" fmla="*/ 1019880 h 6106229"/>
              <a:gd name="connsiteX45" fmla="*/ 4810328 w 6044628"/>
              <a:gd name="connsiteY45" fmla="*/ 1066111 h 6106229"/>
              <a:gd name="connsiteX46" fmla="*/ 4931132 w 6044628"/>
              <a:gd name="connsiteY46" fmla="*/ 1049151 h 6106229"/>
              <a:gd name="connsiteX47" fmla="*/ 5027776 w 6044628"/>
              <a:gd name="connsiteY47" fmla="*/ 1101190 h 6106229"/>
              <a:gd name="connsiteX48" fmla="*/ 5139753 w 6044628"/>
              <a:gd name="connsiteY48" fmla="*/ 1086555 h 6106229"/>
              <a:gd name="connsiteX49" fmla="*/ 5482653 w 6044628"/>
              <a:gd name="connsiteY49" fmla="*/ 1124655 h 6106229"/>
              <a:gd name="connsiteX50" fmla="*/ 6044628 w 6044628"/>
              <a:gd name="connsiteY50" fmla="*/ 1410405 h 6106229"/>
              <a:gd name="connsiteX51" fmla="*/ 5873178 w 6044628"/>
              <a:gd name="connsiteY51" fmla="*/ 1677105 h 6106229"/>
              <a:gd name="connsiteX52" fmla="*/ 5730303 w 6044628"/>
              <a:gd name="connsiteY52" fmla="*/ 2248605 h 6106229"/>
              <a:gd name="connsiteX53" fmla="*/ 5749353 w 6044628"/>
              <a:gd name="connsiteY53" fmla="*/ 2410530 h 6106229"/>
              <a:gd name="connsiteX54" fmla="*/ 5749353 w 6044628"/>
              <a:gd name="connsiteY54" fmla="*/ 2410530 h 6106229"/>
              <a:gd name="connsiteX55" fmla="*/ 5539803 w 6044628"/>
              <a:gd name="connsiteY55" fmla="*/ 2448630 h 6106229"/>
              <a:gd name="connsiteX56" fmla="*/ 5444553 w 6044628"/>
              <a:gd name="connsiteY56" fmla="*/ 2772480 h 6106229"/>
              <a:gd name="connsiteX57" fmla="*/ 5311203 w 6044628"/>
              <a:gd name="connsiteY57" fmla="*/ 2839155 h 6106229"/>
              <a:gd name="connsiteX58" fmla="*/ 5187378 w 6044628"/>
              <a:gd name="connsiteY58" fmla="*/ 3182055 h 6106229"/>
              <a:gd name="connsiteX59" fmla="*/ 5368353 w 6044628"/>
              <a:gd name="connsiteY59" fmla="*/ 3124905 h 6106229"/>
              <a:gd name="connsiteX60" fmla="*/ 5501703 w 6044628"/>
              <a:gd name="connsiteY60" fmla="*/ 3267780 h 6106229"/>
              <a:gd name="connsiteX61" fmla="*/ 5501703 w 6044628"/>
              <a:gd name="connsiteY61" fmla="*/ 3267780 h 6106229"/>
              <a:gd name="connsiteX62" fmla="*/ 5501703 w 6044628"/>
              <a:gd name="connsiteY62" fmla="*/ 3391605 h 6106229"/>
              <a:gd name="connsiteX63" fmla="*/ 5596953 w 6044628"/>
              <a:gd name="connsiteY63" fmla="*/ 3544005 h 6106229"/>
              <a:gd name="connsiteX64" fmla="*/ 5530278 w 6044628"/>
              <a:gd name="connsiteY64" fmla="*/ 3639255 h 6106229"/>
              <a:gd name="connsiteX65" fmla="*/ 5692203 w 6044628"/>
              <a:gd name="connsiteY65" fmla="*/ 3896430 h 6106229"/>
              <a:gd name="connsiteX66" fmla="*/ 5691041 w 6044628"/>
              <a:gd name="connsiteY66" fmla="*/ 4000703 h 6106229"/>
              <a:gd name="connsiteX67" fmla="*/ 5587428 w 6044628"/>
              <a:gd name="connsiteY67" fmla="*/ 4105980 h 6106229"/>
              <a:gd name="connsiteX68" fmla="*/ 5453365 w 6044628"/>
              <a:gd name="connsiteY68" fmla="*/ 4112260 h 6106229"/>
              <a:gd name="connsiteX69" fmla="*/ 5501703 w 6044628"/>
              <a:gd name="connsiteY69" fmla="*/ 4248855 h 6106229"/>
              <a:gd name="connsiteX70" fmla="*/ 5586319 w 6044628"/>
              <a:gd name="connsiteY70" fmla="*/ 4297588 h 6106229"/>
              <a:gd name="connsiteX71" fmla="*/ 5679432 w 6044628"/>
              <a:gd name="connsiteY71" fmla="*/ 4405002 h 6106229"/>
              <a:gd name="connsiteX72" fmla="*/ 5575265 w 6044628"/>
              <a:gd name="connsiteY72" fmla="*/ 4508457 h 6106229"/>
              <a:gd name="connsiteX73" fmla="*/ 5604920 w 6044628"/>
              <a:gd name="connsiteY73" fmla="*/ 4570620 h 6106229"/>
              <a:gd name="connsiteX74" fmla="*/ 5596953 w 6044628"/>
              <a:gd name="connsiteY74" fmla="*/ 4629855 h 6106229"/>
              <a:gd name="connsiteX75" fmla="*/ 5680909 w 6044628"/>
              <a:gd name="connsiteY75" fmla="*/ 4725130 h 6106229"/>
              <a:gd name="connsiteX76" fmla="*/ 5768403 w 6044628"/>
              <a:gd name="connsiteY76" fmla="*/ 4753680 h 6106229"/>
              <a:gd name="connsiteX77" fmla="*/ 5875947 w 6044628"/>
              <a:gd name="connsiteY77" fmla="*/ 4788454 h 6106229"/>
              <a:gd name="connsiteX78" fmla="*/ 6001964 w 6044628"/>
              <a:gd name="connsiteY78" fmla="*/ 4754894 h 6106229"/>
              <a:gd name="connsiteX79" fmla="*/ 6028612 w 6044628"/>
              <a:gd name="connsiteY79" fmla="*/ 4811437 h 6106229"/>
              <a:gd name="connsiteX80" fmla="*/ 5984127 w 6044628"/>
              <a:gd name="connsiteY80" fmla="*/ 4907901 h 6106229"/>
              <a:gd name="connsiteX81" fmla="*/ 5945525 w 6044628"/>
              <a:gd name="connsiteY81" fmla="*/ 4986739 h 6106229"/>
              <a:gd name="connsiteX82" fmla="*/ 5969667 w 6044628"/>
              <a:gd name="connsiteY82" fmla="*/ 5034152 h 6106229"/>
              <a:gd name="connsiteX83" fmla="*/ 5792018 w 6044628"/>
              <a:gd name="connsiteY83" fmla="*/ 5142990 h 6106229"/>
              <a:gd name="connsiteX84" fmla="*/ 5596953 w 6044628"/>
              <a:gd name="connsiteY84" fmla="*/ 5287080 h 6106229"/>
              <a:gd name="connsiteX85" fmla="*/ 5511228 w 6044628"/>
              <a:gd name="connsiteY85" fmla="*/ 5458530 h 6106229"/>
              <a:gd name="connsiteX86" fmla="*/ 5377878 w 6044628"/>
              <a:gd name="connsiteY86" fmla="*/ 5544254 h 6106229"/>
              <a:gd name="connsiteX87" fmla="*/ 5177853 w 6044628"/>
              <a:gd name="connsiteY87" fmla="*/ 5563305 h 6106229"/>
              <a:gd name="connsiteX88" fmla="*/ 4815903 w 6044628"/>
              <a:gd name="connsiteY88" fmla="*/ 5420430 h 6106229"/>
              <a:gd name="connsiteX89" fmla="*/ 4663503 w 6044628"/>
              <a:gd name="connsiteY89" fmla="*/ 5353755 h 6106229"/>
              <a:gd name="connsiteX90" fmla="*/ 4339653 w 6044628"/>
              <a:gd name="connsiteY90" fmla="*/ 5277555 h 6106229"/>
              <a:gd name="connsiteX91" fmla="*/ 4177728 w 6044628"/>
              <a:gd name="connsiteY91" fmla="*/ 5220405 h 6106229"/>
              <a:gd name="connsiteX92" fmla="*/ 3958653 w 6044628"/>
              <a:gd name="connsiteY92" fmla="*/ 5382330 h 6106229"/>
              <a:gd name="connsiteX93" fmla="*/ 3787203 w 6044628"/>
              <a:gd name="connsiteY93" fmla="*/ 5496630 h 6106229"/>
              <a:gd name="connsiteX94" fmla="*/ 3672903 w 6044628"/>
              <a:gd name="connsiteY94" fmla="*/ 5744279 h 6106229"/>
              <a:gd name="connsiteX95" fmla="*/ 3730053 w 6044628"/>
              <a:gd name="connsiteY95" fmla="*/ 6030029 h 6106229"/>
              <a:gd name="connsiteX96" fmla="*/ 3577653 w 6044628"/>
              <a:gd name="connsiteY96" fmla="*/ 6030029 h 6106229"/>
              <a:gd name="connsiteX97" fmla="*/ 3406203 w 6044628"/>
              <a:gd name="connsiteY97" fmla="*/ 6106229 h 6106229"/>
              <a:gd name="connsiteX98" fmla="*/ 3168078 w 6044628"/>
              <a:gd name="connsiteY98" fmla="*/ 6087179 h 6106229"/>
              <a:gd name="connsiteX99" fmla="*/ 3015678 w 6044628"/>
              <a:gd name="connsiteY99" fmla="*/ 5934779 h 6106229"/>
              <a:gd name="connsiteX100" fmla="*/ 2834703 w 6044628"/>
              <a:gd name="connsiteY100" fmla="*/ 5896679 h 6106229"/>
              <a:gd name="connsiteX101" fmla="*/ 2520378 w 6044628"/>
              <a:gd name="connsiteY101" fmla="*/ 5753804 h 6106229"/>
              <a:gd name="connsiteX102" fmla="*/ 2320353 w 6044628"/>
              <a:gd name="connsiteY102" fmla="*/ 5849055 h 6106229"/>
              <a:gd name="connsiteX103" fmla="*/ 1739328 w 6044628"/>
              <a:gd name="connsiteY103" fmla="*/ 5668080 h 6106229"/>
              <a:gd name="connsiteX104" fmla="*/ 1205928 w 6044628"/>
              <a:gd name="connsiteY104" fmla="*/ 5363280 h 6106229"/>
              <a:gd name="connsiteX105" fmla="*/ 1396428 w 6044628"/>
              <a:gd name="connsiteY105" fmla="*/ 5163255 h 6106229"/>
              <a:gd name="connsiteX106" fmla="*/ 1520253 w 6044628"/>
              <a:gd name="connsiteY106" fmla="*/ 4601280 h 6106229"/>
              <a:gd name="connsiteX107" fmla="*/ 1596453 w 6044628"/>
              <a:gd name="connsiteY107" fmla="*/ 4182180 h 6106229"/>
              <a:gd name="connsiteX108" fmla="*/ 1634553 w 6044628"/>
              <a:gd name="connsiteY108" fmla="*/ 3867855 h 6106229"/>
              <a:gd name="connsiteX109" fmla="*/ 1854282 w 6044628"/>
              <a:gd name="connsiteY109" fmla="*/ 4170764 h 6106229"/>
              <a:gd name="connsiteX110" fmla="*/ 1815528 w 6044628"/>
              <a:gd name="connsiteY110" fmla="*/ 3896430 h 6106229"/>
              <a:gd name="connsiteX111" fmla="*/ 1558353 w 6044628"/>
              <a:gd name="connsiteY111" fmla="*/ 3705930 h 6106229"/>
              <a:gd name="connsiteX112" fmla="*/ 1663128 w 6044628"/>
              <a:gd name="connsiteY112" fmla="*/ 3601155 h 6106229"/>
              <a:gd name="connsiteX113" fmla="*/ 1644078 w 6044628"/>
              <a:gd name="connsiteY113" fmla="*/ 3343980 h 6106229"/>
              <a:gd name="connsiteX114" fmla="*/ 1358328 w 6044628"/>
              <a:gd name="connsiteY114" fmla="*/ 3172530 h 6106229"/>
              <a:gd name="connsiteX115" fmla="*/ 1186878 w 6044628"/>
              <a:gd name="connsiteY115" fmla="*/ 2915355 h 6106229"/>
              <a:gd name="connsiteX116" fmla="*/ 1272603 w 6044628"/>
              <a:gd name="connsiteY116" fmla="*/ 2772480 h 6106229"/>
              <a:gd name="connsiteX117" fmla="*/ 1215453 w 6044628"/>
              <a:gd name="connsiteY117" fmla="*/ 2686755 h 6106229"/>
              <a:gd name="connsiteX118" fmla="*/ 996378 w 6044628"/>
              <a:gd name="connsiteY118" fmla="*/ 2458155 h 6106229"/>
              <a:gd name="connsiteX119" fmla="*/ 701103 w 6044628"/>
              <a:gd name="connsiteY119" fmla="*/ 2334330 h 6106229"/>
              <a:gd name="connsiteX120" fmla="*/ 434403 w 6044628"/>
              <a:gd name="connsiteY120" fmla="*/ 2153355 h 6106229"/>
              <a:gd name="connsiteX121" fmla="*/ 313284 w 6044628"/>
              <a:gd name="connsiteY121" fmla="*/ 2141754 h 6106229"/>
              <a:gd name="connsiteX122" fmla="*/ 186753 w 6044628"/>
              <a:gd name="connsiteY122" fmla="*/ 2191455 h 6106229"/>
              <a:gd name="connsiteX123" fmla="*/ 142501 w 6044628"/>
              <a:gd name="connsiteY123" fmla="*/ 2059920 h 6106229"/>
              <a:gd name="connsiteX124" fmla="*/ 16180 w 6044628"/>
              <a:gd name="connsiteY124" fmla="*/ 1996200 h 6106229"/>
              <a:gd name="connsiteX125" fmla="*/ 238566 w 6044628"/>
              <a:gd name="connsiteY125" fmla="*/ 1942507 h 6106229"/>
              <a:gd name="connsiteX126" fmla="*/ 128269 w 6044628"/>
              <a:gd name="connsiteY126" fmla="*/ 1906927 h 6106229"/>
              <a:gd name="connsiteX127" fmla="*/ 82015 w 6044628"/>
              <a:gd name="connsiteY127" fmla="*/ 1828652 h 6106229"/>
              <a:gd name="connsiteX128" fmla="*/ 178080 w 6044628"/>
              <a:gd name="connsiteY128" fmla="*/ 1768166 h 6106229"/>
              <a:gd name="connsiteX129" fmla="*/ 65329 w 6044628"/>
              <a:gd name="connsiteY129" fmla="*/ 1794491 h 6106229"/>
              <a:gd name="connsiteX130" fmla="*/ 1508 w 6044628"/>
              <a:gd name="connsiteY130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25103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8775 w 6044628"/>
              <a:gd name="connsiteY23" fmla="*/ 1027644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8775 w 6044628"/>
              <a:gd name="connsiteY23" fmla="*/ 1027644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901378 w 6044628"/>
              <a:gd name="connsiteY26" fmla="*/ 676980 h 6106229"/>
              <a:gd name="connsiteX27" fmla="*/ 2990630 w 6044628"/>
              <a:gd name="connsiteY27" fmla="*/ 110772 h 6106229"/>
              <a:gd name="connsiteX28" fmla="*/ 3175839 w 6044628"/>
              <a:gd name="connsiteY28" fmla="*/ 36336 h 6106229"/>
              <a:gd name="connsiteX29" fmla="*/ 3380098 w 6044628"/>
              <a:gd name="connsiteY29" fmla="*/ 0 h 6106229"/>
              <a:gd name="connsiteX30" fmla="*/ 3460333 w 6044628"/>
              <a:gd name="connsiteY30" fmla="*/ 76208 h 6106229"/>
              <a:gd name="connsiteX31" fmla="*/ 3462888 w 6044628"/>
              <a:gd name="connsiteY31" fmla="*/ 186790 h 6106229"/>
              <a:gd name="connsiteX32" fmla="*/ 3545826 w 6044628"/>
              <a:gd name="connsiteY32" fmla="*/ 239992 h 6106229"/>
              <a:gd name="connsiteX33" fmla="*/ 3713790 w 6044628"/>
              <a:gd name="connsiteY33" fmla="*/ 224194 h 6106229"/>
              <a:gd name="connsiteX34" fmla="*/ 3749103 w 6044628"/>
              <a:gd name="connsiteY34" fmla="*/ 372180 h 6106229"/>
              <a:gd name="connsiteX35" fmla="*/ 3813687 w 6044628"/>
              <a:gd name="connsiteY35" fmla="*/ 395644 h 6106229"/>
              <a:gd name="connsiteX36" fmla="*/ 3911028 w 6044628"/>
              <a:gd name="connsiteY36" fmla="*/ 429330 h 6106229"/>
              <a:gd name="connsiteX37" fmla="*/ 3949825 w 6044628"/>
              <a:gd name="connsiteY37" fmla="*/ 531550 h 6106229"/>
              <a:gd name="connsiteX38" fmla="*/ 4138234 w 6044628"/>
              <a:gd name="connsiteY38" fmla="*/ 549206 h 6106229"/>
              <a:gd name="connsiteX39" fmla="*/ 4142881 w 6044628"/>
              <a:gd name="connsiteY39" fmla="*/ 746907 h 6106229"/>
              <a:gd name="connsiteX40" fmla="*/ 4269261 w 6044628"/>
              <a:gd name="connsiteY40" fmla="*/ 786634 h 6106229"/>
              <a:gd name="connsiteX41" fmla="*/ 4381005 w 6044628"/>
              <a:gd name="connsiteY41" fmla="*/ 748068 h 6106229"/>
              <a:gd name="connsiteX42" fmla="*/ 4446417 w 6044628"/>
              <a:gd name="connsiteY42" fmla="*/ 607560 h 6106229"/>
              <a:gd name="connsiteX43" fmla="*/ 4463478 w 6044628"/>
              <a:gd name="connsiteY43" fmla="*/ 829380 h 6106229"/>
              <a:gd name="connsiteX44" fmla="*/ 4619827 w 6044628"/>
              <a:gd name="connsiteY44" fmla="*/ 947397 h 6106229"/>
              <a:gd name="connsiteX45" fmla="*/ 4739703 w 6044628"/>
              <a:gd name="connsiteY45" fmla="*/ 1019880 h 6106229"/>
              <a:gd name="connsiteX46" fmla="*/ 4810328 w 6044628"/>
              <a:gd name="connsiteY46" fmla="*/ 1066111 h 6106229"/>
              <a:gd name="connsiteX47" fmla="*/ 4931132 w 6044628"/>
              <a:gd name="connsiteY47" fmla="*/ 1049151 h 6106229"/>
              <a:gd name="connsiteX48" fmla="*/ 5027776 w 6044628"/>
              <a:gd name="connsiteY48" fmla="*/ 1101190 h 6106229"/>
              <a:gd name="connsiteX49" fmla="*/ 5139753 w 6044628"/>
              <a:gd name="connsiteY49" fmla="*/ 1086555 h 6106229"/>
              <a:gd name="connsiteX50" fmla="*/ 5482653 w 6044628"/>
              <a:gd name="connsiteY50" fmla="*/ 1124655 h 6106229"/>
              <a:gd name="connsiteX51" fmla="*/ 6044628 w 6044628"/>
              <a:gd name="connsiteY51" fmla="*/ 1410405 h 6106229"/>
              <a:gd name="connsiteX52" fmla="*/ 5873178 w 6044628"/>
              <a:gd name="connsiteY52" fmla="*/ 1677105 h 6106229"/>
              <a:gd name="connsiteX53" fmla="*/ 5730303 w 6044628"/>
              <a:gd name="connsiteY53" fmla="*/ 2248605 h 6106229"/>
              <a:gd name="connsiteX54" fmla="*/ 5749353 w 6044628"/>
              <a:gd name="connsiteY54" fmla="*/ 2410530 h 6106229"/>
              <a:gd name="connsiteX55" fmla="*/ 5749353 w 6044628"/>
              <a:gd name="connsiteY55" fmla="*/ 2410530 h 6106229"/>
              <a:gd name="connsiteX56" fmla="*/ 5539803 w 6044628"/>
              <a:gd name="connsiteY56" fmla="*/ 2448630 h 6106229"/>
              <a:gd name="connsiteX57" fmla="*/ 5444553 w 6044628"/>
              <a:gd name="connsiteY57" fmla="*/ 2772480 h 6106229"/>
              <a:gd name="connsiteX58" fmla="*/ 5311203 w 6044628"/>
              <a:gd name="connsiteY58" fmla="*/ 2839155 h 6106229"/>
              <a:gd name="connsiteX59" fmla="*/ 5187378 w 6044628"/>
              <a:gd name="connsiteY59" fmla="*/ 3182055 h 6106229"/>
              <a:gd name="connsiteX60" fmla="*/ 5368353 w 6044628"/>
              <a:gd name="connsiteY60" fmla="*/ 3124905 h 6106229"/>
              <a:gd name="connsiteX61" fmla="*/ 5501703 w 6044628"/>
              <a:gd name="connsiteY61" fmla="*/ 3267780 h 6106229"/>
              <a:gd name="connsiteX62" fmla="*/ 5501703 w 6044628"/>
              <a:gd name="connsiteY62" fmla="*/ 3267780 h 6106229"/>
              <a:gd name="connsiteX63" fmla="*/ 5501703 w 6044628"/>
              <a:gd name="connsiteY63" fmla="*/ 3391605 h 6106229"/>
              <a:gd name="connsiteX64" fmla="*/ 5596953 w 6044628"/>
              <a:gd name="connsiteY64" fmla="*/ 3544005 h 6106229"/>
              <a:gd name="connsiteX65" fmla="*/ 5530278 w 6044628"/>
              <a:gd name="connsiteY65" fmla="*/ 3639255 h 6106229"/>
              <a:gd name="connsiteX66" fmla="*/ 5692203 w 6044628"/>
              <a:gd name="connsiteY66" fmla="*/ 3896430 h 6106229"/>
              <a:gd name="connsiteX67" fmla="*/ 5691041 w 6044628"/>
              <a:gd name="connsiteY67" fmla="*/ 4000703 h 6106229"/>
              <a:gd name="connsiteX68" fmla="*/ 5587428 w 6044628"/>
              <a:gd name="connsiteY68" fmla="*/ 4105980 h 6106229"/>
              <a:gd name="connsiteX69" fmla="*/ 5453365 w 6044628"/>
              <a:gd name="connsiteY69" fmla="*/ 4112260 h 6106229"/>
              <a:gd name="connsiteX70" fmla="*/ 5501703 w 6044628"/>
              <a:gd name="connsiteY70" fmla="*/ 4248855 h 6106229"/>
              <a:gd name="connsiteX71" fmla="*/ 5586319 w 6044628"/>
              <a:gd name="connsiteY71" fmla="*/ 4297588 h 6106229"/>
              <a:gd name="connsiteX72" fmla="*/ 5679432 w 6044628"/>
              <a:gd name="connsiteY72" fmla="*/ 4405002 h 6106229"/>
              <a:gd name="connsiteX73" fmla="*/ 5575265 w 6044628"/>
              <a:gd name="connsiteY73" fmla="*/ 4508457 h 6106229"/>
              <a:gd name="connsiteX74" fmla="*/ 5604920 w 6044628"/>
              <a:gd name="connsiteY74" fmla="*/ 4570620 h 6106229"/>
              <a:gd name="connsiteX75" fmla="*/ 5596953 w 6044628"/>
              <a:gd name="connsiteY75" fmla="*/ 4629855 h 6106229"/>
              <a:gd name="connsiteX76" fmla="*/ 5680909 w 6044628"/>
              <a:gd name="connsiteY76" fmla="*/ 4725130 h 6106229"/>
              <a:gd name="connsiteX77" fmla="*/ 5768403 w 6044628"/>
              <a:gd name="connsiteY77" fmla="*/ 4753680 h 6106229"/>
              <a:gd name="connsiteX78" fmla="*/ 5875947 w 6044628"/>
              <a:gd name="connsiteY78" fmla="*/ 4788454 h 6106229"/>
              <a:gd name="connsiteX79" fmla="*/ 6001964 w 6044628"/>
              <a:gd name="connsiteY79" fmla="*/ 4754894 h 6106229"/>
              <a:gd name="connsiteX80" fmla="*/ 6028612 w 6044628"/>
              <a:gd name="connsiteY80" fmla="*/ 4811437 h 6106229"/>
              <a:gd name="connsiteX81" fmla="*/ 5984127 w 6044628"/>
              <a:gd name="connsiteY81" fmla="*/ 4907901 h 6106229"/>
              <a:gd name="connsiteX82" fmla="*/ 5945525 w 6044628"/>
              <a:gd name="connsiteY82" fmla="*/ 4986739 h 6106229"/>
              <a:gd name="connsiteX83" fmla="*/ 5969667 w 6044628"/>
              <a:gd name="connsiteY83" fmla="*/ 5034152 h 6106229"/>
              <a:gd name="connsiteX84" fmla="*/ 5792018 w 6044628"/>
              <a:gd name="connsiteY84" fmla="*/ 5142990 h 6106229"/>
              <a:gd name="connsiteX85" fmla="*/ 5596953 w 6044628"/>
              <a:gd name="connsiteY85" fmla="*/ 5287080 h 6106229"/>
              <a:gd name="connsiteX86" fmla="*/ 5511228 w 6044628"/>
              <a:gd name="connsiteY86" fmla="*/ 5458530 h 6106229"/>
              <a:gd name="connsiteX87" fmla="*/ 5377878 w 6044628"/>
              <a:gd name="connsiteY87" fmla="*/ 5544254 h 6106229"/>
              <a:gd name="connsiteX88" fmla="*/ 5177853 w 6044628"/>
              <a:gd name="connsiteY88" fmla="*/ 5563305 h 6106229"/>
              <a:gd name="connsiteX89" fmla="*/ 4815903 w 6044628"/>
              <a:gd name="connsiteY89" fmla="*/ 5420430 h 6106229"/>
              <a:gd name="connsiteX90" fmla="*/ 4663503 w 6044628"/>
              <a:gd name="connsiteY90" fmla="*/ 5353755 h 6106229"/>
              <a:gd name="connsiteX91" fmla="*/ 4339653 w 6044628"/>
              <a:gd name="connsiteY91" fmla="*/ 5277555 h 6106229"/>
              <a:gd name="connsiteX92" fmla="*/ 4177728 w 6044628"/>
              <a:gd name="connsiteY92" fmla="*/ 5220405 h 6106229"/>
              <a:gd name="connsiteX93" fmla="*/ 3958653 w 6044628"/>
              <a:gd name="connsiteY93" fmla="*/ 5382330 h 6106229"/>
              <a:gd name="connsiteX94" fmla="*/ 3787203 w 6044628"/>
              <a:gd name="connsiteY94" fmla="*/ 5496630 h 6106229"/>
              <a:gd name="connsiteX95" fmla="*/ 3672903 w 6044628"/>
              <a:gd name="connsiteY95" fmla="*/ 5744279 h 6106229"/>
              <a:gd name="connsiteX96" fmla="*/ 3730053 w 6044628"/>
              <a:gd name="connsiteY96" fmla="*/ 6030029 h 6106229"/>
              <a:gd name="connsiteX97" fmla="*/ 3577653 w 6044628"/>
              <a:gd name="connsiteY97" fmla="*/ 6030029 h 6106229"/>
              <a:gd name="connsiteX98" fmla="*/ 3406203 w 6044628"/>
              <a:gd name="connsiteY98" fmla="*/ 6106229 h 6106229"/>
              <a:gd name="connsiteX99" fmla="*/ 3168078 w 6044628"/>
              <a:gd name="connsiteY99" fmla="*/ 6087179 h 6106229"/>
              <a:gd name="connsiteX100" fmla="*/ 3015678 w 6044628"/>
              <a:gd name="connsiteY100" fmla="*/ 5934779 h 6106229"/>
              <a:gd name="connsiteX101" fmla="*/ 2834703 w 6044628"/>
              <a:gd name="connsiteY101" fmla="*/ 5896679 h 6106229"/>
              <a:gd name="connsiteX102" fmla="*/ 2520378 w 6044628"/>
              <a:gd name="connsiteY102" fmla="*/ 5753804 h 6106229"/>
              <a:gd name="connsiteX103" fmla="*/ 2320353 w 6044628"/>
              <a:gd name="connsiteY103" fmla="*/ 5849055 h 6106229"/>
              <a:gd name="connsiteX104" fmla="*/ 1739328 w 6044628"/>
              <a:gd name="connsiteY104" fmla="*/ 5668080 h 6106229"/>
              <a:gd name="connsiteX105" fmla="*/ 1205928 w 6044628"/>
              <a:gd name="connsiteY105" fmla="*/ 5363280 h 6106229"/>
              <a:gd name="connsiteX106" fmla="*/ 1396428 w 6044628"/>
              <a:gd name="connsiteY106" fmla="*/ 5163255 h 6106229"/>
              <a:gd name="connsiteX107" fmla="*/ 1520253 w 6044628"/>
              <a:gd name="connsiteY107" fmla="*/ 4601280 h 6106229"/>
              <a:gd name="connsiteX108" fmla="*/ 1596453 w 6044628"/>
              <a:gd name="connsiteY108" fmla="*/ 4182180 h 6106229"/>
              <a:gd name="connsiteX109" fmla="*/ 1634553 w 6044628"/>
              <a:gd name="connsiteY109" fmla="*/ 3867855 h 6106229"/>
              <a:gd name="connsiteX110" fmla="*/ 1854282 w 6044628"/>
              <a:gd name="connsiteY110" fmla="*/ 4170764 h 6106229"/>
              <a:gd name="connsiteX111" fmla="*/ 1815528 w 6044628"/>
              <a:gd name="connsiteY111" fmla="*/ 3896430 h 6106229"/>
              <a:gd name="connsiteX112" fmla="*/ 1558353 w 6044628"/>
              <a:gd name="connsiteY112" fmla="*/ 3705930 h 6106229"/>
              <a:gd name="connsiteX113" fmla="*/ 1663128 w 6044628"/>
              <a:gd name="connsiteY113" fmla="*/ 3601155 h 6106229"/>
              <a:gd name="connsiteX114" fmla="*/ 1644078 w 6044628"/>
              <a:gd name="connsiteY114" fmla="*/ 3343980 h 6106229"/>
              <a:gd name="connsiteX115" fmla="*/ 1358328 w 6044628"/>
              <a:gd name="connsiteY115" fmla="*/ 3172530 h 6106229"/>
              <a:gd name="connsiteX116" fmla="*/ 1186878 w 6044628"/>
              <a:gd name="connsiteY116" fmla="*/ 2915355 h 6106229"/>
              <a:gd name="connsiteX117" fmla="*/ 1272603 w 6044628"/>
              <a:gd name="connsiteY117" fmla="*/ 2772480 h 6106229"/>
              <a:gd name="connsiteX118" fmla="*/ 1215453 w 6044628"/>
              <a:gd name="connsiteY118" fmla="*/ 2686755 h 6106229"/>
              <a:gd name="connsiteX119" fmla="*/ 996378 w 6044628"/>
              <a:gd name="connsiteY119" fmla="*/ 2458155 h 6106229"/>
              <a:gd name="connsiteX120" fmla="*/ 701103 w 6044628"/>
              <a:gd name="connsiteY120" fmla="*/ 2334330 h 6106229"/>
              <a:gd name="connsiteX121" fmla="*/ 434403 w 6044628"/>
              <a:gd name="connsiteY121" fmla="*/ 2153355 h 6106229"/>
              <a:gd name="connsiteX122" fmla="*/ 313284 w 6044628"/>
              <a:gd name="connsiteY122" fmla="*/ 2141754 h 6106229"/>
              <a:gd name="connsiteX123" fmla="*/ 186753 w 6044628"/>
              <a:gd name="connsiteY123" fmla="*/ 2191455 h 6106229"/>
              <a:gd name="connsiteX124" fmla="*/ 142501 w 6044628"/>
              <a:gd name="connsiteY124" fmla="*/ 2059920 h 6106229"/>
              <a:gd name="connsiteX125" fmla="*/ 16180 w 6044628"/>
              <a:gd name="connsiteY125" fmla="*/ 1996200 h 6106229"/>
              <a:gd name="connsiteX126" fmla="*/ 238566 w 6044628"/>
              <a:gd name="connsiteY126" fmla="*/ 1942507 h 6106229"/>
              <a:gd name="connsiteX127" fmla="*/ 128269 w 6044628"/>
              <a:gd name="connsiteY127" fmla="*/ 1906927 h 6106229"/>
              <a:gd name="connsiteX128" fmla="*/ 82015 w 6044628"/>
              <a:gd name="connsiteY128" fmla="*/ 1828652 h 6106229"/>
              <a:gd name="connsiteX129" fmla="*/ 178080 w 6044628"/>
              <a:gd name="connsiteY129" fmla="*/ 1768166 h 6106229"/>
              <a:gd name="connsiteX130" fmla="*/ 65329 w 6044628"/>
              <a:gd name="connsiteY130" fmla="*/ 1794491 h 6106229"/>
              <a:gd name="connsiteX131" fmla="*/ 1508 w 6044628"/>
              <a:gd name="connsiteY131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815923 w 6044628"/>
              <a:gd name="connsiteY26" fmla="*/ 776924 h 6106229"/>
              <a:gd name="connsiteX27" fmla="*/ 2901378 w 6044628"/>
              <a:gd name="connsiteY27" fmla="*/ 676980 h 6106229"/>
              <a:gd name="connsiteX28" fmla="*/ 2990630 w 6044628"/>
              <a:gd name="connsiteY28" fmla="*/ 110772 h 6106229"/>
              <a:gd name="connsiteX29" fmla="*/ 3175839 w 6044628"/>
              <a:gd name="connsiteY29" fmla="*/ 36336 h 6106229"/>
              <a:gd name="connsiteX30" fmla="*/ 3380098 w 6044628"/>
              <a:gd name="connsiteY30" fmla="*/ 0 h 6106229"/>
              <a:gd name="connsiteX31" fmla="*/ 3460333 w 6044628"/>
              <a:gd name="connsiteY31" fmla="*/ 76208 h 6106229"/>
              <a:gd name="connsiteX32" fmla="*/ 3462888 w 6044628"/>
              <a:gd name="connsiteY32" fmla="*/ 186790 h 6106229"/>
              <a:gd name="connsiteX33" fmla="*/ 3545826 w 6044628"/>
              <a:gd name="connsiteY33" fmla="*/ 239992 h 6106229"/>
              <a:gd name="connsiteX34" fmla="*/ 3713790 w 6044628"/>
              <a:gd name="connsiteY34" fmla="*/ 224194 h 6106229"/>
              <a:gd name="connsiteX35" fmla="*/ 3749103 w 6044628"/>
              <a:gd name="connsiteY35" fmla="*/ 372180 h 6106229"/>
              <a:gd name="connsiteX36" fmla="*/ 3813687 w 6044628"/>
              <a:gd name="connsiteY36" fmla="*/ 395644 h 6106229"/>
              <a:gd name="connsiteX37" fmla="*/ 3911028 w 6044628"/>
              <a:gd name="connsiteY37" fmla="*/ 429330 h 6106229"/>
              <a:gd name="connsiteX38" fmla="*/ 3949825 w 6044628"/>
              <a:gd name="connsiteY38" fmla="*/ 531550 h 6106229"/>
              <a:gd name="connsiteX39" fmla="*/ 4138234 w 6044628"/>
              <a:gd name="connsiteY39" fmla="*/ 549206 h 6106229"/>
              <a:gd name="connsiteX40" fmla="*/ 4142881 w 6044628"/>
              <a:gd name="connsiteY40" fmla="*/ 746907 h 6106229"/>
              <a:gd name="connsiteX41" fmla="*/ 4269261 w 6044628"/>
              <a:gd name="connsiteY41" fmla="*/ 786634 h 6106229"/>
              <a:gd name="connsiteX42" fmla="*/ 4381005 w 6044628"/>
              <a:gd name="connsiteY42" fmla="*/ 748068 h 6106229"/>
              <a:gd name="connsiteX43" fmla="*/ 4446417 w 6044628"/>
              <a:gd name="connsiteY43" fmla="*/ 607560 h 6106229"/>
              <a:gd name="connsiteX44" fmla="*/ 4463478 w 6044628"/>
              <a:gd name="connsiteY44" fmla="*/ 829380 h 6106229"/>
              <a:gd name="connsiteX45" fmla="*/ 4619827 w 6044628"/>
              <a:gd name="connsiteY45" fmla="*/ 947397 h 6106229"/>
              <a:gd name="connsiteX46" fmla="*/ 4739703 w 6044628"/>
              <a:gd name="connsiteY46" fmla="*/ 1019880 h 6106229"/>
              <a:gd name="connsiteX47" fmla="*/ 4810328 w 6044628"/>
              <a:gd name="connsiteY47" fmla="*/ 1066111 h 6106229"/>
              <a:gd name="connsiteX48" fmla="*/ 4931132 w 6044628"/>
              <a:gd name="connsiteY48" fmla="*/ 1049151 h 6106229"/>
              <a:gd name="connsiteX49" fmla="*/ 5027776 w 6044628"/>
              <a:gd name="connsiteY49" fmla="*/ 1101190 h 6106229"/>
              <a:gd name="connsiteX50" fmla="*/ 5139753 w 6044628"/>
              <a:gd name="connsiteY50" fmla="*/ 1086555 h 6106229"/>
              <a:gd name="connsiteX51" fmla="*/ 5482653 w 6044628"/>
              <a:gd name="connsiteY51" fmla="*/ 1124655 h 6106229"/>
              <a:gd name="connsiteX52" fmla="*/ 6044628 w 6044628"/>
              <a:gd name="connsiteY52" fmla="*/ 1410405 h 6106229"/>
              <a:gd name="connsiteX53" fmla="*/ 5873178 w 6044628"/>
              <a:gd name="connsiteY53" fmla="*/ 1677105 h 6106229"/>
              <a:gd name="connsiteX54" fmla="*/ 5730303 w 6044628"/>
              <a:gd name="connsiteY54" fmla="*/ 2248605 h 6106229"/>
              <a:gd name="connsiteX55" fmla="*/ 5749353 w 6044628"/>
              <a:gd name="connsiteY55" fmla="*/ 2410530 h 6106229"/>
              <a:gd name="connsiteX56" fmla="*/ 5749353 w 6044628"/>
              <a:gd name="connsiteY56" fmla="*/ 2410530 h 6106229"/>
              <a:gd name="connsiteX57" fmla="*/ 5539803 w 6044628"/>
              <a:gd name="connsiteY57" fmla="*/ 2448630 h 6106229"/>
              <a:gd name="connsiteX58" fmla="*/ 5444553 w 6044628"/>
              <a:gd name="connsiteY58" fmla="*/ 2772480 h 6106229"/>
              <a:gd name="connsiteX59" fmla="*/ 5311203 w 6044628"/>
              <a:gd name="connsiteY59" fmla="*/ 2839155 h 6106229"/>
              <a:gd name="connsiteX60" fmla="*/ 5187378 w 6044628"/>
              <a:gd name="connsiteY60" fmla="*/ 3182055 h 6106229"/>
              <a:gd name="connsiteX61" fmla="*/ 5368353 w 6044628"/>
              <a:gd name="connsiteY61" fmla="*/ 3124905 h 6106229"/>
              <a:gd name="connsiteX62" fmla="*/ 5501703 w 6044628"/>
              <a:gd name="connsiteY62" fmla="*/ 3267780 h 6106229"/>
              <a:gd name="connsiteX63" fmla="*/ 5501703 w 6044628"/>
              <a:gd name="connsiteY63" fmla="*/ 3267780 h 6106229"/>
              <a:gd name="connsiteX64" fmla="*/ 5501703 w 6044628"/>
              <a:gd name="connsiteY64" fmla="*/ 3391605 h 6106229"/>
              <a:gd name="connsiteX65" fmla="*/ 5596953 w 6044628"/>
              <a:gd name="connsiteY65" fmla="*/ 3544005 h 6106229"/>
              <a:gd name="connsiteX66" fmla="*/ 5530278 w 6044628"/>
              <a:gd name="connsiteY66" fmla="*/ 3639255 h 6106229"/>
              <a:gd name="connsiteX67" fmla="*/ 5692203 w 6044628"/>
              <a:gd name="connsiteY67" fmla="*/ 3896430 h 6106229"/>
              <a:gd name="connsiteX68" fmla="*/ 5691041 w 6044628"/>
              <a:gd name="connsiteY68" fmla="*/ 4000703 h 6106229"/>
              <a:gd name="connsiteX69" fmla="*/ 5587428 w 6044628"/>
              <a:gd name="connsiteY69" fmla="*/ 4105980 h 6106229"/>
              <a:gd name="connsiteX70" fmla="*/ 5453365 w 6044628"/>
              <a:gd name="connsiteY70" fmla="*/ 4112260 h 6106229"/>
              <a:gd name="connsiteX71" fmla="*/ 5501703 w 6044628"/>
              <a:gd name="connsiteY71" fmla="*/ 4248855 h 6106229"/>
              <a:gd name="connsiteX72" fmla="*/ 5586319 w 6044628"/>
              <a:gd name="connsiteY72" fmla="*/ 4297588 h 6106229"/>
              <a:gd name="connsiteX73" fmla="*/ 5679432 w 6044628"/>
              <a:gd name="connsiteY73" fmla="*/ 4405002 h 6106229"/>
              <a:gd name="connsiteX74" fmla="*/ 5575265 w 6044628"/>
              <a:gd name="connsiteY74" fmla="*/ 4508457 h 6106229"/>
              <a:gd name="connsiteX75" fmla="*/ 5604920 w 6044628"/>
              <a:gd name="connsiteY75" fmla="*/ 4570620 h 6106229"/>
              <a:gd name="connsiteX76" fmla="*/ 5596953 w 6044628"/>
              <a:gd name="connsiteY76" fmla="*/ 4629855 h 6106229"/>
              <a:gd name="connsiteX77" fmla="*/ 5680909 w 6044628"/>
              <a:gd name="connsiteY77" fmla="*/ 4725130 h 6106229"/>
              <a:gd name="connsiteX78" fmla="*/ 5768403 w 6044628"/>
              <a:gd name="connsiteY78" fmla="*/ 4753680 h 6106229"/>
              <a:gd name="connsiteX79" fmla="*/ 5875947 w 6044628"/>
              <a:gd name="connsiteY79" fmla="*/ 4788454 h 6106229"/>
              <a:gd name="connsiteX80" fmla="*/ 6001964 w 6044628"/>
              <a:gd name="connsiteY80" fmla="*/ 4754894 h 6106229"/>
              <a:gd name="connsiteX81" fmla="*/ 6028612 w 6044628"/>
              <a:gd name="connsiteY81" fmla="*/ 4811437 h 6106229"/>
              <a:gd name="connsiteX82" fmla="*/ 5984127 w 6044628"/>
              <a:gd name="connsiteY82" fmla="*/ 4907901 h 6106229"/>
              <a:gd name="connsiteX83" fmla="*/ 5945525 w 6044628"/>
              <a:gd name="connsiteY83" fmla="*/ 4986739 h 6106229"/>
              <a:gd name="connsiteX84" fmla="*/ 5969667 w 6044628"/>
              <a:gd name="connsiteY84" fmla="*/ 5034152 h 6106229"/>
              <a:gd name="connsiteX85" fmla="*/ 5792018 w 6044628"/>
              <a:gd name="connsiteY85" fmla="*/ 5142990 h 6106229"/>
              <a:gd name="connsiteX86" fmla="*/ 5596953 w 6044628"/>
              <a:gd name="connsiteY86" fmla="*/ 5287080 h 6106229"/>
              <a:gd name="connsiteX87" fmla="*/ 5511228 w 6044628"/>
              <a:gd name="connsiteY87" fmla="*/ 5458530 h 6106229"/>
              <a:gd name="connsiteX88" fmla="*/ 5377878 w 6044628"/>
              <a:gd name="connsiteY88" fmla="*/ 5544254 h 6106229"/>
              <a:gd name="connsiteX89" fmla="*/ 5177853 w 6044628"/>
              <a:gd name="connsiteY89" fmla="*/ 5563305 h 6106229"/>
              <a:gd name="connsiteX90" fmla="*/ 4815903 w 6044628"/>
              <a:gd name="connsiteY90" fmla="*/ 5420430 h 6106229"/>
              <a:gd name="connsiteX91" fmla="*/ 4663503 w 6044628"/>
              <a:gd name="connsiteY91" fmla="*/ 5353755 h 6106229"/>
              <a:gd name="connsiteX92" fmla="*/ 4339653 w 6044628"/>
              <a:gd name="connsiteY92" fmla="*/ 5277555 h 6106229"/>
              <a:gd name="connsiteX93" fmla="*/ 4177728 w 6044628"/>
              <a:gd name="connsiteY93" fmla="*/ 5220405 h 6106229"/>
              <a:gd name="connsiteX94" fmla="*/ 3958653 w 6044628"/>
              <a:gd name="connsiteY94" fmla="*/ 5382330 h 6106229"/>
              <a:gd name="connsiteX95" fmla="*/ 3787203 w 6044628"/>
              <a:gd name="connsiteY95" fmla="*/ 5496630 h 6106229"/>
              <a:gd name="connsiteX96" fmla="*/ 3672903 w 6044628"/>
              <a:gd name="connsiteY96" fmla="*/ 5744279 h 6106229"/>
              <a:gd name="connsiteX97" fmla="*/ 3730053 w 6044628"/>
              <a:gd name="connsiteY97" fmla="*/ 6030029 h 6106229"/>
              <a:gd name="connsiteX98" fmla="*/ 3577653 w 6044628"/>
              <a:gd name="connsiteY98" fmla="*/ 6030029 h 6106229"/>
              <a:gd name="connsiteX99" fmla="*/ 3406203 w 6044628"/>
              <a:gd name="connsiteY99" fmla="*/ 6106229 h 6106229"/>
              <a:gd name="connsiteX100" fmla="*/ 3168078 w 6044628"/>
              <a:gd name="connsiteY100" fmla="*/ 6087179 h 6106229"/>
              <a:gd name="connsiteX101" fmla="*/ 3015678 w 6044628"/>
              <a:gd name="connsiteY101" fmla="*/ 5934779 h 6106229"/>
              <a:gd name="connsiteX102" fmla="*/ 2834703 w 6044628"/>
              <a:gd name="connsiteY102" fmla="*/ 5896679 h 6106229"/>
              <a:gd name="connsiteX103" fmla="*/ 2520378 w 6044628"/>
              <a:gd name="connsiteY103" fmla="*/ 5753804 h 6106229"/>
              <a:gd name="connsiteX104" fmla="*/ 2320353 w 6044628"/>
              <a:gd name="connsiteY104" fmla="*/ 5849055 h 6106229"/>
              <a:gd name="connsiteX105" fmla="*/ 1739328 w 6044628"/>
              <a:gd name="connsiteY105" fmla="*/ 5668080 h 6106229"/>
              <a:gd name="connsiteX106" fmla="*/ 1205928 w 6044628"/>
              <a:gd name="connsiteY106" fmla="*/ 5363280 h 6106229"/>
              <a:gd name="connsiteX107" fmla="*/ 1396428 w 6044628"/>
              <a:gd name="connsiteY107" fmla="*/ 5163255 h 6106229"/>
              <a:gd name="connsiteX108" fmla="*/ 1520253 w 6044628"/>
              <a:gd name="connsiteY108" fmla="*/ 4601280 h 6106229"/>
              <a:gd name="connsiteX109" fmla="*/ 1596453 w 6044628"/>
              <a:gd name="connsiteY109" fmla="*/ 4182180 h 6106229"/>
              <a:gd name="connsiteX110" fmla="*/ 1634553 w 6044628"/>
              <a:gd name="connsiteY110" fmla="*/ 3867855 h 6106229"/>
              <a:gd name="connsiteX111" fmla="*/ 1854282 w 6044628"/>
              <a:gd name="connsiteY111" fmla="*/ 4170764 h 6106229"/>
              <a:gd name="connsiteX112" fmla="*/ 1815528 w 6044628"/>
              <a:gd name="connsiteY112" fmla="*/ 3896430 h 6106229"/>
              <a:gd name="connsiteX113" fmla="*/ 1558353 w 6044628"/>
              <a:gd name="connsiteY113" fmla="*/ 3705930 h 6106229"/>
              <a:gd name="connsiteX114" fmla="*/ 1663128 w 6044628"/>
              <a:gd name="connsiteY114" fmla="*/ 3601155 h 6106229"/>
              <a:gd name="connsiteX115" fmla="*/ 1644078 w 6044628"/>
              <a:gd name="connsiteY115" fmla="*/ 3343980 h 6106229"/>
              <a:gd name="connsiteX116" fmla="*/ 1358328 w 6044628"/>
              <a:gd name="connsiteY116" fmla="*/ 3172530 h 6106229"/>
              <a:gd name="connsiteX117" fmla="*/ 1186878 w 6044628"/>
              <a:gd name="connsiteY117" fmla="*/ 2915355 h 6106229"/>
              <a:gd name="connsiteX118" fmla="*/ 1272603 w 6044628"/>
              <a:gd name="connsiteY118" fmla="*/ 2772480 h 6106229"/>
              <a:gd name="connsiteX119" fmla="*/ 1215453 w 6044628"/>
              <a:gd name="connsiteY119" fmla="*/ 2686755 h 6106229"/>
              <a:gd name="connsiteX120" fmla="*/ 996378 w 6044628"/>
              <a:gd name="connsiteY120" fmla="*/ 2458155 h 6106229"/>
              <a:gd name="connsiteX121" fmla="*/ 701103 w 6044628"/>
              <a:gd name="connsiteY121" fmla="*/ 2334330 h 6106229"/>
              <a:gd name="connsiteX122" fmla="*/ 434403 w 6044628"/>
              <a:gd name="connsiteY122" fmla="*/ 2153355 h 6106229"/>
              <a:gd name="connsiteX123" fmla="*/ 313284 w 6044628"/>
              <a:gd name="connsiteY123" fmla="*/ 2141754 h 6106229"/>
              <a:gd name="connsiteX124" fmla="*/ 186753 w 6044628"/>
              <a:gd name="connsiteY124" fmla="*/ 2191455 h 6106229"/>
              <a:gd name="connsiteX125" fmla="*/ 142501 w 6044628"/>
              <a:gd name="connsiteY125" fmla="*/ 2059920 h 6106229"/>
              <a:gd name="connsiteX126" fmla="*/ 16180 w 6044628"/>
              <a:gd name="connsiteY126" fmla="*/ 1996200 h 6106229"/>
              <a:gd name="connsiteX127" fmla="*/ 238566 w 6044628"/>
              <a:gd name="connsiteY127" fmla="*/ 1942507 h 6106229"/>
              <a:gd name="connsiteX128" fmla="*/ 128269 w 6044628"/>
              <a:gd name="connsiteY128" fmla="*/ 1906927 h 6106229"/>
              <a:gd name="connsiteX129" fmla="*/ 82015 w 6044628"/>
              <a:gd name="connsiteY129" fmla="*/ 1828652 h 6106229"/>
              <a:gd name="connsiteX130" fmla="*/ 178080 w 6044628"/>
              <a:gd name="connsiteY130" fmla="*/ 1768166 h 6106229"/>
              <a:gd name="connsiteX131" fmla="*/ 65329 w 6044628"/>
              <a:gd name="connsiteY131" fmla="*/ 1794491 h 6106229"/>
              <a:gd name="connsiteX132" fmla="*/ 1508 w 6044628"/>
              <a:gd name="connsiteY132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815923 w 6044628"/>
              <a:gd name="connsiteY26" fmla="*/ 776924 h 6106229"/>
              <a:gd name="connsiteX27" fmla="*/ 2901378 w 6044628"/>
              <a:gd name="connsiteY27" fmla="*/ 676980 h 6106229"/>
              <a:gd name="connsiteX28" fmla="*/ 2993602 w 6044628"/>
              <a:gd name="connsiteY28" fmla="*/ 464901 h 6106229"/>
              <a:gd name="connsiteX29" fmla="*/ 2990630 w 6044628"/>
              <a:gd name="connsiteY29" fmla="*/ 110772 h 6106229"/>
              <a:gd name="connsiteX30" fmla="*/ 3175839 w 6044628"/>
              <a:gd name="connsiteY30" fmla="*/ 36336 h 6106229"/>
              <a:gd name="connsiteX31" fmla="*/ 3380098 w 6044628"/>
              <a:gd name="connsiteY31" fmla="*/ 0 h 6106229"/>
              <a:gd name="connsiteX32" fmla="*/ 3460333 w 6044628"/>
              <a:gd name="connsiteY32" fmla="*/ 76208 h 6106229"/>
              <a:gd name="connsiteX33" fmla="*/ 3462888 w 6044628"/>
              <a:gd name="connsiteY33" fmla="*/ 186790 h 6106229"/>
              <a:gd name="connsiteX34" fmla="*/ 3545826 w 6044628"/>
              <a:gd name="connsiteY34" fmla="*/ 239992 h 6106229"/>
              <a:gd name="connsiteX35" fmla="*/ 3713790 w 6044628"/>
              <a:gd name="connsiteY35" fmla="*/ 224194 h 6106229"/>
              <a:gd name="connsiteX36" fmla="*/ 3749103 w 6044628"/>
              <a:gd name="connsiteY36" fmla="*/ 372180 h 6106229"/>
              <a:gd name="connsiteX37" fmla="*/ 3813687 w 6044628"/>
              <a:gd name="connsiteY37" fmla="*/ 395644 h 6106229"/>
              <a:gd name="connsiteX38" fmla="*/ 3911028 w 6044628"/>
              <a:gd name="connsiteY38" fmla="*/ 429330 h 6106229"/>
              <a:gd name="connsiteX39" fmla="*/ 3949825 w 6044628"/>
              <a:gd name="connsiteY39" fmla="*/ 531550 h 6106229"/>
              <a:gd name="connsiteX40" fmla="*/ 4138234 w 6044628"/>
              <a:gd name="connsiteY40" fmla="*/ 549206 h 6106229"/>
              <a:gd name="connsiteX41" fmla="*/ 4142881 w 6044628"/>
              <a:gd name="connsiteY41" fmla="*/ 746907 h 6106229"/>
              <a:gd name="connsiteX42" fmla="*/ 4269261 w 6044628"/>
              <a:gd name="connsiteY42" fmla="*/ 786634 h 6106229"/>
              <a:gd name="connsiteX43" fmla="*/ 4381005 w 6044628"/>
              <a:gd name="connsiteY43" fmla="*/ 748068 h 6106229"/>
              <a:gd name="connsiteX44" fmla="*/ 4446417 w 6044628"/>
              <a:gd name="connsiteY44" fmla="*/ 607560 h 6106229"/>
              <a:gd name="connsiteX45" fmla="*/ 4463478 w 6044628"/>
              <a:gd name="connsiteY45" fmla="*/ 829380 h 6106229"/>
              <a:gd name="connsiteX46" fmla="*/ 4619827 w 6044628"/>
              <a:gd name="connsiteY46" fmla="*/ 947397 h 6106229"/>
              <a:gd name="connsiteX47" fmla="*/ 4739703 w 6044628"/>
              <a:gd name="connsiteY47" fmla="*/ 1019880 h 6106229"/>
              <a:gd name="connsiteX48" fmla="*/ 4810328 w 6044628"/>
              <a:gd name="connsiteY48" fmla="*/ 1066111 h 6106229"/>
              <a:gd name="connsiteX49" fmla="*/ 4931132 w 6044628"/>
              <a:gd name="connsiteY49" fmla="*/ 1049151 h 6106229"/>
              <a:gd name="connsiteX50" fmla="*/ 5027776 w 6044628"/>
              <a:gd name="connsiteY50" fmla="*/ 1101190 h 6106229"/>
              <a:gd name="connsiteX51" fmla="*/ 5139753 w 6044628"/>
              <a:gd name="connsiteY51" fmla="*/ 1086555 h 6106229"/>
              <a:gd name="connsiteX52" fmla="*/ 5482653 w 6044628"/>
              <a:gd name="connsiteY52" fmla="*/ 1124655 h 6106229"/>
              <a:gd name="connsiteX53" fmla="*/ 6044628 w 6044628"/>
              <a:gd name="connsiteY53" fmla="*/ 1410405 h 6106229"/>
              <a:gd name="connsiteX54" fmla="*/ 5873178 w 6044628"/>
              <a:gd name="connsiteY54" fmla="*/ 1677105 h 6106229"/>
              <a:gd name="connsiteX55" fmla="*/ 5730303 w 6044628"/>
              <a:gd name="connsiteY55" fmla="*/ 2248605 h 6106229"/>
              <a:gd name="connsiteX56" fmla="*/ 5749353 w 6044628"/>
              <a:gd name="connsiteY56" fmla="*/ 2410530 h 6106229"/>
              <a:gd name="connsiteX57" fmla="*/ 5749353 w 6044628"/>
              <a:gd name="connsiteY57" fmla="*/ 2410530 h 6106229"/>
              <a:gd name="connsiteX58" fmla="*/ 5539803 w 6044628"/>
              <a:gd name="connsiteY58" fmla="*/ 2448630 h 6106229"/>
              <a:gd name="connsiteX59" fmla="*/ 5444553 w 6044628"/>
              <a:gd name="connsiteY59" fmla="*/ 2772480 h 6106229"/>
              <a:gd name="connsiteX60" fmla="*/ 5311203 w 6044628"/>
              <a:gd name="connsiteY60" fmla="*/ 2839155 h 6106229"/>
              <a:gd name="connsiteX61" fmla="*/ 5187378 w 6044628"/>
              <a:gd name="connsiteY61" fmla="*/ 3182055 h 6106229"/>
              <a:gd name="connsiteX62" fmla="*/ 5368353 w 6044628"/>
              <a:gd name="connsiteY62" fmla="*/ 3124905 h 6106229"/>
              <a:gd name="connsiteX63" fmla="*/ 5501703 w 6044628"/>
              <a:gd name="connsiteY63" fmla="*/ 3267780 h 6106229"/>
              <a:gd name="connsiteX64" fmla="*/ 5501703 w 6044628"/>
              <a:gd name="connsiteY64" fmla="*/ 3267780 h 6106229"/>
              <a:gd name="connsiteX65" fmla="*/ 5501703 w 6044628"/>
              <a:gd name="connsiteY65" fmla="*/ 3391605 h 6106229"/>
              <a:gd name="connsiteX66" fmla="*/ 5596953 w 6044628"/>
              <a:gd name="connsiteY66" fmla="*/ 3544005 h 6106229"/>
              <a:gd name="connsiteX67" fmla="*/ 5530278 w 6044628"/>
              <a:gd name="connsiteY67" fmla="*/ 3639255 h 6106229"/>
              <a:gd name="connsiteX68" fmla="*/ 5692203 w 6044628"/>
              <a:gd name="connsiteY68" fmla="*/ 3896430 h 6106229"/>
              <a:gd name="connsiteX69" fmla="*/ 5691041 w 6044628"/>
              <a:gd name="connsiteY69" fmla="*/ 4000703 h 6106229"/>
              <a:gd name="connsiteX70" fmla="*/ 5587428 w 6044628"/>
              <a:gd name="connsiteY70" fmla="*/ 4105980 h 6106229"/>
              <a:gd name="connsiteX71" fmla="*/ 5453365 w 6044628"/>
              <a:gd name="connsiteY71" fmla="*/ 4112260 h 6106229"/>
              <a:gd name="connsiteX72" fmla="*/ 5501703 w 6044628"/>
              <a:gd name="connsiteY72" fmla="*/ 4248855 h 6106229"/>
              <a:gd name="connsiteX73" fmla="*/ 5586319 w 6044628"/>
              <a:gd name="connsiteY73" fmla="*/ 4297588 h 6106229"/>
              <a:gd name="connsiteX74" fmla="*/ 5679432 w 6044628"/>
              <a:gd name="connsiteY74" fmla="*/ 4405002 h 6106229"/>
              <a:gd name="connsiteX75" fmla="*/ 5575265 w 6044628"/>
              <a:gd name="connsiteY75" fmla="*/ 4508457 h 6106229"/>
              <a:gd name="connsiteX76" fmla="*/ 5604920 w 6044628"/>
              <a:gd name="connsiteY76" fmla="*/ 4570620 h 6106229"/>
              <a:gd name="connsiteX77" fmla="*/ 5596953 w 6044628"/>
              <a:gd name="connsiteY77" fmla="*/ 4629855 h 6106229"/>
              <a:gd name="connsiteX78" fmla="*/ 5680909 w 6044628"/>
              <a:gd name="connsiteY78" fmla="*/ 4725130 h 6106229"/>
              <a:gd name="connsiteX79" fmla="*/ 5768403 w 6044628"/>
              <a:gd name="connsiteY79" fmla="*/ 4753680 h 6106229"/>
              <a:gd name="connsiteX80" fmla="*/ 5875947 w 6044628"/>
              <a:gd name="connsiteY80" fmla="*/ 4788454 h 6106229"/>
              <a:gd name="connsiteX81" fmla="*/ 6001964 w 6044628"/>
              <a:gd name="connsiteY81" fmla="*/ 4754894 h 6106229"/>
              <a:gd name="connsiteX82" fmla="*/ 6028612 w 6044628"/>
              <a:gd name="connsiteY82" fmla="*/ 4811437 h 6106229"/>
              <a:gd name="connsiteX83" fmla="*/ 5984127 w 6044628"/>
              <a:gd name="connsiteY83" fmla="*/ 4907901 h 6106229"/>
              <a:gd name="connsiteX84" fmla="*/ 5945525 w 6044628"/>
              <a:gd name="connsiteY84" fmla="*/ 4986739 h 6106229"/>
              <a:gd name="connsiteX85" fmla="*/ 5969667 w 6044628"/>
              <a:gd name="connsiteY85" fmla="*/ 5034152 h 6106229"/>
              <a:gd name="connsiteX86" fmla="*/ 5792018 w 6044628"/>
              <a:gd name="connsiteY86" fmla="*/ 5142990 h 6106229"/>
              <a:gd name="connsiteX87" fmla="*/ 5596953 w 6044628"/>
              <a:gd name="connsiteY87" fmla="*/ 5287080 h 6106229"/>
              <a:gd name="connsiteX88" fmla="*/ 5511228 w 6044628"/>
              <a:gd name="connsiteY88" fmla="*/ 5458530 h 6106229"/>
              <a:gd name="connsiteX89" fmla="*/ 5377878 w 6044628"/>
              <a:gd name="connsiteY89" fmla="*/ 5544254 h 6106229"/>
              <a:gd name="connsiteX90" fmla="*/ 5177853 w 6044628"/>
              <a:gd name="connsiteY90" fmla="*/ 5563305 h 6106229"/>
              <a:gd name="connsiteX91" fmla="*/ 4815903 w 6044628"/>
              <a:gd name="connsiteY91" fmla="*/ 5420430 h 6106229"/>
              <a:gd name="connsiteX92" fmla="*/ 4663503 w 6044628"/>
              <a:gd name="connsiteY92" fmla="*/ 5353755 h 6106229"/>
              <a:gd name="connsiteX93" fmla="*/ 4339653 w 6044628"/>
              <a:gd name="connsiteY93" fmla="*/ 5277555 h 6106229"/>
              <a:gd name="connsiteX94" fmla="*/ 4177728 w 6044628"/>
              <a:gd name="connsiteY94" fmla="*/ 5220405 h 6106229"/>
              <a:gd name="connsiteX95" fmla="*/ 3958653 w 6044628"/>
              <a:gd name="connsiteY95" fmla="*/ 5382330 h 6106229"/>
              <a:gd name="connsiteX96" fmla="*/ 3787203 w 6044628"/>
              <a:gd name="connsiteY96" fmla="*/ 5496630 h 6106229"/>
              <a:gd name="connsiteX97" fmla="*/ 3672903 w 6044628"/>
              <a:gd name="connsiteY97" fmla="*/ 5744279 h 6106229"/>
              <a:gd name="connsiteX98" fmla="*/ 3730053 w 6044628"/>
              <a:gd name="connsiteY98" fmla="*/ 6030029 h 6106229"/>
              <a:gd name="connsiteX99" fmla="*/ 3577653 w 6044628"/>
              <a:gd name="connsiteY99" fmla="*/ 6030029 h 6106229"/>
              <a:gd name="connsiteX100" fmla="*/ 3406203 w 6044628"/>
              <a:gd name="connsiteY100" fmla="*/ 6106229 h 6106229"/>
              <a:gd name="connsiteX101" fmla="*/ 3168078 w 6044628"/>
              <a:gd name="connsiteY101" fmla="*/ 6087179 h 6106229"/>
              <a:gd name="connsiteX102" fmla="*/ 3015678 w 6044628"/>
              <a:gd name="connsiteY102" fmla="*/ 5934779 h 6106229"/>
              <a:gd name="connsiteX103" fmla="*/ 2834703 w 6044628"/>
              <a:gd name="connsiteY103" fmla="*/ 5896679 h 6106229"/>
              <a:gd name="connsiteX104" fmla="*/ 2520378 w 6044628"/>
              <a:gd name="connsiteY104" fmla="*/ 5753804 h 6106229"/>
              <a:gd name="connsiteX105" fmla="*/ 2320353 w 6044628"/>
              <a:gd name="connsiteY105" fmla="*/ 5849055 h 6106229"/>
              <a:gd name="connsiteX106" fmla="*/ 1739328 w 6044628"/>
              <a:gd name="connsiteY106" fmla="*/ 5668080 h 6106229"/>
              <a:gd name="connsiteX107" fmla="*/ 1205928 w 6044628"/>
              <a:gd name="connsiteY107" fmla="*/ 5363280 h 6106229"/>
              <a:gd name="connsiteX108" fmla="*/ 1396428 w 6044628"/>
              <a:gd name="connsiteY108" fmla="*/ 5163255 h 6106229"/>
              <a:gd name="connsiteX109" fmla="*/ 1520253 w 6044628"/>
              <a:gd name="connsiteY109" fmla="*/ 4601280 h 6106229"/>
              <a:gd name="connsiteX110" fmla="*/ 1596453 w 6044628"/>
              <a:gd name="connsiteY110" fmla="*/ 4182180 h 6106229"/>
              <a:gd name="connsiteX111" fmla="*/ 1634553 w 6044628"/>
              <a:gd name="connsiteY111" fmla="*/ 3867855 h 6106229"/>
              <a:gd name="connsiteX112" fmla="*/ 1854282 w 6044628"/>
              <a:gd name="connsiteY112" fmla="*/ 4170764 h 6106229"/>
              <a:gd name="connsiteX113" fmla="*/ 1815528 w 6044628"/>
              <a:gd name="connsiteY113" fmla="*/ 3896430 h 6106229"/>
              <a:gd name="connsiteX114" fmla="*/ 1558353 w 6044628"/>
              <a:gd name="connsiteY114" fmla="*/ 3705930 h 6106229"/>
              <a:gd name="connsiteX115" fmla="*/ 1663128 w 6044628"/>
              <a:gd name="connsiteY115" fmla="*/ 3601155 h 6106229"/>
              <a:gd name="connsiteX116" fmla="*/ 1644078 w 6044628"/>
              <a:gd name="connsiteY116" fmla="*/ 3343980 h 6106229"/>
              <a:gd name="connsiteX117" fmla="*/ 1358328 w 6044628"/>
              <a:gd name="connsiteY117" fmla="*/ 3172530 h 6106229"/>
              <a:gd name="connsiteX118" fmla="*/ 1186878 w 6044628"/>
              <a:gd name="connsiteY118" fmla="*/ 2915355 h 6106229"/>
              <a:gd name="connsiteX119" fmla="*/ 1272603 w 6044628"/>
              <a:gd name="connsiteY119" fmla="*/ 2772480 h 6106229"/>
              <a:gd name="connsiteX120" fmla="*/ 1215453 w 6044628"/>
              <a:gd name="connsiteY120" fmla="*/ 2686755 h 6106229"/>
              <a:gd name="connsiteX121" fmla="*/ 996378 w 6044628"/>
              <a:gd name="connsiteY121" fmla="*/ 2458155 h 6106229"/>
              <a:gd name="connsiteX122" fmla="*/ 701103 w 6044628"/>
              <a:gd name="connsiteY122" fmla="*/ 2334330 h 6106229"/>
              <a:gd name="connsiteX123" fmla="*/ 434403 w 6044628"/>
              <a:gd name="connsiteY123" fmla="*/ 2153355 h 6106229"/>
              <a:gd name="connsiteX124" fmla="*/ 313284 w 6044628"/>
              <a:gd name="connsiteY124" fmla="*/ 2141754 h 6106229"/>
              <a:gd name="connsiteX125" fmla="*/ 186753 w 6044628"/>
              <a:gd name="connsiteY125" fmla="*/ 2191455 h 6106229"/>
              <a:gd name="connsiteX126" fmla="*/ 142501 w 6044628"/>
              <a:gd name="connsiteY126" fmla="*/ 2059920 h 6106229"/>
              <a:gd name="connsiteX127" fmla="*/ 16180 w 6044628"/>
              <a:gd name="connsiteY127" fmla="*/ 1996200 h 6106229"/>
              <a:gd name="connsiteX128" fmla="*/ 238566 w 6044628"/>
              <a:gd name="connsiteY128" fmla="*/ 1942507 h 6106229"/>
              <a:gd name="connsiteX129" fmla="*/ 128269 w 6044628"/>
              <a:gd name="connsiteY129" fmla="*/ 1906927 h 6106229"/>
              <a:gd name="connsiteX130" fmla="*/ 82015 w 6044628"/>
              <a:gd name="connsiteY130" fmla="*/ 1828652 h 6106229"/>
              <a:gd name="connsiteX131" fmla="*/ 178080 w 6044628"/>
              <a:gd name="connsiteY131" fmla="*/ 1768166 h 6106229"/>
              <a:gd name="connsiteX132" fmla="*/ 65329 w 6044628"/>
              <a:gd name="connsiteY132" fmla="*/ 1794491 h 6106229"/>
              <a:gd name="connsiteX133" fmla="*/ 1508 w 6044628"/>
              <a:gd name="connsiteY133" fmla="*/ 1731434 h 6106229"/>
              <a:gd name="connsiteX0" fmla="*/ 0 w 6044628"/>
              <a:gd name="connsiteY0" fmla="*/ 1736181 h 6106229"/>
              <a:gd name="connsiteX1" fmla="*/ 28645 w 6044628"/>
              <a:gd name="connsiteY1" fmla="*/ 1647195 h 6106229"/>
              <a:gd name="connsiteX2" fmla="*/ 146837 w 6044628"/>
              <a:gd name="connsiteY2" fmla="*/ 1584264 h 6106229"/>
              <a:gd name="connsiteX3" fmla="*/ 501856 w 6044628"/>
              <a:gd name="connsiteY3" fmla="*/ 1551129 h 6106229"/>
              <a:gd name="connsiteX4" fmla="*/ 598626 w 6044628"/>
              <a:gd name="connsiteY4" fmla="*/ 1507953 h 6106229"/>
              <a:gd name="connsiteX5" fmla="*/ 805878 w 6044628"/>
              <a:gd name="connsiteY5" fmla="*/ 1448505 h 6106229"/>
              <a:gd name="connsiteX6" fmla="*/ 1014723 w 6044628"/>
              <a:gd name="connsiteY6" fmla="*/ 1746603 h 6106229"/>
              <a:gd name="connsiteX7" fmla="*/ 1172414 w 6044628"/>
              <a:gd name="connsiteY7" fmla="*/ 1640064 h 6106229"/>
              <a:gd name="connsiteX8" fmla="*/ 1567878 w 6044628"/>
              <a:gd name="connsiteY8" fmla="*/ 1639005 h 6106229"/>
              <a:gd name="connsiteX9" fmla="*/ 1523075 w 6044628"/>
              <a:gd name="connsiteY9" fmla="*/ 1515180 h 6106229"/>
              <a:gd name="connsiteX10" fmla="*/ 1501203 w 6044628"/>
              <a:gd name="connsiteY10" fmla="*/ 1277055 h 6106229"/>
              <a:gd name="connsiteX11" fmla="*/ 1421572 w 6044628"/>
              <a:gd name="connsiteY11" fmla="*/ 1112557 h 6106229"/>
              <a:gd name="connsiteX12" fmla="*/ 1437822 w 6044628"/>
              <a:gd name="connsiteY12" fmla="*/ 989273 h 6106229"/>
              <a:gd name="connsiteX13" fmla="*/ 1398188 w 6044628"/>
              <a:gd name="connsiteY13" fmla="*/ 903007 h 6106229"/>
              <a:gd name="connsiteX14" fmla="*/ 1559165 w 6044628"/>
              <a:gd name="connsiteY14" fmla="*/ 958937 h 6106229"/>
              <a:gd name="connsiteX15" fmla="*/ 1710901 w 6044628"/>
              <a:gd name="connsiteY15" fmla="*/ 936822 h 6106229"/>
              <a:gd name="connsiteX16" fmla="*/ 1668419 w 6044628"/>
              <a:gd name="connsiteY16" fmla="*/ 1021644 h 6106229"/>
              <a:gd name="connsiteX17" fmla="*/ 1729803 w 6044628"/>
              <a:gd name="connsiteY17" fmla="*/ 1134180 h 6106229"/>
              <a:gd name="connsiteX18" fmla="*/ 1923779 w 6044628"/>
              <a:gd name="connsiteY18" fmla="*/ 1186184 h 6106229"/>
              <a:gd name="connsiteX19" fmla="*/ 2082228 w 6044628"/>
              <a:gd name="connsiteY19" fmla="*/ 1191330 h 6106229"/>
              <a:gd name="connsiteX20" fmla="*/ 2158428 w 6044628"/>
              <a:gd name="connsiteY20" fmla="*/ 1229429 h 6106229"/>
              <a:gd name="connsiteX21" fmla="*/ 2280537 w 6044628"/>
              <a:gd name="connsiteY21" fmla="*/ 1187899 h 6106229"/>
              <a:gd name="connsiteX22" fmla="*/ 2428649 w 6044628"/>
              <a:gd name="connsiteY22" fmla="*/ 1130750 h 6106229"/>
              <a:gd name="connsiteX23" fmla="*/ 2290108 w 6044628"/>
              <a:gd name="connsiteY23" fmla="*/ 1057980 h 6106229"/>
              <a:gd name="connsiteX24" fmla="*/ 2367272 w 6044628"/>
              <a:gd name="connsiteY24" fmla="*/ 939447 h 6106229"/>
              <a:gd name="connsiteX25" fmla="*/ 2632209 w 6044628"/>
              <a:gd name="connsiteY25" fmla="*/ 806097 h 6106229"/>
              <a:gd name="connsiteX26" fmla="*/ 2815923 w 6044628"/>
              <a:gd name="connsiteY26" fmla="*/ 776924 h 6106229"/>
              <a:gd name="connsiteX27" fmla="*/ 2901378 w 6044628"/>
              <a:gd name="connsiteY27" fmla="*/ 676980 h 6106229"/>
              <a:gd name="connsiteX28" fmla="*/ 2993602 w 6044628"/>
              <a:gd name="connsiteY28" fmla="*/ 464901 h 6106229"/>
              <a:gd name="connsiteX29" fmla="*/ 3007965 w 6044628"/>
              <a:gd name="connsiteY29" fmla="*/ 132440 h 6106229"/>
              <a:gd name="connsiteX30" fmla="*/ 3175839 w 6044628"/>
              <a:gd name="connsiteY30" fmla="*/ 36336 h 6106229"/>
              <a:gd name="connsiteX31" fmla="*/ 3380098 w 6044628"/>
              <a:gd name="connsiteY31" fmla="*/ 0 h 6106229"/>
              <a:gd name="connsiteX32" fmla="*/ 3460333 w 6044628"/>
              <a:gd name="connsiteY32" fmla="*/ 76208 h 6106229"/>
              <a:gd name="connsiteX33" fmla="*/ 3462888 w 6044628"/>
              <a:gd name="connsiteY33" fmla="*/ 186790 h 6106229"/>
              <a:gd name="connsiteX34" fmla="*/ 3545826 w 6044628"/>
              <a:gd name="connsiteY34" fmla="*/ 239992 h 6106229"/>
              <a:gd name="connsiteX35" fmla="*/ 3713790 w 6044628"/>
              <a:gd name="connsiteY35" fmla="*/ 224194 h 6106229"/>
              <a:gd name="connsiteX36" fmla="*/ 3749103 w 6044628"/>
              <a:gd name="connsiteY36" fmla="*/ 372180 h 6106229"/>
              <a:gd name="connsiteX37" fmla="*/ 3813687 w 6044628"/>
              <a:gd name="connsiteY37" fmla="*/ 395644 h 6106229"/>
              <a:gd name="connsiteX38" fmla="*/ 3911028 w 6044628"/>
              <a:gd name="connsiteY38" fmla="*/ 429330 h 6106229"/>
              <a:gd name="connsiteX39" fmla="*/ 3949825 w 6044628"/>
              <a:gd name="connsiteY39" fmla="*/ 531550 h 6106229"/>
              <a:gd name="connsiteX40" fmla="*/ 4138234 w 6044628"/>
              <a:gd name="connsiteY40" fmla="*/ 549206 h 6106229"/>
              <a:gd name="connsiteX41" fmla="*/ 4142881 w 6044628"/>
              <a:gd name="connsiteY41" fmla="*/ 746907 h 6106229"/>
              <a:gd name="connsiteX42" fmla="*/ 4269261 w 6044628"/>
              <a:gd name="connsiteY42" fmla="*/ 786634 h 6106229"/>
              <a:gd name="connsiteX43" fmla="*/ 4381005 w 6044628"/>
              <a:gd name="connsiteY43" fmla="*/ 748068 h 6106229"/>
              <a:gd name="connsiteX44" fmla="*/ 4446417 w 6044628"/>
              <a:gd name="connsiteY44" fmla="*/ 607560 h 6106229"/>
              <a:gd name="connsiteX45" fmla="*/ 4463478 w 6044628"/>
              <a:gd name="connsiteY45" fmla="*/ 829380 h 6106229"/>
              <a:gd name="connsiteX46" fmla="*/ 4619827 w 6044628"/>
              <a:gd name="connsiteY46" fmla="*/ 947397 h 6106229"/>
              <a:gd name="connsiteX47" fmla="*/ 4739703 w 6044628"/>
              <a:gd name="connsiteY47" fmla="*/ 1019880 h 6106229"/>
              <a:gd name="connsiteX48" fmla="*/ 4810328 w 6044628"/>
              <a:gd name="connsiteY48" fmla="*/ 1066111 h 6106229"/>
              <a:gd name="connsiteX49" fmla="*/ 4931132 w 6044628"/>
              <a:gd name="connsiteY49" fmla="*/ 1049151 h 6106229"/>
              <a:gd name="connsiteX50" fmla="*/ 5027776 w 6044628"/>
              <a:gd name="connsiteY50" fmla="*/ 1101190 h 6106229"/>
              <a:gd name="connsiteX51" fmla="*/ 5139753 w 6044628"/>
              <a:gd name="connsiteY51" fmla="*/ 1086555 h 6106229"/>
              <a:gd name="connsiteX52" fmla="*/ 5482653 w 6044628"/>
              <a:gd name="connsiteY52" fmla="*/ 1124655 h 6106229"/>
              <a:gd name="connsiteX53" fmla="*/ 6044628 w 6044628"/>
              <a:gd name="connsiteY53" fmla="*/ 1410405 h 6106229"/>
              <a:gd name="connsiteX54" fmla="*/ 5873178 w 6044628"/>
              <a:gd name="connsiteY54" fmla="*/ 1677105 h 6106229"/>
              <a:gd name="connsiteX55" fmla="*/ 5730303 w 6044628"/>
              <a:gd name="connsiteY55" fmla="*/ 2248605 h 6106229"/>
              <a:gd name="connsiteX56" fmla="*/ 5749353 w 6044628"/>
              <a:gd name="connsiteY56" fmla="*/ 2410530 h 6106229"/>
              <a:gd name="connsiteX57" fmla="*/ 5749353 w 6044628"/>
              <a:gd name="connsiteY57" fmla="*/ 2410530 h 6106229"/>
              <a:gd name="connsiteX58" fmla="*/ 5539803 w 6044628"/>
              <a:gd name="connsiteY58" fmla="*/ 2448630 h 6106229"/>
              <a:gd name="connsiteX59" fmla="*/ 5444553 w 6044628"/>
              <a:gd name="connsiteY59" fmla="*/ 2772480 h 6106229"/>
              <a:gd name="connsiteX60" fmla="*/ 5311203 w 6044628"/>
              <a:gd name="connsiteY60" fmla="*/ 2839155 h 6106229"/>
              <a:gd name="connsiteX61" fmla="*/ 5187378 w 6044628"/>
              <a:gd name="connsiteY61" fmla="*/ 3182055 h 6106229"/>
              <a:gd name="connsiteX62" fmla="*/ 5368353 w 6044628"/>
              <a:gd name="connsiteY62" fmla="*/ 3124905 h 6106229"/>
              <a:gd name="connsiteX63" fmla="*/ 5501703 w 6044628"/>
              <a:gd name="connsiteY63" fmla="*/ 3267780 h 6106229"/>
              <a:gd name="connsiteX64" fmla="*/ 5501703 w 6044628"/>
              <a:gd name="connsiteY64" fmla="*/ 3267780 h 6106229"/>
              <a:gd name="connsiteX65" fmla="*/ 5501703 w 6044628"/>
              <a:gd name="connsiteY65" fmla="*/ 3391605 h 6106229"/>
              <a:gd name="connsiteX66" fmla="*/ 5596953 w 6044628"/>
              <a:gd name="connsiteY66" fmla="*/ 3544005 h 6106229"/>
              <a:gd name="connsiteX67" fmla="*/ 5530278 w 6044628"/>
              <a:gd name="connsiteY67" fmla="*/ 3639255 h 6106229"/>
              <a:gd name="connsiteX68" fmla="*/ 5692203 w 6044628"/>
              <a:gd name="connsiteY68" fmla="*/ 3896430 h 6106229"/>
              <a:gd name="connsiteX69" fmla="*/ 5691041 w 6044628"/>
              <a:gd name="connsiteY69" fmla="*/ 4000703 h 6106229"/>
              <a:gd name="connsiteX70" fmla="*/ 5587428 w 6044628"/>
              <a:gd name="connsiteY70" fmla="*/ 4105980 h 6106229"/>
              <a:gd name="connsiteX71" fmla="*/ 5453365 w 6044628"/>
              <a:gd name="connsiteY71" fmla="*/ 4112260 h 6106229"/>
              <a:gd name="connsiteX72" fmla="*/ 5501703 w 6044628"/>
              <a:gd name="connsiteY72" fmla="*/ 4248855 h 6106229"/>
              <a:gd name="connsiteX73" fmla="*/ 5586319 w 6044628"/>
              <a:gd name="connsiteY73" fmla="*/ 4297588 h 6106229"/>
              <a:gd name="connsiteX74" fmla="*/ 5679432 w 6044628"/>
              <a:gd name="connsiteY74" fmla="*/ 4405002 h 6106229"/>
              <a:gd name="connsiteX75" fmla="*/ 5575265 w 6044628"/>
              <a:gd name="connsiteY75" fmla="*/ 4508457 h 6106229"/>
              <a:gd name="connsiteX76" fmla="*/ 5604920 w 6044628"/>
              <a:gd name="connsiteY76" fmla="*/ 4570620 h 6106229"/>
              <a:gd name="connsiteX77" fmla="*/ 5596953 w 6044628"/>
              <a:gd name="connsiteY77" fmla="*/ 4629855 h 6106229"/>
              <a:gd name="connsiteX78" fmla="*/ 5680909 w 6044628"/>
              <a:gd name="connsiteY78" fmla="*/ 4725130 h 6106229"/>
              <a:gd name="connsiteX79" fmla="*/ 5768403 w 6044628"/>
              <a:gd name="connsiteY79" fmla="*/ 4753680 h 6106229"/>
              <a:gd name="connsiteX80" fmla="*/ 5875947 w 6044628"/>
              <a:gd name="connsiteY80" fmla="*/ 4788454 h 6106229"/>
              <a:gd name="connsiteX81" fmla="*/ 6001964 w 6044628"/>
              <a:gd name="connsiteY81" fmla="*/ 4754894 h 6106229"/>
              <a:gd name="connsiteX82" fmla="*/ 6028612 w 6044628"/>
              <a:gd name="connsiteY82" fmla="*/ 4811437 h 6106229"/>
              <a:gd name="connsiteX83" fmla="*/ 5984127 w 6044628"/>
              <a:gd name="connsiteY83" fmla="*/ 4907901 h 6106229"/>
              <a:gd name="connsiteX84" fmla="*/ 5945525 w 6044628"/>
              <a:gd name="connsiteY84" fmla="*/ 4986739 h 6106229"/>
              <a:gd name="connsiteX85" fmla="*/ 5969667 w 6044628"/>
              <a:gd name="connsiteY85" fmla="*/ 5034152 h 6106229"/>
              <a:gd name="connsiteX86" fmla="*/ 5792018 w 6044628"/>
              <a:gd name="connsiteY86" fmla="*/ 5142990 h 6106229"/>
              <a:gd name="connsiteX87" fmla="*/ 5596953 w 6044628"/>
              <a:gd name="connsiteY87" fmla="*/ 5287080 h 6106229"/>
              <a:gd name="connsiteX88" fmla="*/ 5511228 w 6044628"/>
              <a:gd name="connsiteY88" fmla="*/ 5458530 h 6106229"/>
              <a:gd name="connsiteX89" fmla="*/ 5377878 w 6044628"/>
              <a:gd name="connsiteY89" fmla="*/ 5544254 h 6106229"/>
              <a:gd name="connsiteX90" fmla="*/ 5177853 w 6044628"/>
              <a:gd name="connsiteY90" fmla="*/ 5563305 h 6106229"/>
              <a:gd name="connsiteX91" fmla="*/ 4815903 w 6044628"/>
              <a:gd name="connsiteY91" fmla="*/ 5420430 h 6106229"/>
              <a:gd name="connsiteX92" fmla="*/ 4663503 w 6044628"/>
              <a:gd name="connsiteY92" fmla="*/ 5353755 h 6106229"/>
              <a:gd name="connsiteX93" fmla="*/ 4339653 w 6044628"/>
              <a:gd name="connsiteY93" fmla="*/ 5277555 h 6106229"/>
              <a:gd name="connsiteX94" fmla="*/ 4177728 w 6044628"/>
              <a:gd name="connsiteY94" fmla="*/ 5220405 h 6106229"/>
              <a:gd name="connsiteX95" fmla="*/ 3958653 w 6044628"/>
              <a:gd name="connsiteY95" fmla="*/ 5382330 h 6106229"/>
              <a:gd name="connsiteX96" fmla="*/ 3787203 w 6044628"/>
              <a:gd name="connsiteY96" fmla="*/ 5496630 h 6106229"/>
              <a:gd name="connsiteX97" fmla="*/ 3672903 w 6044628"/>
              <a:gd name="connsiteY97" fmla="*/ 5744279 h 6106229"/>
              <a:gd name="connsiteX98" fmla="*/ 3730053 w 6044628"/>
              <a:gd name="connsiteY98" fmla="*/ 6030029 h 6106229"/>
              <a:gd name="connsiteX99" fmla="*/ 3577653 w 6044628"/>
              <a:gd name="connsiteY99" fmla="*/ 6030029 h 6106229"/>
              <a:gd name="connsiteX100" fmla="*/ 3406203 w 6044628"/>
              <a:gd name="connsiteY100" fmla="*/ 6106229 h 6106229"/>
              <a:gd name="connsiteX101" fmla="*/ 3168078 w 6044628"/>
              <a:gd name="connsiteY101" fmla="*/ 6087179 h 6106229"/>
              <a:gd name="connsiteX102" fmla="*/ 3015678 w 6044628"/>
              <a:gd name="connsiteY102" fmla="*/ 5934779 h 6106229"/>
              <a:gd name="connsiteX103" fmla="*/ 2834703 w 6044628"/>
              <a:gd name="connsiteY103" fmla="*/ 5896679 h 6106229"/>
              <a:gd name="connsiteX104" fmla="*/ 2520378 w 6044628"/>
              <a:gd name="connsiteY104" fmla="*/ 5753804 h 6106229"/>
              <a:gd name="connsiteX105" fmla="*/ 2320353 w 6044628"/>
              <a:gd name="connsiteY105" fmla="*/ 5849055 h 6106229"/>
              <a:gd name="connsiteX106" fmla="*/ 1739328 w 6044628"/>
              <a:gd name="connsiteY106" fmla="*/ 5668080 h 6106229"/>
              <a:gd name="connsiteX107" fmla="*/ 1205928 w 6044628"/>
              <a:gd name="connsiteY107" fmla="*/ 5363280 h 6106229"/>
              <a:gd name="connsiteX108" fmla="*/ 1396428 w 6044628"/>
              <a:gd name="connsiteY108" fmla="*/ 5163255 h 6106229"/>
              <a:gd name="connsiteX109" fmla="*/ 1520253 w 6044628"/>
              <a:gd name="connsiteY109" fmla="*/ 4601280 h 6106229"/>
              <a:gd name="connsiteX110" fmla="*/ 1596453 w 6044628"/>
              <a:gd name="connsiteY110" fmla="*/ 4182180 h 6106229"/>
              <a:gd name="connsiteX111" fmla="*/ 1634553 w 6044628"/>
              <a:gd name="connsiteY111" fmla="*/ 3867855 h 6106229"/>
              <a:gd name="connsiteX112" fmla="*/ 1854282 w 6044628"/>
              <a:gd name="connsiteY112" fmla="*/ 4170764 h 6106229"/>
              <a:gd name="connsiteX113" fmla="*/ 1815528 w 6044628"/>
              <a:gd name="connsiteY113" fmla="*/ 3896430 h 6106229"/>
              <a:gd name="connsiteX114" fmla="*/ 1558353 w 6044628"/>
              <a:gd name="connsiteY114" fmla="*/ 3705930 h 6106229"/>
              <a:gd name="connsiteX115" fmla="*/ 1663128 w 6044628"/>
              <a:gd name="connsiteY115" fmla="*/ 3601155 h 6106229"/>
              <a:gd name="connsiteX116" fmla="*/ 1644078 w 6044628"/>
              <a:gd name="connsiteY116" fmla="*/ 3343980 h 6106229"/>
              <a:gd name="connsiteX117" fmla="*/ 1358328 w 6044628"/>
              <a:gd name="connsiteY117" fmla="*/ 3172530 h 6106229"/>
              <a:gd name="connsiteX118" fmla="*/ 1186878 w 6044628"/>
              <a:gd name="connsiteY118" fmla="*/ 2915355 h 6106229"/>
              <a:gd name="connsiteX119" fmla="*/ 1272603 w 6044628"/>
              <a:gd name="connsiteY119" fmla="*/ 2772480 h 6106229"/>
              <a:gd name="connsiteX120" fmla="*/ 1215453 w 6044628"/>
              <a:gd name="connsiteY120" fmla="*/ 2686755 h 6106229"/>
              <a:gd name="connsiteX121" fmla="*/ 996378 w 6044628"/>
              <a:gd name="connsiteY121" fmla="*/ 2458155 h 6106229"/>
              <a:gd name="connsiteX122" fmla="*/ 701103 w 6044628"/>
              <a:gd name="connsiteY122" fmla="*/ 2334330 h 6106229"/>
              <a:gd name="connsiteX123" fmla="*/ 434403 w 6044628"/>
              <a:gd name="connsiteY123" fmla="*/ 2153355 h 6106229"/>
              <a:gd name="connsiteX124" fmla="*/ 313284 w 6044628"/>
              <a:gd name="connsiteY124" fmla="*/ 2141754 h 6106229"/>
              <a:gd name="connsiteX125" fmla="*/ 186753 w 6044628"/>
              <a:gd name="connsiteY125" fmla="*/ 2191455 h 6106229"/>
              <a:gd name="connsiteX126" fmla="*/ 142501 w 6044628"/>
              <a:gd name="connsiteY126" fmla="*/ 2059920 h 6106229"/>
              <a:gd name="connsiteX127" fmla="*/ 16180 w 6044628"/>
              <a:gd name="connsiteY127" fmla="*/ 1996200 h 6106229"/>
              <a:gd name="connsiteX128" fmla="*/ 238566 w 6044628"/>
              <a:gd name="connsiteY128" fmla="*/ 1942507 h 6106229"/>
              <a:gd name="connsiteX129" fmla="*/ 128269 w 6044628"/>
              <a:gd name="connsiteY129" fmla="*/ 1906927 h 6106229"/>
              <a:gd name="connsiteX130" fmla="*/ 82015 w 6044628"/>
              <a:gd name="connsiteY130" fmla="*/ 1828652 h 6106229"/>
              <a:gd name="connsiteX131" fmla="*/ 178080 w 6044628"/>
              <a:gd name="connsiteY131" fmla="*/ 1768166 h 6106229"/>
              <a:gd name="connsiteX132" fmla="*/ 65329 w 6044628"/>
              <a:gd name="connsiteY132" fmla="*/ 1794491 h 6106229"/>
              <a:gd name="connsiteX133" fmla="*/ 1508 w 6044628"/>
              <a:gd name="connsiteY133" fmla="*/ 1731434 h 6106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6044628" h="6106229">
                <a:moveTo>
                  <a:pt x="0" y="1736181"/>
                </a:moveTo>
                <a:lnTo>
                  <a:pt x="28645" y="1647195"/>
                </a:lnTo>
                <a:lnTo>
                  <a:pt x="146837" y="1584264"/>
                </a:lnTo>
                <a:lnTo>
                  <a:pt x="501856" y="1551129"/>
                </a:lnTo>
                <a:lnTo>
                  <a:pt x="598626" y="1507953"/>
                </a:lnTo>
                <a:lnTo>
                  <a:pt x="805878" y="1448505"/>
                </a:lnTo>
                <a:lnTo>
                  <a:pt x="1014723" y="1746603"/>
                </a:lnTo>
                <a:lnTo>
                  <a:pt x="1172414" y="1640064"/>
                </a:lnTo>
                <a:lnTo>
                  <a:pt x="1567878" y="1639005"/>
                </a:lnTo>
                <a:lnTo>
                  <a:pt x="1523075" y="1515180"/>
                </a:lnTo>
                <a:lnTo>
                  <a:pt x="1501203" y="1277055"/>
                </a:lnTo>
                <a:lnTo>
                  <a:pt x="1421572" y="1112557"/>
                </a:lnTo>
                <a:lnTo>
                  <a:pt x="1437822" y="989273"/>
                </a:lnTo>
                <a:cubicBezTo>
                  <a:pt x="1437611" y="960518"/>
                  <a:pt x="1398399" y="931762"/>
                  <a:pt x="1398188" y="903007"/>
                </a:cubicBezTo>
                <a:lnTo>
                  <a:pt x="1559165" y="958937"/>
                </a:lnTo>
                <a:lnTo>
                  <a:pt x="1710901" y="936822"/>
                </a:lnTo>
                <a:lnTo>
                  <a:pt x="1668419" y="1021644"/>
                </a:lnTo>
                <a:lnTo>
                  <a:pt x="1729803" y="1134180"/>
                </a:lnTo>
                <a:lnTo>
                  <a:pt x="1923779" y="1186184"/>
                </a:lnTo>
                <a:lnTo>
                  <a:pt x="2082228" y="1191330"/>
                </a:lnTo>
                <a:lnTo>
                  <a:pt x="2158428" y="1229429"/>
                </a:lnTo>
                <a:lnTo>
                  <a:pt x="2280537" y="1187899"/>
                </a:lnTo>
                <a:lnTo>
                  <a:pt x="2428649" y="1130750"/>
                </a:lnTo>
                <a:cubicBezTo>
                  <a:pt x="2385358" y="1096381"/>
                  <a:pt x="2268394" y="1140019"/>
                  <a:pt x="2290108" y="1057980"/>
                </a:cubicBezTo>
                <a:lnTo>
                  <a:pt x="2367272" y="939447"/>
                </a:lnTo>
                <a:lnTo>
                  <a:pt x="2632209" y="806097"/>
                </a:lnTo>
                <a:lnTo>
                  <a:pt x="2815923" y="776924"/>
                </a:lnTo>
                <a:lnTo>
                  <a:pt x="2901378" y="676980"/>
                </a:lnTo>
                <a:lnTo>
                  <a:pt x="2993602" y="464901"/>
                </a:lnTo>
                <a:cubicBezTo>
                  <a:pt x="2992611" y="346858"/>
                  <a:pt x="3008956" y="250483"/>
                  <a:pt x="3007965" y="132440"/>
                </a:cubicBezTo>
                <a:lnTo>
                  <a:pt x="3175839" y="36336"/>
                </a:lnTo>
                <a:lnTo>
                  <a:pt x="3380098" y="0"/>
                </a:lnTo>
                <a:lnTo>
                  <a:pt x="3460333" y="76208"/>
                </a:lnTo>
                <a:cubicBezTo>
                  <a:pt x="3461185" y="113069"/>
                  <a:pt x="3462036" y="149929"/>
                  <a:pt x="3462888" y="186790"/>
                </a:cubicBezTo>
                <a:lnTo>
                  <a:pt x="3545826" y="239992"/>
                </a:lnTo>
                <a:lnTo>
                  <a:pt x="3713790" y="224194"/>
                </a:lnTo>
                <a:lnTo>
                  <a:pt x="3749103" y="372180"/>
                </a:lnTo>
                <a:lnTo>
                  <a:pt x="3813687" y="395644"/>
                </a:lnTo>
                <a:lnTo>
                  <a:pt x="3911028" y="429330"/>
                </a:lnTo>
                <a:lnTo>
                  <a:pt x="3949825" y="531550"/>
                </a:lnTo>
                <a:lnTo>
                  <a:pt x="4138234" y="549206"/>
                </a:lnTo>
                <a:lnTo>
                  <a:pt x="4142881" y="746907"/>
                </a:lnTo>
                <a:lnTo>
                  <a:pt x="4269261" y="786634"/>
                </a:lnTo>
                <a:lnTo>
                  <a:pt x="4381005" y="748068"/>
                </a:lnTo>
                <a:cubicBezTo>
                  <a:pt x="4392897" y="667778"/>
                  <a:pt x="4393638" y="635811"/>
                  <a:pt x="4446417" y="607560"/>
                </a:cubicBezTo>
                <a:cubicBezTo>
                  <a:pt x="4507860" y="644329"/>
                  <a:pt x="4457791" y="755440"/>
                  <a:pt x="4463478" y="829380"/>
                </a:cubicBezTo>
                <a:lnTo>
                  <a:pt x="4619827" y="947397"/>
                </a:lnTo>
                <a:lnTo>
                  <a:pt x="4739703" y="1019880"/>
                </a:lnTo>
                <a:lnTo>
                  <a:pt x="4810328" y="1066111"/>
                </a:lnTo>
                <a:lnTo>
                  <a:pt x="4931132" y="1049151"/>
                </a:lnTo>
                <a:lnTo>
                  <a:pt x="5027776" y="1101190"/>
                </a:lnTo>
                <a:lnTo>
                  <a:pt x="5139753" y="1086555"/>
                </a:lnTo>
                <a:lnTo>
                  <a:pt x="5482653" y="1124655"/>
                </a:lnTo>
                <a:lnTo>
                  <a:pt x="6044628" y="1410405"/>
                </a:lnTo>
                <a:lnTo>
                  <a:pt x="5873178" y="1677105"/>
                </a:lnTo>
                <a:lnTo>
                  <a:pt x="5730303" y="2248605"/>
                </a:lnTo>
                <a:lnTo>
                  <a:pt x="5749353" y="2410530"/>
                </a:lnTo>
                <a:lnTo>
                  <a:pt x="5749353" y="2410530"/>
                </a:lnTo>
                <a:lnTo>
                  <a:pt x="5539803" y="2448630"/>
                </a:lnTo>
                <a:lnTo>
                  <a:pt x="5444553" y="2772480"/>
                </a:lnTo>
                <a:lnTo>
                  <a:pt x="5311203" y="2839155"/>
                </a:lnTo>
                <a:lnTo>
                  <a:pt x="5187378" y="3182055"/>
                </a:lnTo>
                <a:lnTo>
                  <a:pt x="5368353" y="3124905"/>
                </a:lnTo>
                <a:lnTo>
                  <a:pt x="5501703" y="3267780"/>
                </a:lnTo>
                <a:lnTo>
                  <a:pt x="5501703" y="3267780"/>
                </a:lnTo>
                <a:lnTo>
                  <a:pt x="5501703" y="3391605"/>
                </a:lnTo>
                <a:lnTo>
                  <a:pt x="5596953" y="3544005"/>
                </a:lnTo>
                <a:lnTo>
                  <a:pt x="5530278" y="3639255"/>
                </a:lnTo>
                <a:lnTo>
                  <a:pt x="5692203" y="3896430"/>
                </a:lnTo>
                <a:cubicBezTo>
                  <a:pt x="5691816" y="3931188"/>
                  <a:pt x="5691428" y="3965945"/>
                  <a:pt x="5691041" y="4000703"/>
                </a:cubicBezTo>
                <a:lnTo>
                  <a:pt x="5587428" y="4105980"/>
                </a:lnTo>
                <a:lnTo>
                  <a:pt x="5453365" y="4112260"/>
                </a:lnTo>
                <a:lnTo>
                  <a:pt x="5501703" y="4248855"/>
                </a:lnTo>
                <a:lnTo>
                  <a:pt x="5586319" y="4297588"/>
                </a:lnTo>
                <a:lnTo>
                  <a:pt x="5679432" y="4405002"/>
                </a:lnTo>
                <a:lnTo>
                  <a:pt x="5575265" y="4508457"/>
                </a:lnTo>
                <a:lnTo>
                  <a:pt x="5604920" y="4570620"/>
                </a:lnTo>
                <a:lnTo>
                  <a:pt x="5596953" y="4629855"/>
                </a:lnTo>
                <a:lnTo>
                  <a:pt x="5680909" y="4725130"/>
                </a:lnTo>
                <a:lnTo>
                  <a:pt x="5768403" y="4753680"/>
                </a:lnTo>
                <a:lnTo>
                  <a:pt x="5875947" y="4788454"/>
                </a:lnTo>
                <a:lnTo>
                  <a:pt x="6001964" y="4754894"/>
                </a:lnTo>
                <a:lnTo>
                  <a:pt x="6028612" y="4811437"/>
                </a:lnTo>
                <a:lnTo>
                  <a:pt x="5984127" y="4907901"/>
                </a:lnTo>
                <a:lnTo>
                  <a:pt x="5945525" y="4986739"/>
                </a:lnTo>
                <a:lnTo>
                  <a:pt x="5969667" y="5034152"/>
                </a:lnTo>
                <a:lnTo>
                  <a:pt x="5792018" y="5142990"/>
                </a:lnTo>
                <a:lnTo>
                  <a:pt x="5596953" y="5287080"/>
                </a:lnTo>
                <a:lnTo>
                  <a:pt x="5511228" y="5458530"/>
                </a:lnTo>
                <a:lnTo>
                  <a:pt x="5377878" y="5544254"/>
                </a:lnTo>
                <a:lnTo>
                  <a:pt x="5177853" y="5563305"/>
                </a:lnTo>
                <a:lnTo>
                  <a:pt x="4815903" y="5420430"/>
                </a:lnTo>
                <a:lnTo>
                  <a:pt x="4663503" y="5353755"/>
                </a:lnTo>
                <a:lnTo>
                  <a:pt x="4339653" y="5277555"/>
                </a:lnTo>
                <a:lnTo>
                  <a:pt x="4177728" y="5220405"/>
                </a:lnTo>
                <a:lnTo>
                  <a:pt x="3958653" y="5382330"/>
                </a:lnTo>
                <a:lnTo>
                  <a:pt x="3787203" y="5496630"/>
                </a:lnTo>
                <a:lnTo>
                  <a:pt x="3672903" y="5744279"/>
                </a:lnTo>
                <a:lnTo>
                  <a:pt x="3730053" y="6030029"/>
                </a:lnTo>
                <a:lnTo>
                  <a:pt x="3577653" y="6030029"/>
                </a:lnTo>
                <a:lnTo>
                  <a:pt x="3406203" y="6106229"/>
                </a:lnTo>
                <a:lnTo>
                  <a:pt x="3168078" y="6087179"/>
                </a:lnTo>
                <a:lnTo>
                  <a:pt x="3015678" y="5934779"/>
                </a:lnTo>
                <a:lnTo>
                  <a:pt x="2834703" y="5896679"/>
                </a:lnTo>
                <a:lnTo>
                  <a:pt x="2520378" y="5753804"/>
                </a:lnTo>
                <a:lnTo>
                  <a:pt x="2320353" y="5849055"/>
                </a:lnTo>
                <a:lnTo>
                  <a:pt x="1739328" y="5668080"/>
                </a:lnTo>
                <a:lnTo>
                  <a:pt x="1205928" y="5363280"/>
                </a:lnTo>
                <a:lnTo>
                  <a:pt x="1396428" y="5163255"/>
                </a:lnTo>
                <a:lnTo>
                  <a:pt x="1520253" y="4601280"/>
                </a:lnTo>
                <a:lnTo>
                  <a:pt x="1596453" y="4182180"/>
                </a:lnTo>
                <a:lnTo>
                  <a:pt x="1634553" y="3867855"/>
                </a:lnTo>
                <a:cubicBezTo>
                  <a:pt x="1661540" y="3840868"/>
                  <a:pt x="1824120" y="4166002"/>
                  <a:pt x="1854282" y="4170764"/>
                </a:cubicBezTo>
                <a:cubicBezTo>
                  <a:pt x="1884445" y="4175527"/>
                  <a:pt x="1848866" y="3948818"/>
                  <a:pt x="1815528" y="3896430"/>
                </a:cubicBezTo>
                <a:lnTo>
                  <a:pt x="1558353" y="3705930"/>
                </a:lnTo>
                <a:lnTo>
                  <a:pt x="1663128" y="3601155"/>
                </a:lnTo>
                <a:lnTo>
                  <a:pt x="1644078" y="3343980"/>
                </a:lnTo>
                <a:lnTo>
                  <a:pt x="1358328" y="3172530"/>
                </a:lnTo>
                <a:lnTo>
                  <a:pt x="1186878" y="2915355"/>
                </a:lnTo>
                <a:lnTo>
                  <a:pt x="1272603" y="2772480"/>
                </a:lnTo>
                <a:lnTo>
                  <a:pt x="1215453" y="2686755"/>
                </a:lnTo>
                <a:lnTo>
                  <a:pt x="996378" y="2458155"/>
                </a:lnTo>
                <a:lnTo>
                  <a:pt x="701103" y="2334330"/>
                </a:lnTo>
                <a:lnTo>
                  <a:pt x="434403" y="2153355"/>
                </a:lnTo>
                <a:lnTo>
                  <a:pt x="313284" y="2141754"/>
                </a:lnTo>
                <a:lnTo>
                  <a:pt x="186753" y="2191455"/>
                </a:lnTo>
                <a:lnTo>
                  <a:pt x="142501" y="2059920"/>
                </a:lnTo>
                <a:lnTo>
                  <a:pt x="16180" y="1996200"/>
                </a:lnTo>
                <a:cubicBezTo>
                  <a:pt x="6099" y="1971294"/>
                  <a:pt x="245655" y="1982835"/>
                  <a:pt x="238566" y="1942507"/>
                </a:cubicBezTo>
                <a:cubicBezTo>
                  <a:pt x="262584" y="1922291"/>
                  <a:pt x="172423" y="1938306"/>
                  <a:pt x="128269" y="1906927"/>
                </a:cubicBezTo>
                <a:cubicBezTo>
                  <a:pt x="98026" y="1889137"/>
                  <a:pt x="107786" y="1854101"/>
                  <a:pt x="82015" y="1828652"/>
                </a:cubicBezTo>
                <a:cubicBezTo>
                  <a:pt x="90317" y="1809676"/>
                  <a:pt x="196142" y="1780570"/>
                  <a:pt x="178080" y="1768166"/>
                </a:cubicBezTo>
                <a:cubicBezTo>
                  <a:pt x="176988" y="1756985"/>
                  <a:pt x="99402" y="1796814"/>
                  <a:pt x="65329" y="1794491"/>
                </a:cubicBezTo>
                <a:lnTo>
                  <a:pt x="1508" y="173143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6007570" y="217783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845396" y="84433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031008" y="414950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472456" y="2011880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4888383" y="31636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78458" y="25350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859933" y="276838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2535708" y="368278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312245" y="21444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283670" y="18396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431184" y="6871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469034" y="2013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64734" y="462575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111846" y="484959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088159" y="56973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302221" y="592115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64559" y="548300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055071" y="590687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036146" y="55830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326409" y="568303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816821" y="631644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3571875" y="657225"/>
            <a:ext cx="981075" cy="1409700"/>
          </a:xfrm>
          <a:custGeom>
            <a:avLst/>
            <a:gdLst>
              <a:gd name="connsiteX0" fmla="*/ 0 w 981075"/>
              <a:gd name="connsiteY0" fmla="*/ 1409700 h 1409700"/>
              <a:gd name="connsiteX1" fmla="*/ 276225 w 981075"/>
              <a:gd name="connsiteY1" fmla="*/ 228600 h 1409700"/>
              <a:gd name="connsiteX2" fmla="*/ 981075 w 981075"/>
              <a:gd name="connsiteY2" fmla="*/ 381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075" h="1409700">
                <a:moveTo>
                  <a:pt x="0" y="1409700"/>
                </a:moveTo>
                <a:cubicBezTo>
                  <a:pt x="56356" y="933450"/>
                  <a:pt x="112713" y="457200"/>
                  <a:pt x="276225" y="228600"/>
                </a:cubicBezTo>
                <a:cubicBezTo>
                  <a:pt x="439737" y="0"/>
                  <a:pt x="710406" y="19050"/>
                  <a:pt x="981075" y="381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2500132" y="219919"/>
            <a:ext cx="1377387" cy="636608"/>
          </a:xfrm>
          <a:custGeom>
            <a:avLst/>
            <a:gdLst>
              <a:gd name="connsiteX0" fmla="*/ 1377387 w 1377387"/>
              <a:gd name="connsiteY0" fmla="*/ 636608 h 636608"/>
              <a:gd name="connsiteX1" fmla="*/ 0 w 1377387"/>
              <a:gd name="connsiteY1" fmla="*/ 0 h 63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77387" h="636608">
                <a:moveTo>
                  <a:pt x="1377387" y="636608"/>
                </a:moveTo>
                <a:lnTo>
                  <a:pt x="0" y="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3565003" y="2095018"/>
            <a:ext cx="1481559" cy="3819645"/>
          </a:xfrm>
          <a:custGeom>
            <a:avLst/>
            <a:gdLst>
              <a:gd name="connsiteX0" fmla="*/ 0 w 1481559"/>
              <a:gd name="connsiteY0" fmla="*/ 0 h 3819645"/>
              <a:gd name="connsiteX1" fmla="*/ 787078 w 1481559"/>
              <a:gd name="connsiteY1" fmla="*/ 740779 h 3819645"/>
              <a:gd name="connsiteX2" fmla="*/ 1215341 w 1481559"/>
              <a:gd name="connsiteY2" fmla="*/ 2141316 h 3819645"/>
              <a:gd name="connsiteX3" fmla="*/ 1238491 w 1481559"/>
              <a:gd name="connsiteY3" fmla="*/ 3391382 h 3819645"/>
              <a:gd name="connsiteX4" fmla="*/ 1481559 w 1481559"/>
              <a:gd name="connsiteY4" fmla="*/ 3819645 h 381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1559" h="3819645">
                <a:moveTo>
                  <a:pt x="0" y="0"/>
                </a:moveTo>
                <a:cubicBezTo>
                  <a:pt x="292260" y="191946"/>
                  <a:pt x="584521" y="383893"/>
                  <a:pt x="787078" y="740779"/>
                </a:cubicBezTo>
                <a:cubicBezTo>
                  <a:pt x="989635" y="1097665"/>
                  <a:pt x="1140106" y="1699549"/>
                  <a:pt x="1215341" y="2141316"/>
                </a:cubicBezTo>
                <a:cubicBezTo>
                  <a:pt x="1290576" y="2583083"/>
                  <a:pt x="1194121" y="3111661"/>
                  <a:pt x="1238491" y="3391382"/>
                </a:cubicBezTo>
                <a:cubicBezTo>
                  <a:pt x="1282861" y="3671103"/>
                  <a:pt x="1382210" y="3745374"/>
                  <a:pt x="1481559" y="3819645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493908" y="197620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322323" y="174507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3592595" y="1809299"/>
            <a:ext cx="1885138" cy="257852"/>
          </a:xfrm>
          <a:custGeom>
            <a:avLst/>
            <a:gdLst>
              <a:gd name="connsiteX0" fmla="*/ 0 w 1885138"/>
              <a:gd name="connsiteY0" fmla="*/ 257852 h 257852"/>
              <a:gd name="connsiteX1" fmla="*/ 619712 w 1885138"/>
              <a:gd name="connsiteY1" fmla="*/ 23835 h 257852"/>
              <a:gd name="connsiteX2" fmla="*/ 1135416 w 1885138"/>
              <a:gd name="connsiteY2" fmla="*/ 114841 h 257852"/>
              <a:gd name="connsiteX3" fmla="*/ 1885138 w 1885138"/>
              <a:gd name="connsiteY3" fmla="*/ 171179 h 257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5138" h="257852">
                <a:moveTo>
                  <a:pt x="0" y="257852"/>
                </a:moveTo>
                <a:cubicBezTo>
                  <a:pt x="215238" y="152761"/>
                  <a:pt x="430476" y="47670"/>
                  <a:pt x="619712" y="23835"/>
                </a:cubicBezTo>
                <a:cubicBezTo>
                  <a:pt x="808948" y="0"/>
                  <a:pt x="924512" y="90284"/>
                  <a:pt x="1135416" y="114841"/>
                </a:cubicBezTo>
                <a:cubicBezTo>
                  <a:pt x="1346320" y="139398"/>
                  <a:pt x="1615729" y="155288"/>
                  <a:pt x="1885138" y="17117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2617524" y="2088819"/>
            <a:ext cx="936068" cy="554707"/>
          </a:xfrm>
          <a:custGeom>
            <a:avLst/>
            <a:gdLst>
              <a:gd name="connsiteX0" fmla="*/ 936068 w 936068"/>
              <a:gd name="connsiteY0" fmla="*/ 0 h 554707"/>
              <a:gd name="connsiteX1" fmla="*/ 619712 w 936068"/>
              <a:gd name="connsiteY1" fmla="*/ 346692 h 554707"/>
              <a:gd name="connsiteX2" fmla="*/ 377028 w 936068"/>
              <a:gd name="connsiteY2" fmla="*/ 507037 h 554707"/>
              <a:gd name="connsiteX3" fmla="*/ 0 w 936068"/>
              <a:gd name="connsiteY3" fmla="*/ 554707 h 55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068" h="554707">
                <a:moveTo>
                  <a:pt x="936068" y="0"/>
                </a:moveTo>
                <a:cubicBezTo>
                  <a:pt x="824476" y="131093"/>
                  <a:pt x="712885" y="262186"/>
                  <a:pt x="619712" y="346692"/>
                </a:cubicBezTo>
                <a:cubicBezTo>
                  <a:pt x="526539" y="431198"/>
                  <a:pt x="480313" y="472368"/>
                  <a:pt x="377028" y="507037"/>
                </a:cubicBezTo>
                <a:cubicBezTo>
                  <a:pt x="273743" y="541706"/>
                  <a:pt x="136871" y="548206"/>
                  <a:pt x="0" y="55470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761171" y="3077676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579157" y="263997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2790870" y="2595856"/>
            <a:ext cx="229684" cy="494036"/>
          </a:xfrm>
          <a:custGeom>
            <a:avLst/>
            <a:gdLst>
              <a:gd name="connsiteX0" fmla="*/ 229684 w 229684"/>
              <a:gd name="connsiteY0" fmla="*/ 0 h 494036"/>
              <a:gd name="connsiteX1" fmla="*/ 0 w 229684"/>
              <a:gd name="connsiteY1" fmla="*/ 494036 h 49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9684" h="494036">
                <a:moveTo>
                  <a:pt x="229684" y="0"/>
                </a:moveTo>
                <a:lnTo>
                  <a:pt x="0" y="494036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2136489" y="3111560"/>
            <a:ext cx="641380" cy="1763795"/>
          </a:xfrm>
          <a:custGeom>
            <a:avLst/>
            <a:gdLst>
              <a:gd name="connsiteX0" fmla="*/ 641380 w 641380"/>
              <a:gd name="connsiteY0" fmla="*/ 0 h 1763795"/>
              <a:gd name="connsiteX1" fmla="*/ 398696 w 641380"/>
              <a:gd name="connsiteY1" fmla="*/ 637047 h 1763795"/>
              <a:gd name="connsiteX2" fmla="*/ 0 w 641380"/>
              <a:gd name="connsiteY2" fmla="*/ 1763795 h 176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1380" h="1763795">
                <a:moveTo>
                  <a:pt x="641380" y="0"/>
                </a:moveTo>
                <a:cubicBezTo>
                  <a:pt x="573486" y="171540"/>
                  <a:pt x="505593" y="343081"/>
                  <a:pt x="398696" y="637047"/>
                </a:cubicBezTo>
                <a:cubicBezTo>
                  <a:pt x="291799" y="931013"/>
                  <a:pt x="145899" y="1347404"/>
                  <a:pt x="0" y="176379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1711791" y="2569854"/>
            <a:ext cx="879731" cy="111952"/>
          </a:xfrm>
          <a:custGeom>
            <a:avLst/>
            <a:gdLst>
              <a:gd name="connsiteX0" fmla="*/ 879731 w 879731"/>
              <a:gd name="connsiteY0" fmla="*/ 99674 h 111952"/>
              <a:gd name="connsiteX1" fmla="*/ 429032 w 879731"/>
              <a:gd name="connsiteY1" fmla="*/ 95340 h 111952"/>
              <a:gd name="connsiteX2" fmla="*/ 0 w 879731"/>
              <a:gd name="connsiteY2" fmla="*/ 0 h 111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9731" h="111952">
                <a:moveTo>
                  <a:pt x="879731" y="99674"/>
                </a:moveTo>
                <a:cubicBezTo>
                  <a:pt x="727692" y="105813"/>
                  <a:pt x="575654" y="111952"/>
                  <a:pt x="429032" y="95340"/>
                </a:cubicBezTo>
                <a:cubicBezTo>
                  <a:pt x="282410" y="78728"/>
                  <a:pt x="141205" y="39364"/>
                  <a:pt x="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5477733" y="1980478"/>
            <a:ext cx="563374" cy="151677"/>
          </a:xfrm>
          <a:custGeom>
            <a:avLst/>
            <a:gdLst>
              <a:gd name="connsiteX0" fmla="*/ 0 w 563374"/>
              <a:gd name="connsiteY0" fmla="*/ 0 h 151677"/>
              <a:gd name="connsiteX1" fmla="*/ 563374 w 563374"/>
              <a:gd name="connsiteY1" fmla="*/ 151677 h 15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3374" h="151677">
                <a:moveTo>
                  <a:pt x="0" y="0"/>
                </a:moveTo>
                <a:lnTo>
                  <a:pt x="563374" y="15167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4931693" y="2795204"/>
            <a:ext cx="957736" cy="427587"/>
          </a:xfrm>
          <a:custGeom>
            <a:avLst/>
            <a:gdLst>
              <a:gd name="connsiteX0" fmla="*/ 0 w 957736"/>
              <a:gd name="connsiteY0" fmla="*/ 407363 h 427587"/>
              <a:gd name="connsiteX1" fmla="*/ 307689 w 957736"/>
              <a:gd name="connsiteY1" fmla="*/ 359693 h 427587"/>
              <a:gd name="connsiteX2" fmla="*/ 957736 w 957736"/>
              <a:gd name="connsiteY2" fmla="*/ 0 h 42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736" h="427587">
                <a:moveTo>
                  <a:pt x="0" y="407363"/>
                </a:moveTo>
                <a:cubicBezTo>
                  <a:pt x="74033" y="417475"/>
                  <a:pt x="148066" y="427587"/>
                  <a:pt x="307689" y="359693"/>
                </a:cubicBezTo>
                <a:cubicBezTo>
                  <a:pt x="467312" y="291799"/>
                  <a:pt x="712524" y="145899"/>
                  <a:pt x="957736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4710677" y="3215568"/>
            <a:ext cx="203681" cy="602377"/>
          </a:xfrm>
          <a:custGeom>
            <a:avLst/>
            <a:gdLst>
              <a:gd name="connsiteX0" fmla="*/ 203681 w 203681"/>
              <a:gd name="connsiteY0" fmla="*/ 0 h 602377"/>
              <a:gd name="connsiteX1" fmla="*/ 0 w 203681"/>
              <a:gd name="connsiteY1" fmla="*/ 602377 h 602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3681" h="602377">
                <a:moveTo>
                  <a:pt x="203681" y="0"/>
                </a:moveTo>
                <a:lnTo>
                  <a:pt x="0" y="60237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4381319" y="2877543"/>
            <a:ext cx="511371" cy="299022"/>
          </a:xfrm>
          <a:custGeom>
            <a:avLst/>
            <a:gdLst>
              <a:gd name="connsiteX0" fmla="*/ 511371 w 511371"/>
              <a:gd name="connsiteY0" fmla="*/ 299022 h 299022"/>
              <a:gd name="connsiteX1" fmla="*/ 190681 w 511371"/>
              <a:gd name="connsiteY1" fmla="*/ 82339 h 299022"/>
              <a:gd name="connsiteX2" fmla="*/ 0 w 511371"/>
              <a:gd name="connsiteY2" fmla="*/ 0 h 29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371" h="299022">
                <a:moveTo>
                  <a:pt x="511371" y="299022"/>
                </a:moveTo>
                <a:cubicBezTo>
                  <a:pt x="393640" y="215599"/>
                  <a:pt x="275909" y="132176"/>
                  <a:pt x="190681" y="82339"/>
                </a:cubicBezTo>
                <a:cubicBezTo>
                  <a:pt x="105453" y="32502"/>
                  <a:pt x="52726" y="16251"/>
                  <a:pt x="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4801683" y="4251310"/>
            <a:ext cx="1382435" cy="398696"/>
          </a:xfrm>
          <a:custGeom>
            <a:avLst/>
            <a:gdLst>
              <a:gd name="connsiteX0" fmla="*/ 0 w 1382435"/>
              <a:gd name="connsiteY0" fmla="*/ 0 h 398696"/>
              <a:gd name="connsiteX1" fmla="*/ 1382435 w 1382435"/>
              <a:gd name="connsiteY1" fmla="*/ 398696 h 39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2435" h="398696">
                <a:moveTo>
                  <a:pt x="0" y="0"/>
                </a:moveTo>
                <a:lnTo>
                  <a:pt x="1382435" y="39869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2556853" y="3726938"/>
            <a:ext cx="489702" cy="437699"/>
          </a:xfrm>
          <a:custGeom>
            <a:avLst/>
            <a:gdLst>
              <a:gd name="connsiteX0" fmla="*/ 0 w 489702"/>
              <a:gd name="connsiteY0" fmla="*/ 0 h 437699"/>
              <a:gd name="connsiteX1" fmla="*/ 164679 w 489702"/>
              <a:gd name="connsiteY1" fmla="*/ 186347 h 437699"/>
              <a:gd name="connsiteX2" fmla="*/ 489702 w 489702"/>
              <a:gd name="connsiteY2" fmla="*/ 437699 h 43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702" h="437699">
                <a:moveTo>
                  <a:pt x="0" y="0"/>
                </a:moveTo>
                <a:cubicBezTo>
                  <a:pt x="41531" y="56698"/>
                  <a:pt x="83062" y="113397"/>
                  <a:pt x="164679" y="186347"/>
                </a:cubicBezTo>
                <a:cubicBezTo>
                  <a:pt x="246296" y="259297"/>
                  <a:pt x="367999" y="348498"/>
                  <a:pt x="489702" y="43769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orme libre 51"/>
          <p:cNvSpPr/>
          <p:nvPr/>
        </p:nvSpPr>
        <p:spPr>
          <a:xfrm>
            <a:off x="5109373" y="5616409"/>
            <a:ext cx="918733" cy="443478"/>
          </a:xfrm>
          <a:custGeom>
            <a:avLst/>
            <a:gdLst>
              <a:gd name="connsiteX0" fmla="*/ 0 w 918733"/>
              <a:gd name="connsiteY0" fmla="*/ 320691 h 443478"/>
              <a:gd name="connsiteX1" fmla="*/ 312022 w 918733"/>
              <a:gd name="connsiteY1" fmla="*/ 390029 h 443478"/>
              <a:gd name="connsiteX2" fmla="*/ 918733 w 918733"/>
              <a:gd name="connsiteY2" fmla="*/ 0 h 44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8733" h="443478">
                <a:moveTo>
                  <a:pt x="0" y="320691"/>
                </a:moveTo>
                <a:cubicBezTo>
                  <a:pt x="79450" y="382084"/>
                  <a:pt x="158900" y="443478"/>
                  <a:pt x="312022" y="390029"/>
                </a:cubicBezTo>
                <a:cubicBezTo>
                  <a:pt x="465144" y="336580"/>
                  <a:pt x="691938" y="168290"/>
                  <a:pt x="918733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 52"/>
          <p:cNvSpPr/>
          <p:nvPr/>
        </p:nvSpPr>
        <p:spPr>
          <a:xfrm>
            <a:off x="2127822" y="4897024"/>
            <a:ext cx="957736" cy="810392"/>
          </a:xfrm>
          <a:custGeom>
            <a:avLst/>
            <a:gdLst>
              <a:gd name="connsiteX0" fmla="*/ 0 w 957736"/>
              <a:gd name="connsiteY0" fmla="*/ 0 h 810392"/>
              <a:gd name="connsiteX1" fmla="*/ 221016 w 957736"/>
              <a:gd name="connsiteY1" fmla="*/ 372694 h 810392"/>
              <a:gd name="connsiteX2" fmla="*/ 957736 w 957736"/>
              <a:gd name="connsiteY2" fmla="*/ 810392 h 8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7736" h="810392">
                <a:moveTo>
                  <a:pt x="0" y="0"/>
                </a:moveTo>
                <a:cubicBezTo>
                  <a:pt x="30696" y="118814"/>
                  <a:pt x="61393" y="237629"/>
                  <a:pt x="221016" y="372694"/>
                </a:cubicBezTo>
                <a:cubicBezTo>
                  <a:pt x="380639" y="507759"/>
                  <a:pt x="669187" y="659075"/>
                  <a:pt x="957736" y="810392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orme libre 53"/>
          <p:cNvSpPr/>
          <p:nvPr/>
        </p:nvSpPr>
        <p:spPr>
          <a:xfrm>
            <a:off x="1373767" y="4901357"/>
            <a:ext cx="827896" cy="1048743"/>
          </a:xfrm>
          <a:custGeom>
            <a:avLst/>
            <a:gdLst>
              <a:gd name="connsiteX0" fmla="*/ 745388 w 875397"/>
              <a:gd name="connsiteY0" fmla="*/ 0 h 1048743"/>
              <a:gd name="connsiteX1" fmla="*/ 797391 w 875397"/>
              <a:gd name="connsiteY1" fmla="*/ 355360 h 1048743"/>
              <a:gd name="connsiteX2" fmla="*/ 277353 w 875397"/>
              <a:gd name="connsiteY2" fmla="*/ 862397 h 1048743"/>
              <a:gd name="connsiteX3" fmla="*/ 0 w 875397"/>
              <a:gd name="connsiteY3" fmla="*/ 1048743 h 1048743"/>
              <a:gd name="connsiteX0" fmla="*/ 745388 w 827896"/>
              <a:gd name="connsiteY0" fmla="*/ 0 h 1048743"/>
              <a:gd name="connsiteX1" fmla="*/ 749890 w 827896"/>
              <a:gd name="connsiteY1" fmla="*/ 402861 h 1048743"/>
              <a:gd name="connsiteX2" fmla="*/ 277353 w 827896"/>
              <a:gd name="connsiteY2" fmla="*/ 862397 h 1048743"/>
              <a:gd name="connsiteX3" fmla="*/ 0 w 827896"/>
              <a:gd name="connsiteY3" fmla="*/ 1048743 h 104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896" h="1048743">
                <a:moveTo>
                  <a:pt x="745388" y="0"/>
                </a:moveTo>
                <a:cubicBezTo>
                  <a:pt x="810392" y="105813"/>
                  <a:pt x="827896" y="259128"/>
                  <a:pt x="749890" y="402861"/>
                </a:cubicBezTo>
                <a:cubicBezTo>
                  <a:pt x="671884" y="546594"/>
                  <a:pt x="402335" y="754750"/>
                  <a:pt x="277353" y="862397"/>
                </a:cubicBezTo>
                <a:cubicBezTo>
                  <a:pt x="152371" y="970044"/>
                  <a:pt x="72227" y="1013352"/>
                  <a:pt x="0" y="1048743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746852" y="421093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49713" y="460170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064514" y="564586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084800" y="4826471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973969" y="2154523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822556" y="804695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4362883" y="63844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407635" y="127662"/>
            <a:ext cx="192960" cy="19987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653520" y="2483192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2068286" y="283028"/>
            <a:ext cx="827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Londres</a:t>
            </a:r>
            <a:endParaRPr lang="fr-FR" sz="1400" b="1" i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5976259" y="5290456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Nice</a:t>
            </a:r>
            <a:endParaRPr lang="fr-FR" sz="1200" b="1" i="1" dirty="0"/>
          </a:p>
        </p:txBody>
      </p:sp>
      <p:sp>
        <p:nvSpPr>
          <p:cNvPr id="70" name="ZoneTexte 69"/>
          <p:cNvSpPr txBox="1"/>
          <p:nvPr/>
        </p:nvSpPr>
        <p:spPr>
          <a:xfrm>
            <a:off x="1349831" y="2275113"/>
            <a:ext cx="664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Rennes</a:t>
            </a:r>
            <a:endParaRPr lang="fr-FR" sz="1200" b="1" i="1" dirty="0"/>
          </a:p>
        </p:txBody>
      </p:sp>
      <p:sp>
        <p:nvSpPr>
          <p:cNvPr id="71" name="ZoneTexte 70"/>
          <p:cNvSpPr txBox="1"/>
          <p:nvPr/>
        </p:nvSpPr>
        <p:spPr>
          <a:xfrm>
            <a:off x="5704117" y="2198914"/>
            <a:ext cx="1077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Strasbourg</a:t>
            </a:r>
            <a:endParaRPr lang="fr-FR" sz="1200" b="1" i="1" dirty="0"/>
          </a:p>
        </p:txBody>
      </p:sp>
      <p:sp>
        <p:nvSpPr>
          <p:cNvPr id="72" name="ZoneTexte 71"/>
          <p:cNvSpPr txBox="1"/>
          <p:nvPr/>
        </p:nvSpPr>
        <p:spPr>
          <a:xfrm>
            <a:off x="5845630" y="4637314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Turin</a:t>
            </a:r>
            <a:endParaRPr lang="fr-FR" sz="1200" b="1" i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4767945" y="3962399"/>
            <a:ext cx="511628" cy="28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Lyon</a:t>
            </a:r>
            <a:endParaRPr lang="fr-FR" sz="1200" b="1" i="1" dirty="0"/>
          </a:p>
        </p:txBody>
      </p:sp>
      <p:sp>
        <p:nvSpPr>
          <p:cNvPr id="74" name="ZoneTexte 73"/>
          <p:cNvSpPr txBox="1"/>
          <p:nvPr/>
        </p:nvSpPr>
        <p:spPr>
          <a:xfrm>
            <a:off x="2177144" y="4713513"/>
            <a:ext cx="805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Bordeaux</a:t>
            </a:r>
            <a:endParaRPr lang="fr-FR" sz="1200" b="1" i="1" dirty="0"/>
          </a:p>
        </p:txBody>
      </p:sp>
      <p:sp>
        <p:nvSpPr>
          <p:cNvPr id="75" name="ZoneTexte 74"/>
          <p:cNvSpPr txBox="1"/>
          <p:nvPr/>
        </p:nvSpPr>
        <p:spPr>
          <a:xfrm>
            <a:off x="3113315" y="5442857"/>
            <a:ext cx="881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Toulouse</a:t>
            </a:r>
            <a:endParaRPr lang="fr-FR" sz="1200" b="1" i="1" dirty="0"/>
          </a:p>
        </p:txBody>
      </p:sp>
      <p:sp>
        <p:nvSpPr>
          <p:cNvPr id="77" name="Ellipse 76"/>
          <p:cNvSpPr/>
          <p:nvPr/>
        </p:nvSpPr>
        <p:spPr>
          <a:xfrm>
            <a:off x="5996920" y="5542078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038977" y="5868650"/>
            <a:ext cx="106501" cy="11488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4953002" y="6008913"/>
            <a:ext cx="85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Marseille</a:t>
            </a:r>
            <a:endParaRPr lang="fr-FR" sz="1200" b="1" i="1" dirty="0"/>
          </a:p>
        </p:txBody>
      </p:sp>
      <p:sp>
        <p:nvSpPr>
          <p:cNvPr id="83" name="Rectangle 82"/>
          <p:cNvSpPr/>
          <p:nvPr/>
        </p:nvSpPr>
        <p:spPr>
          <a:xfrm>
            <a:off x="6520543" y="0"/>
            <a:ext cx="2623457" cy="68580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4800600" y="2644140"/>
            <a:ext cx="90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TGV Rhin- Rhône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91" name="Triangle isocèle 90"/>
          <p:cNvSpPr/>
          <p:nvPr/>
        </p:nvSpPr>
        <p:spPr>
          <a:xfrm>
            <a:off x="3383280" y="1828800"/>
            <a:ext cx="420624" cy="384048"/>
          </a:xfrm>
          <a:prstGeom prst="triangl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Triangle isocèle 93"/>
          <p:cNvSpPr/>
          <p:nvPr/>
        </p:nvSpPr>
        <p:spPr>
          <a:xfrm>
            <a:off x="4700016" y="4096512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Triangle isocèle 95"/>
          <p:cNvSpPr/>
          <p:nvPr/>
        </p:nvSpPr>
        <p:spPr>
          <a:xfrm>
            <a:off x="5913120" y="5437632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Triangle isocèle 97"/>
          <p:cNvSpPr/>
          <p:nvPr/>
        </p:nvSpPr>
        <p:spPr>
          <a:xfrm>
            <a:off x="4962144" y="5766816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Triangle isocèle 98"/>
          <p:cNvSpPr/>
          <p:nvPr/>
        </p:nvSpPr>
        <p:spPr>
          <a:xfrm>
            <a:off x="3023616" y="5529072"/>
            <a:ext cx="274320" cy="237744"/>
          </a:xfrm>
          <a:prstGeom prst="triangl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3048000" y="1861457"/>
            <a:ext cx="642257" cy="315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Paris</a:t>
            </a:r>
            <a:endParaRPr lang="fr-FR" sz="1400" b="1" i="1" dirty="0"/>
          </a:p>
        </p:txBody>
      </p:sp>
      <p:sp>
        <p:nvSpPr>
          <p:cNvPr id="100" name="ZoneTexte 99"/>
          <p:cNvSpPr txBox="1"/>
          <p:nvPr/>
        </p:nvSpPr>
        <p:spPr>
          <a:xfrm>
            <a:off x="6629400" y="3496629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 trafic maritime : ouvertures, aménagements  et concurrences</a:t>
            </a:r>
            <a:endParaRPr lang="fr-FR" sz="1400" b="1" dirty="0"/>
          </a:p>
        </p:txBody>
      </p:sp>
      <p:sp>
        <p:nvSpPr>
          <p:cNvPr id="102" name="Forme libre 101"/>
          <p:cNvSpPr/>
          <p:nvPr/>
        </p:nvSpPr>
        <p:spPr>
          <a:xfrm>
            <a:off x="3294529" y="1627094"/>
            <a:ext cx="53789" cy="255494"/>
          </a:xfrm>
          <a:custGeom>
            <a:avLst/>
            <a:gdLst>
              <a:gd name="connsiteX0" fmla="*/ 0 w 53789"/>
              <a:gd name="connsiteY0" fmla="*/ 255494 h 255494"/>
              <a:gd name="connsiteX1" fmla="*/ 53789 w 53789"/>
              <a:gd name="connsiteY1" fmla="*/ 0 h 25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789" h="255494">
                <a:moveTo>
                  <a:pt x="0" y="255494"/>
                </a:moveTo>
                <a:lnTo>
                  <a:pt x="53789" y="0"/>
                </a:ln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Forme libre 103"/>
          <p:cNvSpPr/>
          <p:nvPr/>
        </p:nvSpPr>
        <p:spPr>
          <a:xfrm>
            <a:off x="3361765" y="1089212"/>
            <a:ext cx="242047" cy="470647"/>
          </a:xfrm>
          <a:custGeom>
            <a:avLst/>
            <a:gdLst>
              <a:gd name="connsiteX0" fmla="*/ 0 w 242047"/>
              <a:gd name="connsiteY0" fmla="*/ 470647 h 470647"/>
              <a:gd name="connsiteX1" fmla="*/ 107576 w 242047"/>
              <a:gd name="connsiteY1" fmla="*/ 188259 h 470647"/>
              <a:gd name="connsiteX2" fmla="*/ 242047 w 242047"/>
              <a:gd name="connsiteY2" fmla="*/ 0 h 47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047" h="470647">
                <a:moveTo>
                  <a:pt x="0" y="470647"/>
                </a:moveTo>
                <a:cubicBezTo>
                  <a:pt x="33617" y="368673"/>
                  <a:pt x="67235" y="266700"/>
                  <a:pt x="107576" y="188259"/>
                </a:cubicBezTo>
                <a:cubicBezTo>
                  <a:pt x="147917" y="109818"/>
                  <a:pt x="194982" y="54909"/>
                  <a:pt x="242047" y="0"/>
                </a:cubicBezTo>
              </a:path>
            </a:pathLst>
          </a:custGeom>
          <a:ln w="57150">
            <a:solidFill>
              <a:schemeClr val="tx2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2501154" y="1573306"/>
            <a:ext cx="201706" cy="174811"/>
          </a:xfrm>
          <a:prstGeom prst="rect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ZoneTexte 102"/>
          <p:cNvSpPr txBox="1"/>
          <p:nvPr/>
        </p:nvSpPr>
        <p:spPr>
          <a:xfrm>
            <a:off x="7342094" y="4277722"/>
            <a:ext cx="1801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Les grands ports maritimes et aménagements d’envergure pour faire face à la concurrence des ports voisins européens</a:t>
            </a:r>
            <a:endParaRPr lang="fr-FR" sz="12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4688542" y="6134419"/>
            <a:ext cx="85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err="1" smtClean="0">
                <a:solidFill>
                  <a:schemeClr val="tx2">
                    <a:lumMod val="75000"/>
                  </a:schemeClr>
                </a:solidFill>
              </a:rPr>
              <a:t>Euromed</a:t>
            </a:r>
            <a:endParaRPr lang="fr-FR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030508" y="1150043"/>
            <a:ext cx="874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tx2">
                    <a:lumMod val="75000"/>
                  </a:schemeClr>
                </a:solidFill>
              </a:rPr>
              <a:t>Le Havre 2000</a:t>
            </a:r>
            <a:endParaRPr lang="fr-FR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785411" y="4410272"/>
            <a:ext cx="201706" cy="174811"/>
          </a:xfrm>
          <a:prstGeom prst="rect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/>
          <p:cNvSpPr txBox="1"/>
          <p:nvPr/>
        </p:nvSpPr>
        <p:spPr>
          <a:xfrm>
            <a:off x="6602507" y="4761988"/>
            <a:ext cx="859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err="1" smtClean="0">
                <a:solidFill>
                  <a:schemeClr val="tx2">
                    <a:lumMod val="75000"/>
                  </a:schemeClr>
                </a:solidFill>
              </a:rPr>
              <a:t>Euromed</a:t>
            </a:r>
            <a:endParaRPr lang="fr-FR" sz="1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629400" y="565945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 trafic fluvial, voie d’avenir?</a:t>
            </a:r>
            <a:endParaRPr lang="fr-FR" sz="1400" b="1" dirty="0"/>
          </a:p>
        </p:txBody>
      </p:sp>
      <p:sp>
        <p:nvSpPr>
          <p:cNvPr id="112" name="Forme libre 111"/>
          <p:cNvSpPr/>
          <p:nvPr/>
        </p:nvSpPr>
        <p:spPr>
          <a:xfrm>
            <a:off x="6701118" y="6316435"/>
            <a:ext cx="600635" cy="327213"/>
          </a:xfrm>
          <a:custGeom>
            <a:avLst/>
            <a:gdLst>
              <a:gd name="connsiteX0" fmla="*/ 0 w 1398494"/>
              <a:gd name="connsiteY0" fmla="*/ 22412 h 587189"/>
              <a:gd name="connsiteX1" fmla="*/ 309282 w 1398494"/>
              <a:gd name="connsiteY1" fmla="*/ 49306 h 587189"/>
              <a:gd name="connsiteX2" fmla="*/ 712694 w 1398494"/>
              <a:gd name="connsiteY2" fmla="*/ 318248 h 587189"/>
              <a:gd name="connsiteX3" fmla="*/ 927847 w 1398494"/>
              <a:gd name="connsiteY3" fmla="*/ 466165 h 587189"/>
              <a:gd name="connsiteX4" fmla="*/ 1398494 w 1398494"/>
              <a:gd name="connsiteY4" fmla="*/ 587189 h 58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494" h="587189">
                <a:moveTo>
                  <a:pt x="0" y="22412"/>
                </a:moveTo>
                <a:cubicBezTo>
                  <a:pt x="95250" y="11206"/>
                  <a:pt x="190500" y="0"/>
                  <a:pt x="309282" y="49306"/>
                </a:cubicBezTo>
                <a:cubicBezTo>
                  <a:pt x="428064" y="98612"/>
                  <a:pt x="609600" y="248772"/>
                  <a:pt x="712694" y="318248"/>
                </a:cubicBezTo>
                <a:cubicBezTo>
                  <a:pt x="815788" y="387725"/>
                  <a:pt x="813547" y="421342"/>
                  <a:pt x="927847" y="466165"/>
                </a:cubicBezTo>
                <a:cubicBezTo>
                  <a:pt x="1042147" y="510988"/>
                  <a:pt x="1220320" y="549088"/>
                  <a:pt x="1398494" y="587189"/>
                </a:cubicBezTo>
              </a:path>
            </a:pathLst>
          </a:cu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Forme libre 112"/>
          <p:cNvSpPr/>
          <p:nvPr/>
        </p:nvSpPr>
        <p:spPr>
          <a:xfrm>
            <a:off x="7037294" y="6043013"/>
            <a:ext cx="242047" cy="470647"/>
          </a:xfrm>
          <a:custGeom>
            <a:avLst/>
            <a:gdLst>
              <a:gd name="connsiteX0" fmla="*/ 0 w 242047"/>
              <a:gd name="connsiteY0" fmla="*/ 470647 h 470647"/>
              <a:gd name="connsiteX1" fmla="*/ 107576 w 242047"/>
              <a:gd name="connsiteY1" fmla="*/ 188259 h 470647"/>
              <a:gd name="connsiteX2" fmla="*/ 242047 w 242047"/>
              <a:gd name="connsiteY2" fmla="*/ 0 h 470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047" h="470647">
                <a:moveTo>
                  <a:pt x="0" y="470647"/>
                </a:moveTo>
                <a:cubicBezTo>
                  <a:pt x="33617" y="368673"/>
                  <a:pt x="67235" y="266700"/>
                  <a:pt x="107576" y="188259"/>
                </a:cubicBezTo>
                <a:cubicBezTo>
                  <a:pt x="147917" y="109818"/>
                  <a:pt x="194982" y="54909"/>
                  <a:pt x="242047" y="0"/>
                </a:cubicBezTo>
              </a:path>
            </a:pathLst>
          </a:custGeom>
          <a:ln w="57150">
            <a:solidFill>
              <a:schemeClr val="tx2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ZoneTexte 114"/>
          <p:cNvSpPr txBox="1"/>
          <p:nvPr/>
        </p:nvSpPr>
        <p:spPr>
          <a:xfrm>
            <a:off x="7342094" y="6027003"/>
            <a:ext cx="1801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Projet de liaison Seine- Nord Europe  qui pourrait accroître très fortement la part du trafic fluvial</a:t>
            </a:r>
            <a:endParaRPr lang="fr-FR" sz="12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2719508" y="4139771"/>
            <a:ext cx="763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/>
              <a:t>Limoges</a:t>
            </a:r>
            <a:endParaRPr lang="fr-FR" sz="1200" b="1" i="1" dirty="0"/>
          </a:p>
        </p:txBody>
      </p:sp>
      <p:sp>
        <p:nvSpPr>
          <p:cNvPr id="117" name="ZoneTexte 116"/>
          <p:cNvSpPr txBox="1"/>
          <p:nvPr/>
        </p:nvSpPr>
        <p:spPr>
          <a:xfrm>
            <a:off x="3874675" y="879182"/>
            <a:ext cx="50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Lille</a:t>
            </a:r>
            <a:endParaRPr lang="fr-FR" sz="1400" b="1" i="1" dirty="0"/>
          </a:p>
        </p:txBody>
      </p:sp>
      <p:sp>
        <p:nvSpPr>
          <p:cNvPr id="118" name="ZoneTexte 117"/>
          <p:cNvSpPr txBox="1"/>
          <p:nvPr/>
        </p:nvSpPr>
        <p:spPr>
          <a:xfrm>
            <a:off x="4560472" y="502664"/>
            <a:ext cx="979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Bruxelles</a:t>
            </a:r>
            <a:endParaRPr lang="fr-FR" sz="1400" b="1" i="1" dirty="0"/>
          </a:p>
        </p:txBody>
      </p:sp>
      <p:sp>
        <p:nvSpPr>
          <p:cNvPr id="92" name="ZoneTexte 91"/>
          <p:cNvSpPr txBox="1"/>
          <p:nvPr/>
        </p:nvSpPr>
        <p:spPr>
          <a:xfrm>
            <a:off x="6459071" y="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 </a:t>
            </a:r>
            <a:r>
              <a:rPr lang="fr-FR" sz="1400" b="1" dirty="0" smtClean="0"/>
              <a:t> réseau autoroutier : grands axes et désenclavement</a:t>
            </a:r>
            <a:endParaRPr lang="fr-FR" sz="1400" b="1" dirty="0"/>
          </a:p>
        </p:txBody>
      </p:sp>
      <p:sp>
        <p:nvSpPr>
          <p:cNvPr id="114" name="Forme libre 113"/>
          <p:cNvSpPr/>
          <p:nvPr/>
        </p:nvSpPr>
        <p:spPr>
          <a:xfrm>
            <a:off x="6597570" y="648183"/>
            <a:ext cx="289367" cy="347240"/>
          </a:xfrm>
          <a:custGeom>
            <a:avLst/>
            <a:gdLst>
              <a:gd name="connsiteX0" fmla="*/ 0 w 254643"/>
              <a:gd name="connsiteY0" fmla="*/ 0 h 300942"/>
              <a:gd name="connsiteX1" fmla="*/ 185195 w 254643"/>
              <a:gd name="connsiteY1" fmla="*/ 104172 h 300942"/>
              <a:gd name="connsiteX2" fmla="*/ 254643 w 254643"/>
              <a:gd name="connsiteY2" fmla="*/ 300942 h 30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643" h="300942">
                <a:moveTo>
                  <a:pt x="0" y="0"/>
                </a:moveTo>
                <a:cubicBezTo>
                  <a:pt x="71377" y="27007"/>
                  <a:pt x="142755" y="54015"/>
                  <a:pt x="185195" y="104172"/>
                </a:cubicBezTo>
                <a:cubicBezTo>
                  <a:pt x="227635" y="154329"/>
                  <a:pt x="241139" y="227635"/>
                  <a:pt x="254643" y="300942"/>
                </a:cubicBezTo>
              </a:path>
            </a:pathLst>
          </a:custGeom>
          <a:ln w="38100"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6949440" y="505600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Principale artère autoroutière drainant l’essentiel du trafic poids lourds et touristique</a:t>
            </a:r>
            <a:endParaRPr lang="fr-FR" sz="1200" dirty="0"/>
          </a:p>
        </p:txBody>
      </p:sp>
      <p:sp>
        <p:nvSpPr>
          <p:cNvPr id="120" name="Forme libre 119"/>
          <p:cNvSpPr/>
          <p:nvPr/>
        </p:nvSpPr>
        <p:spPr>
          <a:xfrm>
            <a:off x="1469985" y="659757"/>
            <a:ext cx="1932972" cy="5335929"/>
          </a:xfrm>
          <a:custGeom>
            <a:avLst/>
            <a:gdLst>
              <a:gd name="connsiteX0" fmla="*/ 1898248 w 1932972"/>
              <a:gd name="connsiteY0" fmla="*/ 0 h 5335929"/>
              <a:gd name="connsiteX1" fmla="*/ 1817225 w 1932972"/>
              <a:gd name="connsiteY1" fmla="*/ 544010 h 5335929"/>
              <a:gd name="connsiteX2" fmla="*/ 1203767 w 1932972"/>
              <a:gd name="connsiteY2" fmla="*/ 1018572 h 5335929"/>
              <a:gd name="connsiteX3" fmla="*/ 312516 w 1932972"/>
              <a:gd name="connsiteY3" fmla="*/ 1770927 h 5335929"/>
              <a:gd name="connsiteX4" fmla="*/ 57873 w 1932972"/>
              <a:gd name="connsiteY4" fmla="*/ 2581154 h 5335929"/>
              <a:gd name="connsiteX5" fmla="*/ 659757 w 1932972"/>
              <a:gd name="connsiteY5" fmla="*/ 3495554 h 5335929"/>
              <a:gd name="connsiteX6" fmla="*/ 648182 w 1932972"/>
              <a:gd name="connsiteY6" fmla="*/ 4236334 h 5335929"/>
              <a:gd name="connsiteX7" fmla="*/ 162045 w 1932972"/>
              <a:gd name="connsiteY7" fmla="*/ 5092861 h 5335929"/>
              <a:gd name="connsiteX8" fmla="*/ 11574 w 1932972"/>
              <a:gd name="connsiteY8" fmla="*/ 5335929 h 533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2972" h="5335929">
                <a:moveTo>
                  <a:pt x="1898248" y="0"/>
                </a:moveTo>
                <a:cubicBezTo>
                  <a:pt x="1915610" y="187124"/>
                  <a:pt x="1932972" y="374248"/>
                  <a:pt x="1817225" y="544010"/>
                </a:cubicBezTo>
                <a:cubicBezTo>
                  <a:pt x="1701478" y="713772"/>
                  <a:pt x="1454552" y="814086"/>
                  <a:pt x="1203767" y="1018572"/>
                </a:cubicBezTo>
                <a:cubicBezTo>
                  <a:pt x="952982" y="1223058"/>
                  <a:pt x="503498" y="1510497"/>
                  <a:pt x="312516" y="1770927"/>
                </a:cubicBezTo>
                <a:cubicBezTo>
                  <a:pt x="121534" y="2031357"/>
                  <a:pt x="0" y="2293716"/>
                  <a:pt x="57873" y="2581154"/>
                </a:cubicBezTo>
                <a:cubicBezTo>
                  <a:pt x="115746" y="2868592"/>
                  <a:pt x="561372" y="3219691"/>
                  <a:pt x="659757" y="3495554"/>
                </a:cubicBezTo>
                <a:cubicBezTo>
                  <a:pt x="758142" y="3771417"/>
                  <a:pt x="731134" y="3970116"/>
                  <a:pt x="648182" y="4236334"/>
                </a:cubicBezTo>
                <a:cubicBezTo>
                  <a:pt x="565230" y="4502552"/>
                  <a:pt x="268146" y="4909595"/>
                  <a:pt x="162045" y="5092861"/>
                </a:cubicBezTo>
                <a:cubicBezTo>
                  <a:pt x="55944" y="5276127"/>
                  <a:pt x="33759" y="5306028"/>
                  <a:pt x="11574" y="5335929"/>
                </a:cubicBezTo>
              </a:path>
            </a:pathLst>
          </a:custGeom>
          <a:ln w="38100">
            <a:solidFill>
              <a:srgbClr val="FFC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4375231" y="2349660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A6</a:t>
            </a:r>
            <a:endParaRPr lang="fr-FR" sz="14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4955894" y="4840146"/>
            <a:ext cx="380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A7</a:t>
            </a:r>
            <a:endParaRPr lang="fr-FR" sz="1400" dirty="0"/>
          </a:p>
        </p:txBody>
      </p:sp>
      <p:sp>
        <p:nvSpPr>
          <p:cNvPr id="123" name="ZoneTexte 122"/>
          <p:cNvSpPr txBox="1"/>
          <p:nvPr/>
        </p:nvSpPr>
        <p:spPr>
          <a:xfrm rot="3874906">
            <a:off x="1091257" y="3352757"/>
            <a:ext cx="167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75000"/>
                  </a:schemeClr>
                </a:solidFill>
              </a:rPr>
              <a:t>Autoroute des estuaires</a:t>
            </a: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Forme libre 123"/>
          <p:cNvSpPr/>
          <p:nvPr/>
        </p:nvSpPr>
        <p:spPr>
          <a:xfrm>
            <a:off x="6709559" y="1306285"/>
            <a:ext cx="213756" cy="451264"/>
          </a:xfrm>
          <a:custGeom>
            <a:avLst/>
            <a:gdLst>
              <a:gd name="connsiteX0" fmla="*/ 0 w 180110"/>
              <a:gd name="connsiteY0" fmla="*/ 0 h 368136"/>
              <a:gd name="connsiteX1" fmla="*/ 166255 w 180110"/>
              <a:gd name="connsiteY1" fmla="*/ 95003 h 368136"/>
              <a:gd name="connsiteX2" fmla="*/ 83128 w 180110"/>
              <a:gd name="connsiteY2" fmla="*/ 368136 h 368136"/>
              <a:gd name="connsiteX0" fmla="*/ 0 w 255156"/>
              <a:gd name="connsiteY0" fmla="*/ 0 h 368136"/>
              <a:gd name="connsiteX1" fmla="*/ 241301 w 255156"/>
              <a:gd name="connsiteY1" fmla="*/ 128470 h 368136"/>
              <a:gd name="connsiteX2" fmla="*/ 83128 w 255156"/>
              <a:gd name="connsiteY2" fmla="*/ 368136 h 36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156" h="368136">
                <a:moveTo>
                  <a:pt x="0" y="0"/>
                </a:moveTo>
                <a:cubicBezTo>
                  <a:pt x="76200" y="16823"/>
                  <a:pt x="227446" y="67114"/>
                  <a:pt x="241301" y="128470"/>
                </a:cubicBezTo>
                <a:cubicBezTo>
                  <a:pt x="255156" y="189826"/>
                  <a:pt x="131619" y="262247"/>
                  <a:pt x="83128" y="368136"/>
                </a:cubicBezTo>
              </a:path>
            </a:pathLst>
          </a:custGeom>
          <a:ln w="38100">
            <a:solidFill>
              <a:srgbClr val="FFC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6949440" y="1239891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Autoroute désenclavant l’Atlantique en reliant les grandes villes de l’Ouest</a:t>
            </a:r>
            <a:endParaRPr lang="fr-FR" sz="1200" dirty="0"/>
          </a:p>
        </p:txBody>
      </p:sp>
      <p:sp>
        <p:nvSpPr>
          <p:cNvPr id="126" name="Forme libre 125"/>
          <p:cNvSpPr/>
          <p:nvPr/>
        </p:nvSpPr>
        <p:spPr>
          <a:xfrm>
            <a:off x="3562597" y="2208810"/>
            <a:ext cx="783772" cy="3503221"/>
          </a:xfrm>
          <a:custGeom>
            <a:avLst/>
            <a:gdLst>
              <a:gd name="connsiteX0" fmla="*/ 0 w 783772"/>
              <a:gd name="connsiteY0" fmla="*/ 0 h 3503221"/>
              <a:gd name="connsiteX1" fmla="*/ 130629 w 783772"/>
              <a:gd name="connsiteY1" fmla="*/ 902525 h 3503221"/>
              <a:gd name="connsiteX2" fmla="*/ 439387 w 783772"/>
              <a:gd name="connsiteY2" fmla="*/ 2244437 h 3503221"/>
              <a:gd name="connsiteX3" fmla="*/ 783772 w 783772"/>
              <a:gd name="connsiteY3" fmla="*/ 3503221 h 350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772" h="3503221">
                <a:moveTo>
                  <a:pt x="0" y="0"/>
                </a:moveTo>
                <a:cubicBezTo>
                  <a:pt x="28699" y="264226"/>
                  <a:pt x="57398" y="528452"/>
                  <a:pt x="130629" y="902525"/>
                </a:cubicBezTo>
                <a:cubicBezTo>
                  <a:pt x="203860" y="1276598"/>
                  <a:pt x="330530" y="1810988"/>
                  <a:pt x="439387" y="2244437"/>
                </a:cubicBezTo>
                <a:cubicBezTo>
                  <a:pt x="548244" y="2677886"/>
                  <a:pt x="783772" y="3503221"/>
                  <a:pt x="783772" y="3503221"/>
                </a:cubicBezTo>
              </a:path>
            </a:pathLst>
          </a:custGeom>
          <a:ln w="28575">
            <a:solidFill>
              <a:srgbClr val="FFC00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orme libre 126"/>
          <p:cNvSpPr/>
          <p:nvPr/>
        </p:nvSpPr>
        <p:spPr>
          <a:xfrm>
            <a:off x="6697682" y="2030680"/>
            <a:ext cx="225632" cy="356260"/>
          </a:xfrm>
          <a:custGeom>
            <a:avLst/>
            <a:gdLst>
              <a:gd name="connsiteX0" fmla="*/ 0 w 225632"/>
              <a:gd name="connsiteY0" fmla="*/ 0 h 356260"/>
              <a:gd name="connsiteX1" fmla="*/ 225632 w 225632"/>
              <a:gd name="connsiteY1" fmla="*/ 356260 h 35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632" h="356260">
                <a:moveTo>
                  <a:pt x="0" y="0"/>
                </a:moveTo>
                <a:lnTo>
                  <a:pt x="225632" y="356260"/>
                </a:lnTo>
              </a:path>
            </a:pathLst>
          </a:custGeom>
          <a:ln w="19050">
            <a:solidFill>
              <a:srgbClr val="FFC00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6949440" y="1926681"/>
            <a:ext cx="219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d’autoroute désenclavant le Massif central et offrant une nouvelle liaison Nord Sud majeure</a:t>
            </a:r>
            <a:endParaRPr lang="fr-FR" sz="1200" dirty="0"/>
          </a:p>
        </p:txBody>
      </p:sp>
      <p:sp>
        <p:nvSpPr>
          <p:cNvPr id="129" name="Égal 128"/>
          <p:cNvSpPr/>
          <p:nvPr/>
        </p:nvSpPr>
        <p:spPr>
          <a:xfrm rot="4335315">
            <a:off x="4085112" y="5225143"/>
            <a:ext cx="308758" cy="237506"/>
          </a:xfrm>
          <a:prstGeom prst="mathEqual">
            <a:avLst/>
          </a:prstGeom>
          <a:ln w="31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0" name="Égal 129"/>
          <p:cNvSpPr/>
          <p:nvPr/>
        </p:nvSpPr>
        <p:spPr>
          <a:xfrm rot="4335315">
            <a:off x="6633854" y="2862450"/>
            <a:ext cx="308758" cy="237506"/>
          </a:xfrm>
          <a:prstGeom prst="mathEqual">
            <a:avLst/>
          </a:prstGeom>
          <a:ln w="31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6949440" y="2793578"/>
            <a:ext cx="2194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d’infrastructure majeure  </a:t>
            </a:r>
            <a:endParaRPr lang="fr-FR" sz="1200" dirty="0"/>
          </a:p>
        </p:txBody>
      </p:sp>
      <p:sp>
        <p:nvSpPr>
          <p:cNvPr id="132" name="ZoneTexte 131"/>
          <p:cNvSpPr txBox="1"/>
          <p:nvPr/>
        </p:nvSpPr>
        <p:spPr>
          <a:xfrm>
            <a:off x="3495675" y="4943475"/>
            <a:ext cx="7184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75000"/>
                  </a:schemeClr>
                </a:solidFill>
              </a:rPr>
              <a:t>Viaduc </a:t>
            </a:r>
          </a:p>
          <a:p>
            <a:r>
              <a:rPr lang="fr-FR" sz="1100" dirty="0" smtClean="0">
                <a:solidFill>
                  <a:schemeClr val="bg1">
                    <a:lumMod val="75000"/>
                  </a:schemeClr>
                </a:solidFill>
              </a:rPr>
              <a:t>de Millau</a:t>
            </a:r>
            <a:endParaRPr lang="fr-FR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107" grpId="0" animBg="1"/>
      <p:bldP spid="64" grpId="0"/>
      <p:bldP spid="100" grpId="0"/>
      <p:bldP spid="104" grpId="0" animBg="1"/>
      <p:bldP spid="105" grpId="0" animBg="1"/>
      <p:bldP spid="103" grpId="0"/>
      <p:bldP spid="106" grpId="0"/>
      <p:bldP spid="108" grpId="0"/>
      <p:bldP spid="109" grpId="0" animBg="1"/>
      <p:bldP spid="110" grpId="0"/>
      <p:bldP spid="111" grpId="0"/>
      <p:bldP spid="112" grpId="0" animBg="1"/>
      <p:bldP spid="113" grpId="0" animBg="1"/>
      <p:bldP spid="115" grpId="0"/>
      <p:bldP spid="92" grpId="0"/>
      <p:bldP spid="114" grpId="0" animBg="1"/>
      <p:bldP spid="119" grpId="0"/>
      <p:bldP spid="120" grpId="0" animBg="1"/>
      <p:bldP spid="121" grpId="0"/>
      <p:bldP spid="122" grpId="0"/>
      <p:bldP spid="123" grpId="0"/>
      <p:bldP spid="124" grpId="0" animBg="1"/>
      <p:bldP spid="125" grpId="0"/>
      <p:bldP spid="126" grpId="0" animBg="1"/>
      <p:bldP spid="127" grpId="0" animBg="1"/>
      <p:bldP spid="128" grpId="0"/>
      <p:bldP spid="129" grpId="0" animBg="1"/>
      <p:bldP spid="130" grpId="0" animBg="1"/>
      <p:bldP spid="131" grpId="0"/>
      <p:bldP spid="13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76200">
          <a:solidFill>
            <a:srgbClr val="FFC000"/>
          </a:solidFill>
          <a:headEnd type="arrow" w="med" len="med"/>
          <a:tailEnd type="arrow" w="med" len="med"/>
        </a:ln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Affichage à l'écran (4:3)</PresentationFormat>
  <Paragraphs>56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Les transports en France.  Une dynamique d’aménagements et d’ouvertures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transports version 2013</dc:title>
  <dc:creator>Alain</dc:creator>
  <cp:lastModifiedBy>Alain</cp:lastModifiedBy>
  <cp:revision>38</cp:revision>
  <dcterms:created xsi:type="dcterms:W3CDTF">2012-05-25T08:00:41Z</dcterms:created>
  <dcterms:modified xsi:type="dcterms:W3CDTF">2013-05-31T15:58:47Z</dcterms:modified>
</cp:coreProperties>
</file>