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8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0000"/>
    <a:srgbClr val="FF0000"/>
    <a:srgbClr val="FFC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164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30146-91E5-4016-83B6-543863212C6C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9E56C-A04D-4E2F-83C1-F5E5554DD04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9E56C-A04D-4E2F-83C1-F5E5554DD048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9D9D-D64F-4FEF-8680-C25F5E5D4D7D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0173-C89E-4FDA-B3EC-A88DE4BD44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9D9D-D64F-4FEF-8680-C25F5E5D4D7D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0173-C89E-4FDA-B3EC-A88DE4BD44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9D9D-D64F-4FEF-8680-C25F5E5D4D7D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0173-C89E-4FDA-B3EC-A88DE4BD44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9D9D-D64F-4FEF-8680-C25F5E5D4D7D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0173-C89E-4FDA-B3EC-A88DE4BD44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9D9D-D64F-4FEF-8680-C25F5E5D4D7D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0173-C89E-4FDA-B3EC-A88DE4BD44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9D9D-D64F-4FEF-8680-C25F5E5D4D7D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0173-C89E-4FDA-B3EC-A88DE4BD44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9D9D-D64F-4FEF-8680-C25F5E5D4D7D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0173-C89E-4FDA-B3EC-A88DE4BD44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9D9D-D64F-4FEF-8680-C25F5E5D4D7D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0173-C89E-4FDA-B3EC-A88DE4BD44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9D9D-D64F-4FEF-8680-C25F5E5D4D7D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0173-C89E-4FDA-B3EC-A88DE4BD44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9D9D-D64F-4FEF-8680-C25F5E5D4D7D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0173-C89E-4FDA-B3EC-A88DE4BD44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9D9D-D64F-4FEF-8680-C25F5E5D4D7D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0173-C89E-4FDA-B3EC-A88DE4BD44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E9D9D-D64F-4FEF-8680-C25F5E5D4D7D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40173-C89E-4FDA-B3EC-A88DE4BD444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Croquis de synthèse de l’espace français</a:t>
            </a:r>
            <a:br>
              <a:rPr lang="fr-FR" sz="3600" dirty="0" smtClean="0"/>
            </a:br>
            <a:r>
              <a:rPr lang="fr-FR" sz="3600" dirty="0" smtClean="0"/>
              <a:t>Niveau 1</a:t>
            </a:r>
            <a:r>
              <a:rPr lang="fr-FR" sz="3600" baseline="30000" dirty="0" smtClean="0"/>
              <a:t>ère</a:t>
            </a:r>
            <a:r>
              <a:rPr lang="fr-FR" sz="3600" dirty="0" smtClean="0"/>
              <a:t> 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orme libre 93"/>
          <p:cNvSpPr/>
          <p:nvPr/>
        </p:nvSpPr>
        <p:spPr>
          <a:xfrm>
            <a:off x="3017520" y="2103121"/>
            <a:ext cx="1097280" cy="3082833"/>
          </a:xfrm>
          <a:custGeom>
            <a:avLst/>
            <a:gdLst>
              <a:gd name="connsiteX0" fmla="*/ 0 w 1175657"/>
              <a:gd name="connsiteY0" fmla="*/ 0 h 3213463"/>
              <a:gd name="connsiteX1" fmla="*/ 457200 w 1175657"/>
              <a:gd name="connsiteY1" fmla="*/ 352697 h 3213463"/>
              <a:gd name="connsiteX2" fmla="*/ 940526 w 1175657"/>
              <a:gd name="connsiteY2" fmla="*/ 1071154 h 3213463"/>
              <a:gd name="connsiteX3" fmla="*/ 1018903 w 1175657"/>
              <a:gd name="connsiteY3" fmla="*/ 1815737 h 3213463"/>
              <a:gd name="connsiteX4" fmla="*/ 1031966 w 1175657"/>
              <a:gd name="connsiteY4" fmla="*/ 2913017 h 3213463"/>
              <a:gd name="connsiteX5" fmla="*/ 1175657 w 1175657"/>
              <a:gd name="connsiteY5" fmla="*/ 3213463 h 3213463"/>
              <a:gd name="connsiteX0" fmla="*/ 0 w 1084217"/>
              <a:gd name="connsiteY0" fmla="*/ 0 h 3252652"/>
              <a:gd name="connsiteX1" fmla="*/ 457200 w 1084217"/>
              <a:gd name="connsiteY1" fmla="*/ 352697 h 3252652"/>
              <a:gd name="connsiteX2" fmla="*/ 940526 w 1084217"/>
              <a:gd name="connsiteY2" fmla="*/ 1071154 h 3252652"/>
              <a:gd name="connsiteX3" fmla="*/ 1018903 w 1084217"/>
              <a:gd name="connsiteY3" fmla="*/ 1815737 h 3252652"/>
              <a:gd name="connsiteX4" fmla="*/ 1031966 w 1084217"/>
              <a:gd name="connsiteY4" fmla="*/ 2913017 h 3252652"/>
              <a:gd name="connsiteX5" fmla="*/ 1084217 w 1084217"/>
              <a:gd name="connsiteY5" fmla="*/ 3252652 h 3252652"/>
              <a:gd name="connsiteX0" fmla="*/ 0 w 1045029"/>
              <a:gd name="connsiteY0" fmla="*/ 0 h 3291840"/>
              <a:gd name="connsiteX1" fmla="*/ 457200 w 1045029"/>
              <a:gd name="connsiteY1" fmla="*/ 352697 h 3291840"/>
              <a:gd name="connsiteX2" fmla="*/ 940526 w 1045029"/>
              <a:gd name="connsiteY2" fmla="*/ 1071154 h 3291840"/>
              <a:gd name="connsiteX3" fmla="*/ 1018903 w 1045029"/>
              <a:gd name="connsiteY3" fmla="*/ 1815737 h 3291840"/>
              <a:gd name="connsiteX4" fmla="*/ 1031966 w 1045029"/>
              <a:gd name="connsiteY4" fmla="*/ 2913017 h 3291840"/>
              <a:gd name="connsiteX5" fmla="*/ 1045029 w 1045029"/>
              <a:gd name="connsiteY5" fmla="*/ 3291840 h 329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5029" h="3291840">
                <a:moveTo>
                  <a:pt x="0" y="0"/>
                </a:moveTo>
                <a:cubicBezTo>
                  <a:pt x="150223" y="87085"/>
                  <a:pt x="300446" y="174171"/>
                  <a:pt x="457200" y="352697"/>
                </a:cubicBezTo>
                <a:cubicBezTo>
                  <a:pt x="613954" y="531223"/>
                  <a:pt x="846909" y="827314"/>
                  <a:pt x="940526" y="1071154"/>
                </a:cubicBezTo>
                <a:cubicBezTo>
                  <a:pt x="1034143" y="1314994"/>
                  <a:pt x="1003663" y="1508760"/>
                  <a:pt x="1018903" y="1815737"/>
                </a:cubicBezTo>
                <a:cubicBezTo>
                  <a:pt x="1034143" y="2122714"/>
                  <a:pt x="1027612" y="2667000"/>
                  <a:pt x="1031966" y="2913017"/>
                </a:cubicBezTo>
                <a:cubicBezTo>
                  <a:pt x="1036320" y="3159034"/>
                  <a:pt x="1045029" y="3291840"/>
                  <a:pt x="1045029" y="3291840"/>
                </a:cubicBezTo>
              </a:path>
            </a:pathLst>
          </a:custGeom>
          <a:ln w="76200">
            <a:solidFill>
              <a:srgbClr val="FF0000">
                <a:alpha val="60000"/>
              </a:srgb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482436" y="300768"/>
            <a:ext cx="3661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Une métropole au carrefour de l’Europe occidentale</a:t>
            </a:r>
            <a:endParaRPr lang="fr-FR" sz="1200" b="1" u="sng" dirty="0"/>
          </a:p>
        </p:txBody>
      </p:sp>
      <p:sp>
        <p:nvSpPr>
          <p:cNvPr id="4" name="ZoneTexte 3"/>
          <p:cNvSpPr txBox="1"/>
          <p:nvPr/>
        </p:nvSpPr>
        <p:spPr>
          <a:xfrm>
            <a:off x="5481640" y="593632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00B0F0"/>
                </a:solidFill>
              </a:rPr>
              <a:t>Manche</a:t>
            </a:r>
            <a:endParaRPr lang="fr-FR" sz="1400" i="1" dirty="0">
              <a:solidFill>
                <a:srgbClr val="00B0F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52219" y="598173"/>
            <a:ext cx="2991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De larges ouverture maritimes et océaniques</a:t>
            </a:r>
            <a:endParaRPr lang="fr-FR" sz="1200" dirty="0"/>
          </a:p>
        </p:txBody>
      </p:sp>
      <p:sp>
        <p:nvSpPr>
          <p:cNvPr id="6" name="ZoneTexte 5"/>
          <p:cNvSpPr txBox="1"/>
          <p:nvPr/>
        </p:nvSpPr>
        <p:spPr>
          <a:xfrm>
            <a:off x="5498020" y="854612"/>
            <a:ext cx="814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Belgique</a:t>
            </a:r>
            <a:endParaRPr lang="fr-FR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184717" y="850954"/>
            <a:ext cx="2021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De nombreux pays frontaliers</a:t>
            </a:r>
            <a:endParaRPr lang="fr-FR" sz="1200" dirty="0"/>
          </a:p>
        </p:txBody>
      </p:sp>
      <p:sp>
        <p:nvSpPr>
          <p:cNvPr id="8" name="ZoneTexte 7"/>
          <p:cNvSpPr txBox="1"/>
          <p:nvPr/>
        </p:nvSpPr>
        <p:spPr>
          <a:xfrm>
            <a:off x="5498982" y="2621729"/>
            <a:ext cx="3275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Une armature urbaine </a:t>
            </a:r>
            <a:r>
              <a:rPr lang="fr-FR" sz="1200" dirty="0" smtClean="0"/>
              <a:t>marqué par l’emprise  de la capitale et le rôle croissant des métropoles régionales</a:t>
            </a:r>
            <a:endParaRPr lang="fr-FR" sz="1200" dirty="0"/>
          </a:p>
        </p:txBody>
      </p:sp>
      <p:sp>
        <p:nvSpPr>
          <p:cNvPr id="9" name="Ellipse 8"/>
          <p:cNvSpPr/>
          <p:nvPr/>
        </p:nvSpPr>
        <p:spPr>
          <a:xfrm>
            <a:off x="5604743" y="3280838"/>
            <a:ext cx="439838" cy="4282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2791428" y="1911752"/>
            <a:ext cx="439838" cy="4282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152219" y="3225650"/>
            <a:ext cx="2991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Une mégapole de plus de 10 millions d’habitants, une métropole de niveau mondial</a:t>
            </a:r>
            <a:endParaRPr lang="fr-FR" sz="1200" dirty="0"/>
          </a:p>
        </p:txBody>
      </p:sp>
      <p:sp>
        <p:nvSpPr>
          <p:cNvPr id="12" name="Ellipse 11"/>
          <p:cNvSpPr/>
          <p:nvPr/>
        </p:nvSpPr>
        <p:spPr>
          <a:xfrm>
            <a:off x="5689425" y="3866198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6152219" y="3820242"/>
            <a:ext cx="2991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Principale métropole régionale à large rayonnement</a:t>
            </a:r>
            <a:endParaRPr lang="fr-FR" sz="1200" dirty="0"/>
          </a:p>
        </p:txBody>
      </p:sp>
      <p:sp>
        <p:nvSpPr>
          <p:cNvPr id="14" name="Ellipse 13"/>
          <p:cNvSpPr/>
          <p:nvPr/>
        </p:nvSpPr>
        <p:spPr>
          <a:xfrm>
            <a:off x="3914172" y="3775275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3150243" y="951053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4180390" y="5198962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5002193" y="2096946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379317" y="2895600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513635" y="5036916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1680259" y="4296136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toile à 4 branches 20"/>
          <p:cNvSpPr/>
          <p:nvPr/>
        </p:nvSpPr>
        <p:spPr>
          <a:xfrm>
            <a:off x="5034987" y="2106592"/>
            <a:ext cx="231494" cy="185195"/>
          </a:xfrm>
          <a:prstGeom prst="star4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Étoile à 4 branches 21"/>
          <p:cNvSpPr/>
          <p:nvPr/>
        </p:nvSpPr>
        <p:spPr>
          <a:xfrm>
            <a:off x="5720532" y="4773015"/>
            <a:ext cx="231494" cy="185195"/>
          </a:xfrm>
          <a:prstGeom prst="star4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6152219" y="4717995"/>
            <a:ext cx="2991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Une capitale européenne (siège du Parlement de l’UE)</a:t>
            </a:r>
            <a:endParaRPr lang="fr-FR" sz="1200" dirty="0"/>
          </a:p>
        </p:txBody>
      </p:sp>
      <p:sp>
        <p:nvSpPr>
          <p:cNvPr id="27" name="Étoile à 5 branches 26"/>
          <p:cNvSpPr/>
          <p:nvPr/>
        </p:nvSpPr>
        <p:spPr>
          <a:xfrm>
            <a:off x="5751979" y="5174176"/>
            <a:ext cx="208345" cy="196770"/>
          </a:xfrm>
          <a:prstGeom prst="star5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6152219" y="5147840"/>
            <a:ext cx="2991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</a:t>
            </a:r>
            <a:r>
              <a:rPr lang="fr-FR" sz="1200" dirty="0" smtClean="0"/>
              <a:t>apitale européenne de la culture (2004, 2013)</a:t>
            </a:r>
            <a:endParaRPr lang="fr-FR" sz="1200" dirty="0"/>
          </a:p>
        </p:txBody>
      </p:sp>
      <p:sp>
        <p:nvSpPr>
          <p:cNvPr id="29" name="Étoile à 5 branches 28"/>
          <p:cNvSpPr/>
          <p:nvPr/>
        </p:nvSpPr>
        <p:spPr>
          <a:xfrm>
            <a:off x="4208964" y="5205955"/>
            <a:ext cx="208345" cy="196770"/>
          </a:xfrm>
          <a:prstGeom prst="star5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0" name="Groupe 49"/>
          <p:cNvGrpSpPr/>
          <p:nvPr/>
        </p:nvGrpSpPr>
        <p:grpSpPr>
          <a:xfrm>
            <a:off x="272143" y="783771"/>
            <a:ext cx="5138057" cy="5138058"/>
            <a:chOff x="272143" y="783771"/>
            <a:chExt cx="5138057" cy="5138058"/>
          </a:xfrm>
        </p:grpSpPr>
        <p:sp>
          <p:nvSpPr>
            <p:cNvPr id="30" name="Forme libre 29"/>
            <p:cNvSpPr/>
            <p:nvPr/>
          </p:nvSpPr>
          <p:spPr>
            <a:xfrm>
              <a:off x="272143" y="794657"/>
              <a:ext cx="5007428" cy="5127172"/>
            </a:xfrm>
            <a:custGeom>
              <a:avLst/>
              <a:gdLst>
                <a:gd name="connsiteX0" fmla="*/ 2841171 w 5007428"/>
                <a:gd name="connsiteY0" fmla="*/ 0 h 5127172"/>
                <a:gd name="connsiteX1" fmla="*/ 2536371 w 5007428"/>
                <a:gd name="connsiteY1" fmla="*/ 108857 h 5127172"/>
                <a:gd name="connsiteX2" fmla="*/ 2460171 w 5007428"/>
                <a:gd name="connsiteY2" fmla="*/ 544286 h 5127172"/>
                <a:gd name="connsiteX3" fmla="*/ 1894114 w 5007428"/>
                <a:gd name="connsiteY3" fmla="*/ 816429 h 5127172"/>
                <a:gd name="connsiteX4" fmla="*/ 1915886 w 5007428"/>
                <a:gd name="connsiteY4" fmla="*/ 936172 h 5127172"/>
                <a:gd name="connsiteX5" fmla="*/ 1992086 w 5007428"/>
                <a:gd name="connsiteY5" fmla="*/ 957943 h 5127172"/>
                <a:gd name="connsiteX6" fmla="*/ 1763486 w 5007428"/>
                <a:gd name="connsiteY6" fmla="*/ 1045029 h 5127172"/>
                <a:gd name="connsiteX7" fmla="*/ 1426028 w 5007428"/>
                <a:gd name="connsiteY7" fmla="*/ 1001486 h 5127172"/>
                <a:gd name="connsiteX8" fmla="*/ 1404257 w 5007428"/>
                <a:gd name="connsiteY8" fmla="*/ 762000 h 5127172"/>
                <a:gd name="connsiteX9" fmla="*/ 1175657 w 5007428"/>
                <a:gd name="connsiteY9" fmla="*/ 772886 h 5127172"/>
                <a:gd name="connsiteX10" fmla="*/ 1317171 w 5007428"/>
                <a:gd name="connsiteY10" fmla="*/ 1393372 h 5127172"/>
                <a:gd name="connsiteX11" fmla="*/ 827314 w 5007428"/>
                <a:gd name="connsiteY11" fmla="*/ 1447800 h 5127172"/>
                <a:gd name="connsiteX12" fmla="*/ 664028 w 5007428"/>
                <a:gd name="connsiteY12" fmla="*/ 1230086 h 5127172"/>
                <a:gd name="connsiteX13" fmla="*/ 0 w 5007428"/>
                <a:gd name="connsiteY13" fmla="*/ 1382486 h 5127172"/>
                <a:gd name="connsiteX14" fmla="*/ 32657 w 5007428"/>
                <a:gd name="connsiteY14" fmla="*/ 1491343 h 5127172"/>
                <a:gd name="connsiteX15" fmla="*/ 174171 w 5007428"/>
                <a:gd name="connsiteY15" fmla="*/ 1480457 h 5127172"/>
                <a:gd name="connsiteX16" fmla="*/ 195943 w 5007428"/>
                <a:gd name="connsiteY16" fmla="*/ 1611086 h 5127172"/>
                <a:gd name="connsiteX17" fmla="*/ 54428 w 5007428"/>
                <a:gd name="connsiteY17" fmla="*/ 1643743 h 5127172"/>
                <a:gd name="connsiteX18" fmla="*/ 174171 w 5007428"/>
                <a:gd name="connsiteY18" fmla="*/ 1850572 h 5127172"/>
                <a:gd name="connsiteX19" fmla="*/ 283028 w 5007428"/>
                <a:gd name="connsiteY19" fmla="*/ 1796143 h 5127172"/>
                <a:gd name="connsiteX20" fmla="*/ 849086 w 5007428"/>
                <a:gd name="connsiteY20" fmla="*/ 2068286 h 5127172"/>
                <a:gd name="connsiteX21" fmla="*/ 849086 w 5007428"/>
                <a:gd name="connsiteY21" fmla="*/ 2177143 h 5127172"/>
                <a:gd name="connsiteX22" fmla="*/ 1219200 w 5007428"/>
                <a:gd name="connsiteY22" fmla="*/ 2209800 h 5127172"/>
                <a:gd name="connsiteX23" fmla="*/ 957943 w 5007428"/>
                <a:gd name="connsiteY23" fmla="*/ 2231572 h 5127172"/>
                <a:gd name="connsiteX24" fmla="*/ 979714 w 5007428"/>
                <a:gd name="connsiteY24" fmla="*/ 2438400 h 5127172"/>
                <a:gd name="connsiteX25" fmla="*/ 1153886 w 5007428"/>
                <a:gd name="connsiteY25" fmla="*/ 2721429 h 5127172"/>
                <a:gd name="connsiteX26" fmla="*/ 1382486 w 5007428"/>
                <a:gd name="connsiteY26" fmla="*/ 2917372 h 5127172"/>
                <a:gd name="connsiteX27" fmla="*/ 1317171 w 5007428"/>
                <a:gd name="connsiteY27" fmla="*/ 3102429 h 5127172"/>
                <a:gd name="connsiteX28" fmla="*/ 1524000 w 5007428"/>
                <a:gd name="connsiteY28" fmla="*/ 3309257 h 5127172"/>
                <a:gd name="connsiteX29" fmla="*/ 1524000 w 5007428"/>
                <a:gd name="connsiteY29" fmla="*/ 3537857 h 5127172"/>
                <a:gd name="connsiteX30" fmla="*/ 1360714 w 5007428"/>
                <a:gd name="connsiteY30" fmla="*/ 3222172 h 5127172"/>
                <a:gd name="connsiteX31" fmla="*/ 1251857 w 5007428"/>
                <a:gd name="connsiteY31" fmla="*/ 3712029 h 5127172"/>
                <a:gd name="connsiteX32" fmla="*/ 1143000 w 5007428"/>
                <a:gd name="connsiteY32" fmla="*/ 4332514 h 5127172"/>
                <a:gd name="connsiteX33" fmla="*/ 990600 w 5007428"/>
                <a:gd name="connsiteY33" fmla="*/ 4463143 h 5127172"/>
                <a:gd name="connsiteX34" fmla="*/ 1186543 w 5007428"/>
                <a:gd name="connsiteY34" fmla="*/ 4691743 h 5127172"/>
                <a:gd name="connsiteX35" fmla="*/ 1981200 w 5007428"/>
                <a:gd name="connsiteY35" fmla="*/ 4942114 h 5127172"/>
                <a:gd name="connsiteX36" fmla="*/ 2057400 w 5007428"/>
                <a:gd name="connsiteY36" fmla="*/ 4865914 h 5127172"/>
                <a:gd name="connsiteX37" fmla="*/ 2373086 w 5007428"/>
                <a:gd name="connsiteY37" fmla="*/ 4963886 h 5127172"/>
                <a:gd name="connsiteX38" fmla="*/ 2590800 w 5007428"/>
                <a:gd name="connsiteY38" fmla="*/ 5127172 h 5127172"/>
                <a:gd name="connsiteX39" fmla="*/ 3069771 w 5007428"/>
                <a:gd name="connsiteY39" fmla="*/ 5116286 h 5127172"/>
                <a:gd name="connsiteX40" fmla="*/ 3015343 w 5007428"/>
                <a:gd name="connsiteY40" fmla="*/ 4844143 h 5127172"/>
                <a:gd name="connsiteX41" fmla="*/ 3178628 w 5007428"/>
                <a:gd name="connsiteY41" fmla="*/ 4582886 h 5127172"/>
                <a:gd name="connsiteX42" fmla="*/ 3439886 w 5007428"/>
                <a:gd name="connsiteY42" fmla="*/ 4463143 h 5127172"/>
                <a:gd name="connsiteX43" fmla="*/ 4016828 w 5007428"/>
                <a:gd name="connsiteY43" fmla="*/ 4539343 h 5127172"/>
                <a:gd name="connsiteX44" fmla="*/ 4245428 w 5007428"/>
                <a:gd name="connsiteY44" fmla="*/ 4691743 h 5127172"/>
                <a:gd name="connsiteX45" fmla="*/ 4528457 w 5007428"/>
                <a:gd name="connsiteY45" fmla="*/ 4659086 h 5127172"/>
                <a:gd name="connsiteX46" fmla="*/ 4920343 w 5007428"/>
                <a:gd name="connsiteY46" fmla="*/ 4234543 h 5127172"/>
                <a:gd name="connsiteX47" fmla="*/ 4985657 w 5007428"/>
                <a:gd name="connsiteY47" fmla="*/ 4016829 h 5127172"/>
                <a:gd name="connsiteX48" fmla="*/ 4648200 w 5007428"/>
                <a:gd name="connsiteY48" fmla="*/ 3984172 h 5127172"/>
                <a:gd name="connsiteX49" fmla="*/ 4702628 w 5007428"/>
                <a:gd name="connsiteY49" fmla="*/ 3712029 h 5127172"/>
                <a:gd name="connsiteX50" fmla="*/ 4528457 w 5007428"/>
                <a:gd name="connsiteY50" fmla="*/ 3494314 h 5127172"/>
                <a:gd name="connsiteX51" fmla="*/ 4746171 w 5007428"/>
                <a:gd name="connsiteY51" fmla="*/ 3363686 h 5127172"/>
                <a:gd name="connsiteX52" fmla="*/ 4626428 w 5007428"/>
                <a:gd name="connsiteY52" fmla="*/ 2993572 h 5127172"/>
                <a:gd name="connsiteX53" fmla="*/ 4517571 w 5007428"/>
                <a:gd name="connsiteY53" fmla="*/ 2721429 h 5127172"/>
                <a:gd name="connsiteX54" fmla="*/ 4223657 w 5007428"/>
                <a:gd name="connsiteY54" fmla="*/ 2873829 h 5127172"/>
                <a:gd name="connsiteX55" fmla="*/ 4419600 w 5007428"/>
                <a:gd name="connsiteY55" fmla="*/ 2394857 h 5127172"/>
                <a:gd name="connsiteX56" fmla="*/ 4811486 w 5007428"/>
                <a:gd name="connsiteY56" fmla="*/ 2035629 h 5127172"/>
                <a:gd name="connsiteX57" fmla="*/ 4822371 w 5007428"/>
                <a:gd name="connsiteY57" fmla="*/ 1643743 h 5127172"/>
                <a:gd name="connsiteX58" fmla="*/ 5007428 w 5007428"/>
                <a:gd name="connsiteY58" fmla="*/ 1186543 h 5127172"/>
                <a:gd name="connsiteX59" fmla="*/ 4430486 w 5007428"/>
                <a:gd name="connsiteY59" fmla="*/ 1110343 h 5127172"/>
                <a:gd name="connsiteX60" fmla="*/ 4310743 w 5007428"/>
                <a:gd name="connsiteY60" fmla="*/ 914400 h 5127172"/>
                <a:gd name="connsiteX61" fmla="*/ 3973286 w 5007428"/>
                <a:gd name="connsiteY61" fmla="*/ 903514 h 5127172"/>
                <a:gd name="connsiteX62" fmla="*/ 3701143 w 5007428"/>
                <a:gd name="connsiteY62" fmla="*/ 707572 h 5127172"/>
                <a:gd name="connsiteX63" fmla="*/ 3701143 w 5007428"/>
                <a:gd name="connsiteY63" fmla="*/ 544286 h 5127172"/>
                <a:gd name="connsiteX64" fmla="*/ 3592286 w 5007428"/>
                <a:gd name="connsiteY64" fmla="*/ 685800 h 5127172"/>
                <a:gd name="connsiteX65" fmla="*/ 3472543 w 5007428"/>
                <a:gd name="connsiteY65" fmla="*/ 631372 h 5127172"/>
                <a:gd name="connsiteX66" fmla="*/ 3265714 w 5007428"/>
                <a:gd name="connsiteY66" fmla="*/ 359229 h 5127172"/>
                <a:gd name="connsiteX67" fmla="*/ 2971800 w 5007428"/>
                <a:gd name="connsiteY67" fmla="*/ 206829 h 5127172"/>
                <a:gd name="connsiteX68" fmla="*/ 2841171 w 5007428"/>
                <a:gd name="connsiteY68" fmla="*/ 0 h 5127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5007428" h="5127172">
                  <a:moveTo>
                    <a:pt x="2841171" y="0"/>
                  </a:moveTo>
                  <a:lnTo>
                    <a:pt x="2536371" y="108857"/>
                  </a:lnTo>
                  <a:lnTo>
                    <a:pt x="2460171" y="544286"/>
                  </a:lnTo>
                  <a:lnTo>
                    <a:pt x="1894114" y="816429"/>
                  </a:lnTo>
                  <a:lnTo>
                    <a:pt x="1915886" y="936172"/>
                  </a:lnTo>
                  <a:lnTo>
                    <a:pt x="1992086" y="957943"/>
                  </a:lnTo>
                  <a:lnTo>
                    <a:pt x="1763486" y="1045029"/>
                  </a:lnTo>
                  <a:lnTo>
                    <a:pt x="1426028" y="1001486"/>
                  </a:lnTo>
                  <a:lnTo>
                    <a:pt x="1404257" y="762000"/>
                  </a:lnTo>
                  <a:lnTo>
                    <a:pt x="1175657" y="772886"/>
                  </a:lnTo>
                  <a:lnTo>
                    <a:pt x="1317171" y="1393372"/>
                  </a:lnTo>
                  <a:lnTo>
                    <a:pt x="827314" y="1447800"/>
                  </a:lnTo>
                  <a:lnTo>
                    <a:pt x="664028" y="1230086"/>
                  </a:lnTo>
                  <a:lnTo>
                    <a:pt x="0" y="1382486"/>
                  </a:lnTo>
                  <a:lnTo>
                    <a:pt x="32657" y="1491343"/>
                  </a:lnTo>
                  <a:lnTo>
                    <a:pt x="174171" y="1480457"/>
                  </a:lnTo>
                  <a:lnTo>
                    <a:pt x="195943" y="1611086"/>
                  </a:lnTo>
                  <a:lnTo>
                    <a:pt x="54428" y="1643743"/>
                  </a:lnTo>
                  <a:lnTo>
                    <a:pt x="174171" y="1850572"/>
                  </a:lnTo>
                  <a:lnTo>
                    <a:pt x="283028" y="1796143"/>
                  </a:lnTo>
                  <a:lnTo>
                    <a:pt x="849086" y="2068286"/>
                  </a:lnTo>
                  <a:lnTo>
                    <a:pt x="849086" y="2177143"/>
                  </a:lnTo>
                  <a:lnTo>
                    <a:pt x="1219200" y="2209800"/>
                  </a:lnTo>
                  <a:lnTo>
                    <a:pt x="957943" y="2231572"/>
                  </a:lnTo>
                  <a:lnTo>
                    <a:pt x="979714" y="2438400"/>
                  </a:lnTo>
                  <a:lnTo>
                    <a:pt x="1153886" y="2721429"/>
                  </a:lnTo>
                  <a:lnTo>
                    <a:pt x="1382486" y="2917372"/>
                  </a:lnTo>
                  <a:lnTo>
                    <a:pt x="1317171" y="3102429"/>
                  </a:lnTo>
                  <a:lnTo>
                    <a:pt x="1524000" y="3309257"/>
                  </a:lnTo>
                  <a:lnTo>
                    <a:pt x="1524000" y="3537857"/>
                  </a:lnTo>
                  <a:lnTo>
                    <a:pt x="1360714" y="3222172"/>
                  </a:lnTo>
                  <a:lnTo>
                    <a:pt x="1251857" y="3712029"/>
                  </a:lnTo>
                  <a:lnTo>
                    <a:pt x="1143000" y="4332514"/>
                  </a:lnTo>
                  <a:lnTo>
                    <a:pt x="990600" y="4463143"/>
                  </a:lnTo>
                  <a:lnTo>
                    <a:pt x="1186543" y="4691743"/>
                  </a:lnTo>
                  <a:lnTo>
                    <a:pt x="1981200" y="4942114"/>
                  </a:lnTo>
                  <a:lnTo>
                    <a:pt x="2057400" y="4865914"/>
                  </a:lnTo>
                  <a:lnTo>
                    <a:pt x="2373086" y="4963886"/>
                  </a:lnTo>
                  <a:lnTo>
                    <a:pt x="2590800" y="5127172"/>
                  </a:lnTo>
                  <a:lnTo>
                    <a:pt x="3069771" y="5116286"/>
                  </a:lnTo>
                  <a:lnTo>
                    <a:pt x="3015343" y="4844143"/>
                  </a:lnTo>
                  <a:lnTo>
                    <a:pt x="3178628" y="4582886"/>
                  </a:lnTo>
                  <a:lnTo>
                    <a:pt x="3439886" y="4463143"/>
                  </a:lnTo>
                  <a:lnTo>
                    <a:pt x="4016828" y="4539343"/>
                  </a:lnTo>
                  <a:lnTo>
                    <a:pt x="4245428" y="4691743"/>
                  </a:lnTo>
                  <a:lnTo>
                    <a:pt x="4528457" y="4659086"/>
                  </a:lnTo>
                  <a:lnTo>
                    <a:pt x="4920343" y="4234543"/>
                  </a:lnTo>
                  <a:lnTo>
                    <a:pt x="4985657" y="4016829"/>
                  </a:lnTo>
                  <a:lnTo>
                    <a:pt x="4648200" y="3984172"/>
                  </a:lnTo>
                  <a:lnTo>
                    <a:pt x="4702628" y="3712029"/>
                  </a:lnTo>
                  <a:lnTo>
                    <a:pt x="4528457" y="3494314"/>
                  </a:lnTo>
                  <a:lnTo>
                    <a:pt x="4746171" y="3363686"/>
                  </a:lnTo>
                  <a:lnTo>
                    <a:pt x="4626428" y="2993572"/>
                  </a:lnTo>
                  <a:lnTo>
                    <a:pt x="4517571" y="2721429"/>
                  </a:lnTo>
                  <a:lnTo>
                    <a:pt x="4223657" y="2873829"/>
                  </a:lnTo>
                  <a:lnTo>
                    <a:pt x="4419600" y="2394857"/>
                  </a:lnTo>
                  <a:lnTo>
                    <a:pt x="4811486" y="2035629"/>
                  </a:lnTo>
                  <a:lnTo>
                    <a:pt x="4822371" y="1643743"/>
                  </a:lnTo>
                  <a:lnTo>
                    <a:pt x="5007428" y="1186543"/>
                  </a:lnTo>
                  <a:lnTo>
                    <a:pt x="4430486" y="1110343"/>
                  </a:lnTo>
                  <a:lnTo>
                    <a:pt x="4310743" y="914400"/>
                  </a:lnTo>
                  <a:lnTo>
                    <a:pt x="3973286" y="903514"/>
                  </a:lnTo>
                  <a:lnTo>
                    <a:pt x="3701143" y="707572"/>
                  </a:lnTo>
                  <a:lnTo>
                    <a:pt x="3701143" y="544286"/>
                  </a:lnTo>
                  <a:lnTo>
                    <a:pt x="3592286" y="685800"/>
                  </a:lnTo>
                  <a:lnTo>
                    <a:pt x="3472543" y="631372"/>
                  </a:lnTo>
                  <a:lnTo>
                    <a:pt x="3265714" y="359229"/>
                  </a:lnTo>
                  <a:lnTo>
                    <a:pt x="2971800" y="206829"/>
                  </a:lnTo>
                  <a:lnTo>
                    <a:pt x="2841171" y="0"/>
                  </a:lnTo>
                  <a:close/>
                </a:path>
              </a:pathLst>
            </a:cu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Forme libre 30"/>
            <p:cNvSpPr/>
            <p:nvPr/>
          </p:nvSpPr>
          <p:spPr>
            <a:xfrm>
              <a:off x="2286000" y="1763486"/>
              <a:ext cx="1676400" cy="1034143"/>
            </a:xfrm>
            <a:custGeom>
              <a:avLst/>
              <a:gdLst>
                <a:gd name="connsiteX0" fmla="*/ 0 w 1676400"/>
                <a:gd name="connsiteY0" fmla="*/ 0 h 1034143"/>
                <a:gd name="connsiteX1" fmla="*/ 533400 w 1676400"/>
                <a:gd name="connsiteY1" fmla="*/ 239485 h 1034143"/>
                <a:gd name="connsiteX2" fmla="*/ 772886 w 1676400"/>
                <a:gd name="connsiteY2" fmla="*/ 370114 h 1034143"/>
                <a:gd name="connsiteX3" fmla="*/ 859971 w 1676400"/>
                <a:gd name="connsiteY3" fmla="*/ 533400 h 1034143"/>
                <a:gd name="connsiteX4" fmla="*/ 947057 w 1676400"/>
                <a:gd name="connsiteY4" fmla="*/ 620485 h 1034143"/>
                <a:gd name="connsiteX5" fmla="*/ 1284514 w 1676400"/>
                <a:gd name="connsiteY5" fmla="*/ 533400 h 1034143"/>
                <a:gd name="connsiteX6" fmla="*/ 1676400 w 1676400"/>
                <a:gd name="connsiteY6" fmla="*/ 1034143 h 1034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400" h="1034143">
                  <a:moveTo>
                    <a:pt x="0" y="0"/>
                  </a:moveTo>
                  <a:lnTo>
                    <a:pt x="533400" y="239485"/>
                  </a:lnTo>
                  <a:cubicBezTo>
                    <a:pt x="662214" y="301171"/>
                    <a:pt x="718458" y="321128"/>
                    <a:pt x="772886" y="370114"/>
                  </a:cubicBezTo>
                  <a:cubicBezTo>
                    <a:pt x="827315" y="419100"/>
                    <a:pt x="830943" y="491672"/>
                    <a:pt x="859971" y="533400"/>
                  </a:cubicBezTo>
                  <a:cubicBezTo>
                    <a:pt x="888999" y="575128"/>
                    <a:pt x="876300" y="620485"/>
                    <a:pt x="947057" y="620485"/>
                  </a:cubicBezTo>
                  <a:cubicBezTo>
                    <a:pt x="1017814" y="620485"/>
                    <a:pt x="1162957" y="464457"/>
                    <a:pt x="1284514" y="533400"/>
                  </a:cubicBezTo>
                  <a:cubicBezTo>
                    <a:pt x="1406071" y="602343"/>
                    <a:pt x="1541235" y="818243"/>
                    <a:pt x="1676400" y="1034143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Forme libre 32"/>
            <p:cNvSpPr/>
            <p:nvPr/>
          </p:nvSpPr>
          <p:spPr>
            <a:xfrm>
              <a:off x="1469571" y="2663371"/>
              <a:ext cx="1872343" cy="569686"/>
            </a:xfrm>
            <a:custGeom>
              <a:avLst/>
              <a:gdLst>
                <a:gd name="connsiteX0" fmla="*/ 1872343 w 1872343"/>
                <a:gd name="connsiteY0" fmla="*/ 569686 h 569686"/>
                <a:gd name="connsiteX1" fmla="*/ 1785258 w 1872343"/>
                <a:gd name="connsiteY1" fmla="*/ 221343 h 569686"/>
                <a:gd name="connsiteX2" fmla="*/ 1404258 w 1872343"/>
                <a:gd name="connsiteY2" fmla="*/ 3629 h 569686"/>
                <a:gd name="connsiteX3" fmla="*/ 1132115 w 1872343"/>
                <a:gd name="connsiteY3" fmla="*/ 243115 h 569686"/>
                <a:gd name="connsiteX4" fmla="*/ 642258 w 1872343"/>
                <a:gd name="connsiteY4" fmla="*/ 362858 h 569686"/>
                <a:gd name="connsiteX5" fmla="*/ 446315 w 1872343"/>
                <a:gd name="connsiteY5" fmla="*/ 243115 h 569686"/>
                <a:gd name="connsiteX6" fmla="*/ 0 w 1872343"/>
                <a:gd name="connsiteY6" fmla="*/ 362858 h 569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2343" h="569686">
                  <a:moveTo>
                    <a:pt x="1872343" y="569686"/>
                  </a:moveTo>
                  <a:cubicBezTo>
                    <a:pt x="1867807" y="442686"/>
                    <a:pt x="1863272" y="315686"/>
                    <a:pt x="1785258" y="221343"/>
                  </a:cubicBezTo>
                  <a:cubicBezTo>
                    <a:pt x="1707244" y="127000"/>
                    <a:pt x="1513115" y="0"/>
                    <a:pt x="1404258" y="3629"/>
                  </a:cubicBezTo>
                  <a:cubicBezTo>
                    <a:pt x="1295401" y="7258"/>
                    <a:pt x="1259115" y="183244"/>
                    <a:pt x="1132115" y="243115"/>
                  </a:cubicBezTo>
                  <a:cubicBezTo>
                    <a:pt x="1005115" y="302986"/>
                    <a:pt x="756558" y="362858"/>
                    <a:pt x="642258" y="362858"/>
                  </a:cubicBezTo>
                  <a:cubicBezTo>
                    <a:pt x="527958" y="362858"/>
                    <a:pt x="553358" y="243115"/>
                    <a:pt x="446315" y="243115"/>
                  </a:cubicBezTo>
                  <a:cubicBezTo>
                    <a:pt x="339272" y="243115"/>
                    <a:pt x="169636" y="302986"/>
                    <a:pt x="0" y="362858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Forme libre 33"/>
            <p:cNvSpPr/>
            <p:nvPr/>
          </p:nvSpPr>
          <p:spPr>
            <a:xfrm>
              <a:off x="3962400" y="2699657"/>
              <a:ext cx="522514" cy="2616200"/>
            </a:xfrm>
            <a:custGeom>
              <a:avLst/>
              <a:gdLst>
                <a:gd name="connsiteX0" fmla="*/ 522514 w 522514"/>
                <a:gd name="connsiteY0" fmla="*/ 0 h 2616200"/>
                <a:gd name="connsiteX1" fmla="*/ 97971 w 522514"/>
                <a:gd name="connsiteY1" fmla="*/ 544286 h 2616200"/>
                <a:gd name="connsiteX2" fmla="*/ 65314 w 522514"/>
                <a:gd name="connsiteY2" fmla="*/ 1306286 h 2616200"/>
                <a:gd name="connsiteX3" fmla="*/ 76200 w 522514"/>
                <a:gd name="connsiteY3" fmla="*/ 1621972 h 2616200"/>
                <a:gd name="connsiteX4" fmla="*/ 32657 w 522514"/>
                <a:gd name="connsiteY4" fmla="*/ 2090057 h 2616200"/>
                <a:gd name="connsiteX5" fmla="*/ 87086 w 522514"/>
                <a:gd name="connsiteY5" fmla="*/ 2264229 h 2616200"/>
                <a:gd name="connsiteX6" fmla="*/ 0 w 522514"/>
                <a:gd name="connsiteY6" fmla="*/ 2427514 h 2616200"/>
                <a:gd name="connsiteX7" fmla="*/ 87086 w 522514"/>
                <a:gd name="connsiteY7" fmla="*/ 2590800 h 2616200"/>
                <a:gd name="connsiteX8" fmla="*/ 87086 w 522514"/>
                <a:gd name="connsiteY8" fmla="*/ 2579914 h 261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2514" h="2616200">
                  <a:moveTo>
                    <a:pt x="522514" y="0"/>
                  </a:moveTo>
                  <a:cubicBezTo>
                    <a:pt x="348342" y="163286"/>
                    <a:pt x="174171" y="326572"/>
                    <a:pt x="97971" y="544286"/>
                  </a:cubicBezTo>
                  <a:cubicBezTo>
                    <a:pt x="21771" y="762000"/>
                    <a:pt x="68943" y="1126672"/>
                    <a:pt x="65314" y="1306286"/>
                  </a:cubicBezTo>
                  <a:cubicBezTo>
                    <a:pt x="61685" y="1485900"/>
                    <a:pt x="81643" y="1491343"/>
                    <a:pt x="76200" y="1621972"/>
                  </a:cubicBezTo>
                  <a:cubicBezTo>
                    <a:pt x="70757" y="1752601"/>
                    <a:pt x="30843" y="1983014"/>
                    <a:pt x="32657" y="2090057"/>
                  </a:cubicBezTo>
                  <a:cubicBezTo>
                    <a:pt x="34471" y="2197100"/>
                    <a:pt x="92529" y="2207986"/>
                    <a:pt x="87086" y="2264229"/>
                  </a:cubicBezTo>
                  <a:cubicBezTo>
                    <a:pt x="81643" y="2320472"/>
                    <a:pt x="0" y="2373086"/>
                    <a:pt x="0" y="2427514"/>
                  </a:cubicBezTo>
                  <a:cubicBezTo>
                    <a:pt x="0" y="2481942"/>
                    <a:pt x="72572" y="2565400"/>
                    <a:pt x="87086" y="2590800"/>
                  </a:cubicBezTo>
                  <a:cubicBezTo>
                    <a:pt x="101600" y="2616200"/>
                    <a:pt x="94343" y="2598057"/>
                    <a:pt x="87086" y="2579914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Forme libre 34"/>
            <p:cNvSpPr/>
            <p:nvPr/>
          </p:nvSpPr>
          <p:spPr>
            <a:xfrm>
              <a:off x="3829050" y="5095875"/>
              <a:ext cx="142875" cy="171450"/>
            </a:xfrm>
            <a:custGeom>
              <a:avLst/>
              <a:gdLst>
                <a:gd name="connsiteX0" fmla="*/ 87086 w 87086"/>
                <a:gd name="connsiteY0" fmla="*/ 0 h 130629"/>
                <a:gd name="connsiteX1" fmla="*/ 0 w 87086"/>
                <a:gd name="connsiteY1" fmla="*/ 130629 h 130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7086" h="130629">
                  <a:moveTo>
                    <a:pt x="87086" y="0"/>
                  </a:moveTo>
                  <a:lnTo>
                    <a:pt x="0" y="130629"/>
                  </a:ln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Forme libre 35"/>
            <p:cNvSpPr/>
            <p:nvPr/>
          </p:nvSpPr>
          <p:spPr>
            <a:xfrm>
              <a:off x="4724400" y="783771"/>
              <a:ext cx="685800" cy="2075544"/>
            </a:xfrm>
            <a:custGeom>
              <a:avLst/>
              <a:gdLst>
                <a:gd name="connsiteX0" fmla="*/ 685800 w 685800"/>
                <a:gd name="connsiteY0" fmla="*/ 2013858 h 2075544"/>
                <a:gd name="connsiteX1" fmla="*/ 381000 w 685800"/>
                <a:gd name="connsiteY1" fmla="*/ 2013858 h 2075544"/>
                <a:gd name="connsiteX2" fmla="*/ 370114 w 685800"/>
                <a:gd name="connsiteY2" fmla="*/ 1643743 h 2075544"/>
                <a:gd name="connsiteX3" fmla="*/ 664029 w 685800"/>
                <a:gd name="connsiteY3" fmla="*/ 990600 h 2075544"/>
                <a:gd name="connsiteX4" fmla="*/ 489857 w 685800"/>
                <a:gd name="connsiteY4" fmla="*/ 566058 h 2075544"/>
                <a:gd name="connsiteX5" fmla="*/ 0 w 685800"/>
                <a:gd name="connsiteY5" fmla="*/ 0 h 2075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5800" h="2075544">
                  <a:moveTo>
                    <a:pt x="685800" y="2013858"/>
                  </a:moveTo>
                  <a:cubicBezTo>
                    <a:pt x="559707" y="2044701"/>
                    <a:pt x="433614" y="2075544"/>
                    <a:pt x="381000" y="2013858"/>
                  </a:cubicBezTo>
                  <a:cubicBezTo>
                    <a:pt x="328386" y="1952172"/>
                    <a:pt x="322943" y="1814286"/>
                    <a:pt x="370114" y="1643743"/>
                  </a:cubicBezTo>
                  <a:cubicBezTo>
                    <a:pt x="417286" y="1473200"/>
                    <a:pt x="644072" y="1170214"/>
                    <a:pt x="664029" y="990600"/>
                  </a:cubicBezTo>
                  <a:cubicBezTo>
                    <a:pt x="683986" y="810986"/>
                    <a:pt x="600528" y="731158"/>
                    <a:pt x="489857" y="566058"/>
                  </a:cubicBezTo>
                  <a:cubicBezTo>
                    <a:pt x="379186" y="400958"/>
                    <a:pt x="189593" y="200479"/>
                    <a:pt x="0" y="0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Forme libre 36"/>
            <p:cNvSpPr/>
            <p:nvPr/>
          </p:nvSpPr>
          <p:spPr>
            <a:xfrm>
              <a:off x="1787072" y="4343400"/>
              <a:ext cx="818243" cy="1099457"/>
            </a:xfrm>
            <a:custGeom>
              <a:avLst/>
              <a:gdLst>
                <a:gd name="connsiteX0" fmla="*/ 640442 w 818243"/>
                <a:gd name="connsiteY0" fmla="*/ 1099457 h 1099457"/>
                <a:gd name="connsiteX1" fmla="*/ 814614 w 818243"/>
                <a:gd name="connsiteY1" fmla="*/ 870857 h 1099457"/>
                <a:gd name="connsiteX2" fmla="*/ 662214 w 818243"/>
                <a:gd name="connsiteY2" fmla="*/ 566057 h 1099457"/>
                <a:gd name="connsiteX3" fmla="*/ 368299 w 818243"/>
                <a:gd name="connsiteY3" fmla="*/ 391886 h 1099457"/>
                <a:gd name="connsiteX4" fmla="*/ 139699 w 818243"/>
                <a:gd name="connsiteY4" fmla="*/ 250371 h 1099457"/>
                <a:gd name="connsiteX5" fmla="*/ 19957 w 818243"/>
                <a:gd name="connsiteY5" fmla="*/ 97971 h 1099457"/>
                <a:gd name="connsiteX6" fmla="*/ 19957 w 818243"/>
                <a:gd name="connsiteY6" fmla="*/ 0 h 1099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8243" h="1099457">
                  <a:moveTo>
                    <a:pt x="640442" y="1099457"/>
                  </a:moveTo>
                  <a:cubicBezTo>
                    <a:pt x="725713" y="1029607"/>
                    <a:pt x="810985" y="959757"/>
                    <a:pt x="814614" y="870857"/>
                  </a:cubicBezTo>
                  <a:cubicBezTo>
                    <a:pt x="818243" y="781957"/>
                    <a:pt x="736600" y="645886"/>
                    <a:pt x="662214" y="566057"/>
                  </a:cubicBezTo>
                  <a:cubicBezTo>
                    <a:pt x="587828" y="486229"/>
                    <a:pt x="455385" y="444500"/>
                    <a:pt x="368299" y="391886"/>
                  </a:cubicBezTo>
                  <a:cubicBezTo>
                    <a:pt x="281213" y="339272"/>
                    <a:pt x="197756" y="299357"/>
                    <a:pt x="139699" y="250371"/>
                  </a:cubicBezTo>
                  <a:cubicBezTo>
                    <a:pt x="81642" y="201385"/>
                    <a:pt x="39914" y="139700"/>
                    <a:pt x="19957" y="97971"/>
                  </a:cubicBezTo>
                  <a:cubicBezTo>
                    <a:pt x="0" y="56243"/>
                    <a:pt x="9978" y="28121"/>
                    <a:pt x="19957" y="0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orme libre 37"/>
            <p:cNvSpPr/>
            <p:nvPr/>
          </p:nvSpPr>
          <p:spPr>
            <a:xfrm>
              <a:off x="4016829" y="3679371"/>
              <a:ext cx="500742" cy="304800"/>
            </a:xfrm>
            <a:custGeom>
              <a:avLst/>
              <a:gdLst>
                <a:gd name="connsiteX0" fmla="*/ 500742 w 500742"/>
                <a:gd name="connsiteY0" fmla="*/ 0 h 304800"/>
                <a:gd name="connsiteX1" fmla="*/ 413657 w 500742"/>
                <a:gd name="connsiteY1" fmla="*/ 54429 h 304800"/>
                <a:gd name="connsiteX2" fmla="*/ 348342 w 500742"/>
                <a:gd name="connsiteY2" fmla="*/ 283029 h 304800"/>
                <a:gd name="connsiteX3" fmla="*/ 250371 w 500742"/>
                <a:gd name="connsiteY3" fmla="*/ 185058 h 304800"/>
                <a:gd name="connsiteX4" fmla="*/ 0 w 500742"/>
                <a:gd name="connsiteY4" fmla="*/ 239486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742" h="304800">
                  <a:moveTo>
                    <a:pt x="500742" y="0"/>
                  </a:moveTo>
                  <a:cubicBezTo>
                    <a:pt x="469899" y="3628"/>
                    <a:pt x="439057" y="7257"/>
                    <a:pt x="413657" y="54429"/>
                  </a:cubicBezTo>
                  <a:cubicBezTo>
                    <a:pt x="388257" y="101601"/>
                    <a:pt x="375556" y="261258"/>
                    <a:pt x="348342" y="283029"/>
                  </a:cubicBezTo>
                  <a:cubicBezTo>
                    <a:pt x="321128" y="304800"/>
                    <a:pt x="308428" y="192315"/>
                    <a:pt x="250371" y="185058"/>
                  </a:cubicBezTo>
                  <a:cubicBezTo>
                    <a:pt x="192314" y="177801"/>
                    <a:pt x="96157" y="208643"/>
                    <a:pt x="0" y="239486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1" name="Groupe 50"/>
          <p:cNvGrpSpPr/>
          <p:nvPr/>
        </p:nvGrpSpPr>
        <p:grpSpPr>
          <a:xfrm>
            <a:off x="1475014" y="1054554"/>
            <a:ext cx="3649202" cy="4285640"/>
            <a:chOff x="1475014" y="1054554"/>
            <a:chExt cx="3649202" cy="4285640"/>
          </a:xfrm>
        </p:grpSpPr>
        <p:sp>
          <p:nvSpPr>
            <p:cNvPr id="39" name="Rectangle 38"/>
            <p:cNvSpPr/>
            <p:nvPr/>
          </p:nvSpPr>
          <p:spPr>
            <a:xfrm>
              <a:off x="2598964" y="5150304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94414" y="529317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789339" y="4369254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999014" y="207372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475014" y="2997654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475014" y="249282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294289" y="1054554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75464" y="504552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418239" y="418827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027714" y="390252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9" name="Rectangle 48"/>
          <p:cNvSpPr/>
          <p:nvPr/>
        </p:nvSpPr>
        <p:spPr>
          <a:xfrm>
            <a:off x="5132614" y="2197554"/>
            <a:ext cx="48752" cy="47015"/>
          </a:xfrm>
          <a:prstGeom prst="rect">
            <a:avLst/>
          </a:prstGeom>
          <a:solidFill>
            <a:schemeClr val="tx1"/>
          </a:solidFill>
          <a:ln w="12700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5613009" y="0"/>
            <a:ext cx="1764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A)  Situer le territoire</a:t>
            </a:r>
            <a:endParaRPr lang="fr-FR" sz="1400" b="1" u="sng" dirty="0"/>
          </a:p>
        </p:txBody>
      </p:sp>
      <p:sp>
        <p:nvSpPr>
          <p:cNvPr id="54" name="ZoneTexte 53"/>
          <p:cNvSpPr txBox="1"/>
          <p:nvPr/>
        </p:nvSpPr>
        <p:spPr>
          <a:xfrm>
            <a:off x="5509106" y="1217658"/>
            <a:ext cx="363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Des territoires ultramarins aux extrémités du monde </a:t>
            </a:r>
            <a:endParaRPr lang="fr-FR" sz="1200" b="1" u="sng" dirty="0"/>
          </a:p>
        </p:txBody>
      </p:sp>
      <p:cxnSp>
        <p:nvCxnSpPr>
          <p:cNvPr id="66" name="Connecteur droit 65"/>
          <p:cNvCxnSpPr/>
          <p:nvPr/>
        </p:nvCxnSpPr>
        <p:spPr>
          <a:xfrm>
            <a:off x="1197769" y="6157913"/>
            <a:ext cx="469106" cy="2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1702594" y="6160294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 cstate="print"/>
          <a:srcRect l="3197" t="13707" r="3551"/>
          <a:stretch>
            <a:fillRect/>
          </a:stretch>
        </p:blipFill>
        <p:spPr bwMode="auto">
          <a:xfrm>
            <a:off x="109728" y="6381338"/>
            <a:ext cx="2267712" cy="476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ZoneTexte 55"/>
          <p:cNvSpPr txBox="1"/>
          <p:nvPr/>
        </p:nvSpPr>
        <p:spPr>
          <a:xfrm>
            <a:off x="0" y="6185229"/>
            <a:ext cx="6976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Guadeloupe</a:t>
            </a:r>
            <a:endParaRPr lang="fr-FR" sz="800" i="1" dirty="0" smtClean="0"/>
          </a:p>
        </p:txBody>
      </p:sp>
      <p:sp>
        <p:nvSpPr>
          <p:cNvPr id="57" name="ZoneTexte 56"/>
          <p:cNvSpPr txBox="1"/>
          <p:nvPr/>
        </p:nvSpPr>
        <p:spPr>
          <a:xfrm>
            <a:off x="676689" y="6194506"/>
            <a:ext cx="4956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Martin.</a:t>
            </a:r>
            <a:endParaRPr lang="fr-FR" sz="800" i="1" dirty="0" smtClean="0"/>
          </a:p>
        </p:txBody>
      </p:sp>
      <p:sp>
        <p:nvSpPr>
          <p:cNvPr id="58" name="ZoneTexte 57"/>
          <p:cNvSpPr txBox="1"/>
          <p:nvPr/>
        </p:nvSpPr>
        <p:spPr>
          <a:xfrm>
            <a:off x="1150737" y="6176187"/>
            <a:ext cx="5052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Guyane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1616010" y="6186804"/>
            <a:ext cx="5341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Réunion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2015967" y="6194269"/>
            <a:ext cx="5421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Mayotte</a:t>
            </a:r>
          </a:p>
        </p:txBody>
      </p:sp>
      <p:cxnSp>
        <p:nvCxnSpPr>
          <p:cNvPr id="62" name="Connecteur droit 61"/>
          <p:cNvCxnSpPr/>
          <p:nvPr/>
        </p:nvCxnSpPr>
        <p:spPr>
          <a:xfrm>
            <a:off x="174171" y="6161314"/>
            <a:ext cx="9361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443166" y="5947587"/>
            <a:ext cx="4956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Antilles</a:t>
            </a:r>
            <a:endParaRPr lang="fr-FR" sz="800" dirty="0" smtClean="0"/>
          </a:p>
        </p:txBody>
      </p:sp>
      <p:sp>
        <p:nvSpPr>
          <p:cNvPr id="69" name="ZoneTexte 68"/>
          <p:cNvSpPr txBox="1"/>
          <p:nvPr/>
        </p:nvSpPr>
        <p:spPr>
          <a:xfrm>
            <a:off x="1178972" y="5952350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Am Sud</a:t>
            </a:r>
            <a:endParaRPr lang="fr-FR" sz="800" dirty="0" smtClean="0"/>
          </a:p>
        </p:txBody>
      </p:sp>
      <p:sp>
        <p:nvSpPr>
          <p:cNvPr id="72" name="ZoneTexte 71"/>
          <p:cNvSpPr txBox="1"/>
          <p:nvPr/>
        </p:nvSpPr>
        <p:spPr>
          <a:xfrm>
            <a:off x="1698085" y="5964256"/>
            <a:ext cx="7377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Océan Indien</a:t>
            </a:r>
            <a:endParaRPr lang="fr-FR" sz="800" dirty="0" smtClean="0"/>
          </a:p>
        </p:txBody>
      </p:sp>
      <p:sp>
        <p:nvSpPr>
          <p:cNvPr id="73" name="Rectangle 72"/>
          <p:cNvSpPr/>
          <p:nvPr/>
        </p:nvSpPr>
        <p:spPr>
          <a:xfrm>
            <a:off x="0" y="5915025"/>
            <a:ext cx="2514600" cy="942975"/>
          </a:xfrm>
          <a:prstGeom prst="rect">
            <a:avLst/>
          </a:prstGeom>
          <a:ln w="28575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5546305" y="1534023"/>
            <a:ext cx="561975" cy="314325"/>
          </a:xfrm>
          <a:prstGeom prst="rect">
            <a:avLst/>
          </a:prstGeom>
          <a:ln w="28575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6356958" y="1517878"/>
            <a:ext cx="2787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Les DROM </a:t>
            </a:r>
            <a:r>
              <a:rPr lang="fr-FR" sz="1200" dirty="0" smtClean="0"/>
              <a:t>(Départements et Régions d’Outre Mer) </a:t>
            </a:r>
            <a:r>
              <a:rPr lang="fr-FR" sz="1200" dirty="0" smtClean="0"/>
              <a:t>français, RUP (Régions Ultra Périphériques) de l’UE</a:t>
            </a:r>
            <a:endParaRPr lang="fr-FR" sz="1200" dirty="0"/>
          </a:p>
        </p:txBody>
      </p:sp>
      <p:cxnSp>
        <p:nvCxnSpPr>
          <p:cNvPr id="77" name="Connecteur droit 76"/>
          <p:cNvCxnSpPr/>
          <p:nvPr/>
        </p:nvCxnSpPr>
        <p:spPr>
          <a:xfrm>
            <a:off x="5500468" y="0"/>
            <a:ext cx="70338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/>
          <p:cNvSpPr txBox="1"/>
          <p:nvPr/>
        </p:nvSpPr>
        <p:spPr>
          <a:xfrm>
            <a:off x="3397274" y="735183"/>
            <a:ext cx="814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Belgique</a:t>
            </a:r>
            <a:endParaRPr lang="fr-FR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4255403" y="1410433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Lux</a:t>
            </a:r>
            <a:endParaRPr lang="fr-FR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5085397" y="2324832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All.</a:t>
            </a:r>
            <a:endParaRPr lang="fr-FR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4677434" y="3168894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Suisse</a:t>
            </a:r>
            <a:endParaRPr lang="fr-FR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4832178" y="4209903"/>
            <a:ext cx="54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Italie</a:t>
            </a:r>
            <a:endParaRPr lang="fr-FR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1160511" y="5532266"/>
            <a:ext cx="800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Espagne</a:t>
            </a:r>
            <a:endParaRPr lang="fr-FR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1437909" y="288241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R Uni</a:t>
            </a:r>
            <a:endParaRPr lang="fr-FR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1351160" y="1059917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00B0F0"/>
                </a:solidFill>
              </a:rPr>
              <a:t>Manche</a:t>
            </a:r>
            <a:endParaRPr lang="fr-FR" sz="1400" i="1" dirty="0">
              <a:solidFill>
                <a:srgbClr val="00B0F0"/>
              </a:solidFill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2246949" y="453102"/>
            <a:ext cx="965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00B0F0"/>
                </a:solidFill>
              </a:rPr>
              <a:t>M du Nord</a:t>
            </a:r>
            <a:endParaRPr lang="fr-FR" sz="1400" i="1" dirty="0">
              <a:solidFill>
                <a:srgbClr val="00B0F0"/>
              </a:solidFill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0" y="3634463"/>
            <a:ext cx="1486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00B0F0"/>
                </a:solidFill>
              </a:rPr>
              <a:t>Océan  Atlantique</a:t>
            </a:r>
            <a:endParaRPr lang="fr-FR" sz="1400" i="1" dirty="0">
              <a:solidFill>
                <a:srgbClr val="00B0F0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3623031" y="5762734"/>
            <a:ext cx="1559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00B0F0"/>
                </a:solidFill>
              </a:rPr>
              <a:t>Mer  Méditerranée</a:t>
            </a:r>
            <a:endParaRPr lang="fr-FR" sz="1400" i="1" dirty="0">
              <a:solidFill>
                <a:srgbClr val="00B0F0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45309" y="2294441"/>
            <a:ext cx="2399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/>
              <a:t>B</a:t>
            </a:r>
            <a:r>
              <a:rPr lang="fr-FR" sz="1400" b="1" u="sng" dirty="0" smtClean="0"/>
              <a:t>)  Les structures du territoire</a:t>
            </a:r>
            <a:endParaRPr lang="fr-FR" sz="1400" b="1" u="sng" dirty="0"/>
          </a:p>
        </p:txBody>
      </p:sp>
      <p:sp>
        <p:nvSpPr>
          <p:cNvPr id="90" name="Étoile à 5 branches 89"/>
          <p:cNvSpPr/>
          <p:nvPr/>
        </p:nvSpPr>
        <p:spPr>
          <a:xfrm>
            <a:off x="3187304" y="950836"/>
            <a:ext cx="208345" cy="196770"/>
          </a:xfrm>
          <a:prstGeom prst="star5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/>
          <p:cNvSpPr txBox="1"/>
          <p:nvPr/>
        </p:nvSpPr>
        <p:spPr>
          <a:xfrm>
            <a:off x="5571699" y="4281148"/>
            <a:ext cx="327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Une métropolisation qui s’inscrit dans un contexte européen</a:t>
            </a:r>
            <a:endParaRPr lang="fr-FR" sz="1200" dirty="0"/>
          </a:p>
        </p:txBody>
      </p:sp>
      <p:sp>
        <p:nvSpPr>
          <p:cNvPr id="92" name="ZoneTexte 91"/>
          <p:cNvSpPr txBox="1"/>
          <p:nvPr/>
        </p:nvSpPr>
        <p:spPr>
          <a:xfrm>
            <a:off x="5563783" y="5561862"/>
            <a:ext cx="3275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Les axes majeurs</a:t>
            </a:r>
            <a:endParaRPr lang="fr-FR" sz="1200" dirty="0"/>
          </a:p>
        </p:txBody>
      </p:sp>
      <p:sp>
        <p:nvSpPr>
          <p:cNvPr id="95" name="Forme libre 94"/>
          <p:cNvSpPr/>
          <p:nvPr/>
        </p:nvSpPr>
        <p:spPr>
          <a:xfrm>
            <a:off x="3004457" y="1188720"/>
            <a:ext cx="248194" cy="849086"/>
          </a:xfrm>
          <a:custGeom>
            <a:avLst/>
            <a:gdLst>
              <a:gd name="connsiteX0" fmla="*/ 0 w 248194"/>
              <a:gd name="connsiteY0" fmla="*/ 849086 h 849086"/>
              <a:gd name="connsiteX1" fmla="*/ 248194 w 248194"/>
              <a:gd name="connsiteY1" fmla="*/ 0 h 849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8194" h="849086">
                <a:moveTo>
                  <a:pt x="0" y="849086"/>
                </a:moveTo>
                <a:lnTo>
                  <a:pt x="248194" y="0"/>
                </a:lnTo>
              </a:path>
            </a:pathLst>
          </a:custGeom>
          <a:ln w="76200">
            <a:solidFill>
              <a:srgbClr val="FF0000">
                <a:alpha val="60000"/>
              </a:srgb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Forme libre 95"/>
          <p:cNvSpPr/>
          <p:nvPr/>
        </p:nvSpPr>
        <p:spPr>
          <a:xfrm rot="16516237">
            <a:off x="2436542" y="1494727"/>
            <a:ext cx="317235" cy="825099"/>
          </a:xfrm>
          <a:custGeom>
            <a:avLst/>
            <a:gdLst>
              <a:gd name="connsiteX0" fmla="*/ 0 w 248194"/>
              <a:gd name="connsiteY0" fmla="*/ 849086 h 849086"/>
              <a:gd name="connsiteX1" fmla="*/ 248194 w 248194"/>
              <a:gd name="connsiteY1" fmla="*/ 0 h 849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8194" h="849086">
                <a:moveTo>
                  <a:pt x="0" y="849086"/>
                </a:moveTo>
                <a:lnTo>
                  <a:pt x="248194" y="0"/>
                </a:lnTo>
              </a:path>
            </a:pathLst>
          </a:custGeom>
          <a:ln w="76200">
            <a:solidFill>
              <a:srgbClr val="FF0000">
                <a:alpha val="60000"/>
              </a:srgb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Forme libre 96"/>
          <p:cNvSpPr/>
          <p:nvPr/>
        </p:nvSpPr>
        <p:spPr>
          <a:xfrm>
            <a:off x="5628269" y="5794095"/>
            <a:ext cx="399011" cy="569021"/>
          </a:xfrm>
          <a:custGeom>
            <a:avLst/>
            <a:gdLst>
              <a:gd name="connsiteX0" fmla="*/ 0 w 365760"/>
              <a:gd name="connsiteY0" fmla="*/ 4355 h 343989"/>
              <a:gd name="connsiteX1" fmla="*/ 209006 w 365760"/>
              <a:gd name="connsiteY1" fmla="*/ 56606 h 343989"/>
              <a:gd name="connsiteX2" fmla="*/ 365760 w 365760"/>
              <a:gd name="connsiteY2" fmla="*/ 343989 h 343989"/>
              <a:gd name="connsiteX0" fmla="*/ 0 w 318868"/>
              <a:gd name="connsiteY0" fmla="*/ 2178 h 410154"/>
              <a:gd name="connsiteX1" fmla="*/ 162114 w 318868"/>
              <a:gd name="connsiteY1" fmla="*/ 122771 h 410154"/>
              <a:gd name="connsiteX2" fmla="*/ 318868 w 318868"/>
              <a:gd name="connsiteY2" fmla="*/ 410154 h 410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868" h="410154">
                <a:moveTo>
                  <a:pt x="0" y="2178"/>
                </a:moveTo>
                <a:cubicBezTo>
                  <a:pt x="74023" y="0"/>
                  <a:pt x="108969" y="54775"/>
                  <a:pt x="162114" y="122771"/>
                </a:cubicBezTo>
                <a:cubicBezTo>
                  <a:pt x="215259" y="190767"/>
                  <a:pt x="270971" y="294765"/>
                  <a:pt x="318868" y="410154"/>
                </a:cubicBezTo>
              </a:path>
            </a:pathLst>
          </a:custGeom>
          <a:ln w="76200">
            <a:solidFill>
              <a:srgbClr val="FF0000">
                <a:alpha val="60000"/>
              </a:srgb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ZoneTexte 97"/>
          <p:cNvSpPr txBox="1"/>
          <p:nvPr/>
        </p:nvSpPr>
        <p:spPr>
          <a:xfrm>
            <a:off x="6239227" y="5928841"/>
            <a:ext cx="2129632" cy="285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L’axe PLM et ses extensions</a:t>
            </a:r>
            <a:endParaRPr lang="fr-FR" sz="1200" dirty="0"/>
          </a:p>
        </p:txBody>
      </p:sp>
      <p:sp>
        <p:nvSpPr>
          <p:cNvPr id="99" name="ZoneTexte 98"/>
          <p:cNvSpPr txBox="1"/>
          <p:nvPr/>
        </p:nvSpPr>
        <p:spPr>
          <a:xfrm>
            <a:off x="2704012" y="1985553"/>
            <a:ext cx="551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PARIS</a:t>
            </a:r>
            <a:endParaRPr lang="fr-FR" sz="1200" b="1" i="1" dirty="0"/>
          </a:p>
        </p:txBody>
      </p:sp>
      <p:sp>
        <p:nvSpPr>
          <p:cNvPr id="100" name="ZoneTexte 99"/>
          <p:cNvSpPr txBox="1"/>
          <p:nvPr/>
        </p:nvSpPr>
        <p:spPr>
          <a:xfrm>
            <a:off x="3457303" y="3705496"/>
            <a:ext cx="479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Lyon</a:t>
            </a:r>
            <a:endParaRPr lang="fr-FR" sz="1200" b="1" i="1" dirty="0"/>
          </a:p>
        </p:txBody>
      </p:sp>
      <p:sp>
        <p:nvSpPr>
          <p:cNvPr id="101" name="ZoneTexte 100"/>
          <p:cNvSpPr txBox="1"/>
          <p:nvPr/>
        </p:nvSpPr>
        <p:spPr>
          <a:xfrm>
            <a:off x="4223656" y="5386249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Marseille</a:t>
            </a:r>
            <a:endParaRPr lang="fr-FR" sz="1200" b="1" i="1" dirty="0"/>
          </a:p>
        </p:txBody>
      </p:sp>
      <p:sp>
        <p:nvSpPr>
          <p:cNvPr id="102" name="ZoneTexte 101"/>
          <p:cNvSpPr txBox="1"/>
          <p:nvPr/>
        </p:nvSpPr>
        <p:spPr>
          <a:xfrm>
            <a:off x="3413761" y="95794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Lille</a:t>
            </a:r>
            <a:endParaRPr lang="fr-FR" sz="1200" b="1" i="1" dirty="0"/>
          </a:p>
        </p:txBody>
      </p:sp>
      <p:sp>
        <p:nvSpPr>
          <p:cNvPr id="103" name="ZoneTexte 102"/>
          <p:cNvSpPr txBox="1"/>
          <p:nvPr/>
        </p:nvSpPr>
        <p:spPr>
          <a:xfrm>
            <a:off x="2455816" y="5238204"/>
            <a:ext cx="751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Toulouse</a:t>
            </a:r>
            <a:endParaRPr lang="fr-FR" sz="1200" b="1" i="1" dirty="0"/>
          </a:p>
        </p:txBody>
      </p:sp>
      <p:sp>
        <p:nvSpPr>
          <p:cNvPr id="104" name="ZoneTexte 103"/>
          <p:cNvSpPr txBox="1"/>
          <p:nvPr/>
        </p:nvSpPr>
        <p:spPr>
          <a:xfrm>
            <a:off x="1854924" y="4271552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Bordeaux</a:t>
            </a:r>
            <a:endParaRPr lang="fr-FR" sz="1200" b="1" i="1" dirty="0"/>
          </a:p>
        </p:txBody>
      </p:sp>
      <p:sp>
        <p:nvSpPr>
          <p:cNvPr id="105" name="ZoneTexte 104"/>
          <p:cNvSpPr txBox="1"/>
          <p:nvPr/>
        </p:nvSpPr>
        <p:spPr>
          <a:xfrm>
            <a:off x="1319347" y="3056705"/>
            <a:ext cx="6355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Nantes</a:t>
            </a:r>
            <a:endParaRPr lang="fr-FR" sz="1200" b="1" i="1" dirty="0"/>
          </a:p>
        </p:txBody>
      </p:sp>
      <p:sp>
        <p:nvSpPr>
          <p:cNvPr id="106" name="ZoneTexte 105"/>
          <p:cNvSpPr txBox="1"/>
          <p:nvPr/>
        </p:nvSpPr>
        <p:spPr>
          <a:xfrm>
            <a:off x="4376054" y="1881049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Strasbourg</a:t>
            </a:r>
            <a:endParaRPr lang="fr-FR" sz="1200" b="1" i="1" dirty="0"/>
          </a:p>
        </p:txBody>
      </p:sp>
      <p:sp>
        <p:nvSpPr>
          <p:cNvPr id="108" name="Forme libre 107"/>
          <p:cNvSpPr/>
          <p:nvPr/>
        </p:nvSpPr>
        <p:spPr>
          <a:xfrm>
            <a:off x="5691233" y="6380396"/>
            <a:ext cx="248055" cy="278815"/>
          </a:xfrm>
          <a:custGeom>
            <a:avLst/>
            <a:gdLst>
              <a:gd name="connsiteX0" fmla="*/ 640442 w 818243"/>
              <a:gd name="connsiteY0" fmla="*/ 1099457 h 1099457"/>
              <a:gd name="connsiteX1" fmla="*/ 814614 w 818243"/>
              <a:gd name="connsiteY1" fmla="*/ 870857 h 1099457"/>
              <a:gd name="connsiteX2" fmla="*/ 662214 w 818243"/>
              <a:gd name="connsiteY2" fmla="*/ 566057 h 1099457"/>
              <a:gd name="connsiteX3" fmla="*/ 368299 w 818243"/>
              <a:gd name="connsiteY3" fmla="*/ 391886 h 1099457"/>
              <a:gd name="connsiteX4" fmla="*/ 139699 w 818243"/>
              <a:gd name="connsiteY4" fmla="*/ 250371 h 1099457"/>
              <a:gd name="connsiteX5" fmla="*/ 19957 w 818243"/>
              <a:gd name="connsiteY5" fmla="*/ 97971 h 1099457"/>
              <a:gd name="connsiteX6" fmla="*/ 19957 w 818243"/>
              <a:gd name="connsiteY6" fmla="*/ 0 h 1099457"/>
              <a:gd name="connsiteX0" fmla="*/ 814614 w 818243"/>
              <a:gd name="connsiteY0" fmla="*/ 870857 h 870858"/>
              <a:gd name="connsiteX1" fmla="*/ 662214 w 818243"/>
              <a:gd name="connsiteY1" fmla="*/ 566057 h 870858"/>
              <a:gd name="connsiteX2" fmla="*/ 368299 w 818243"/>
              <a:gd name="connsiteY2" fmla="*/ 391886 h 870858"/>
              <a:gd name="connsiteX3" fmla="*/ 139699 w 818243"/>
              <a:gd name="connsiteY3" fmla="*/ 250371 h 870858"/>
              <a:gd name="connsiteX4" fmla="*/ 19957 w 818243"/>
              <a:gd name="connsiteY4" fmla="*/ 97971 h 870858"/>
              <a:gd name="connsiteX5" fmla="*/ 19957 w 818243"/>
              <a:gd name="connsiteY5" fmla="*/ 0 h 870858"/>
              <a:gd name="connsiteX0" fmla="*/ 794657 w 798286"/>
              <a:gd name="connsiteY0" fmla="*/ 772886 h 772886"/>
              <a:gd name="connsiteX1" fmla="*/ 642257 w 798286"/>
              <a:gd name="connsiteY1" fmla="*/ 468086 h 772886"/>
              <a:gd name="connsiteX2" fmla="*/ 348342 w 798286"/>
              <a:gd name="connsiteY2" fmla="*/ 293915 h 772886"/>
              <a:gd name="connsiteX3" fmla="*/ 119742 w 798286"/>
              <a:gd name="connsiteY3" fmla="*/ 152400 h 772886"/>
              <a:gd name="connsiteX4" fmla="*/ 0 w 798286"/>
              <a:gd name="connsiteY4" fmla="*/ 0 h 772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8286" h="772886">
                <a:moveTo>
                  <a:pt x="794657" y="772886"/>
                </a:moveTo>
                <a:cubicBezTo>
                  <a:pt x="798286" y="683986"/>
                  <a:pt x="716643" y="547915"/>
                  <a:pt x="642257" y="468086"/>
                </a:cubicBezTo>
                <a:cubicBezTo>
                  <a:pt x="567871" y="388258"/>
                  <a:pt x="435428" y="346529"/>
                  <a:pt x="348342" y="293915"/>
                </a:cubicBezTo>
                <a:cubicBezTo>
                  <a:pt x="261256" y="241301"/>
                  <a:pt x="177799" y="201386"/>
                  <a:pt x="119742" y="152400"/>
                </a:cubicBezTo>
                <a:cubicBezTo>
                  <a:pt x="61685" y="103414"/>
                  <a:pt x="19957" y="41729"/>
                  <a:pt x="0" y="0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ZoneTexte 108"/>
          <p:cNvSpPr txBox="1"/>
          <p:nvPr/>
        </p:nvSpPr>
        <p:spPr>
          <a:xfrm>
            <a:off x="6186445" y="6396335"/>
            <a:ext cx="2786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Vallée fluviale formant des axes majeurs d’urbanisation et de circulations</a:t>
            </a:r>
            <a:endParaRPr lang="fr-FR" sz="1200" dirty="0"/>
          </a:p>
        </p:txBody>
      </p:sp>
      <p:sp>
        <p:nvSpPr>
          <p:cNvPr id="110" name="ZoneTexte 109"/>
          <p:cNvSpPr txBox="1"/>
          <p:nvPr/>
        </p:nvSpPr>
        <p:spPr>
          <a:xfrm rot="2314783">
            <a:off x="2116096" y="4664136"/>
            <a:ext cx="6783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 smtClean="0">
                <a:solidFill>
                  <a:schemeClr val="tx2"/>
                </a:solidFill>
              </a:rPr>
              <a:t>Garonne</a:t>
            </a:r>
            <a:endParaRPr lang="fr-FR" sz="1100" i="1" dirty="0">
              <a:solidFill>
                <a:schemeClr val="tx2"/>
              </a:solidFill>
            </a:endParaRPr>
          </a:p>
        </p:txBody>
      </p:sp>
      <p:sp>
        <p:nvSpPr>
          <p:cNvPr id="111" name="ZoneTexte 110"/>
          <p:cNvSpPr txBox="1"/>
          <p:nvPr/>
        </p:nvSpPr>
        <p:spPr>
          <a:xfrm rot="20514464">
            <a:off x="2375898" y="2865816"/>
            <a:ext cx="4635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 smtClean="0">
                <a:solidFill>
                  <a:schemeClr val="tx2"/>
                </a:solidFill>
              </a:rPr>
              <a:t>Loire</a:t>
            </a:r>
            <a:endParaRPr lang="fr-FR" sz="1100" i="1" dirty="0">
              <a:solidFill>
                <a:schemeClr val="tx2"/>
              </a:solidFill>
            </a:endParaRPr>
          </a:p>
        </p:txBody>
      </p:sp>
      <p:sp>
        <p:nvSpPr>
          <p:cNvPr id="112" name="ZoneTexte 111"/>
          <p:cNvSpPr txBox="1"/>
          <p:nvPr/>
        </p:nvSpPr>
        <p:spPr>
          <a:xfrm rot="18694064">
            <a:off x="3944681" y="2689033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 smtClean="0">
                <a:solidFill>
                  <a:schemeClr val="tx2"/>
                </a:solidFill>
              </a:rPr>
              <a:t>Saône</a:t>
            </a:r>
            <a:endParaRPr lang="fr-FR" sz="1100" i="1" dirty="0">
              <a:solidFill>
                <a:schemeClr val="tx2"/>
              </a:solidFill>
            </a:endParaRPr>
          </a:p>
        </p:txBody>
      </p:sp>
      <p:sp>
        <p:nvSpPr>
          <p:cNvPr id="113" name="ZoneTexte 112"/>
          <p:cNvSpPr txBox="1"/>
          <p:nvPr/>
        </p:nvSpPr>
        <p:spPr>
          <a:xfrm rot="16200000">
            <a:off x="3627374" y="4280089"/>
            <a:ext cx="5453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 smtClean="0">
                <a:solidFill>
                  <a:schemeClr val="tx2"/>
                </a:solidFill>
              </a:rPr>
              <a:t>Rhône</a:t>
            </a:r>
            <a:endParaRPr lang="fr-FR" sz="1100" i="1" dirty="0">
              <a:solidFill>
                <a:schemeClr val="tx2"/>
              </a:solidFill>
            </a:endParaRPr>
          </a:p>
        </p:txBody>
      </p:sp>
      <p:sp>
        <p:nvSpPr>
          <p:cNvPr id="114" name="ZoneTexte 113"/>
          <p:cNvSpPr txBox="1"/>
          <p:nvPr/>
        </p:nvSpPr>
        <p:spPr>
          <a:xfrm rot="3191270">
            <a:off x="5010002" y="1073593"/>
            <a:ext cx="4379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 smtClean="0">
                <a:solidFill>
                  <a:schemeClr val="tx2"/>
                </a:solidFill>
              </a:rPr>
              <a:t>Rhin</a:t>
            </a:r>
          </a:p>
        </p:txBody>
      </p:sp>
      <p:sp>
        <p:nvSpPr>
          <p:cNvPr id="115" name="ZoneTexte 114"/>
          <p:cNvSpPr txBox="1"/>
          <p:nvPr/>
        </p:nvSpPr>
        <p:spPr>
          <a:xfrm rot="2955169">
            <a:off x="3619651" y="2304985"/>
            <a:ext cx="4876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 smtClean="0">
                <a:solidFill>
                  <a:schemeClr val="tx2"/>
                </a:solidFill>
              </a:rPr>
              <a:t>Seine</a:t>
            </a:r>
            <a:endParaRPr lang="fr-FR" sz="11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500"/>
                            </p:stCondLst>
                            <p:childTnLst>
                              <p:par>
                                <p:cTn id="3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1000"/>
                            </p:stCondLst>
                            <p:childTnLst>
                              <p:par>
                                <p:cTn id="3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1500"/>
                            </p:stCondLst>
                            <p:childTnLst>
                              <p:par>
                                <p:cTn id="3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500"/>
                            </p:stCondLst>
                            <p:childTnLst>
                              <p:par>
                                <p:cTn id="3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1000"/>
                            </p:stCondLst>
                            <p:childTnLst>
                              <p:par>
                                <p:cTn id="3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1500"/>
                            </p:stCondLst>
                            <p:childTnLst>
                              <p:par>
                                <p:cTn id="3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2000"/>
                            </p:stCondLst>
                            <p:childTnLst>
                              <p:par>
                                <p:cTn id="3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2500"/>
                            </p:stCondLst>
                            <p:childTnLst>
                              <p:par>
                                <p:cTn id="3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3000"/>
                            </p:stCondLst>
                            <p:childTnLst>
                              <p:par>
                                <p:cTn id="40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7" grpId="0" animBg="1"/>
      <p:bldP spid="28" grpId="0"/>
      <p:bldP spid="29" grpId="1" animBg="1"/>
      <p:bldP spid="53" grpId="0"/>
      <p:bldP spid="54" grpId="0"/>
      <p:bldP spid="56" grpId="0"/>
      <p:bldP spid="57" grpId="0"/>
      <p:bldP spid="58" grpId="0"/>
      <p:bldP spid="59" grpId="0"/>
      <p:bldP spid="60" grpId="0"/>
      <p:bldP spid="65" grpId="0"/>
      <p:bldP spid="69" grpId="0"/>
      <p:bldP spid="72" grpId="0"/>
      <p:bldP spid="74" grpId="0" animBg="1"/>
      <p:bldP spid="75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 animBg="1"/>
      <p:bldP spid="91" grpId="0"/>
      <p:bldP spid="92" grpId="0"/>
      <p:bldP spid="95" grpId="0" animBg="1"/>
      <p:bldP spid="96" grpId="0" animBg="1"/>
      <p:bldP spid="97" grpId="0" animBg="1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8" grpId="0" animBg="1"/>
      <p:bldP spid="109" grpId="0"/>
      <p:bldP spid="110" grpId="0"/>
      <p:bldP spid="111" grpId="0"/>
      <p:bldP spid="112" grpId="0"/>
      <p:bldP spid="113" grpId="0"/>
      <p:bldP spid="114" grpId="0"/>
      <p:bldP spid="1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/>
        </p:nvSpPr>
        <p:spPr>
          <a:xfrm>
            <a:off x="2791428" y="1911752"/>
            <a:ext cx="439838" cy="4282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3914172" y="3775275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3211203" y="938861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4180390" y="5198962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5002193" y="2096946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379317" y="2895600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513635" y="5036916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1680259" y="4296136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toile à 4 branches 20"/>
          <p:cNvSpPr/>
          <p:nvPr/>
        </p:nvSpPr>
        <p:spPr>
          <a:xfrm>
            <a:off x="5034987" y="2106592"/>
            <a:ext cx="231494" cy="185195"/>
          </a:xfrm>
          <a:prstGeom prst="star4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Étoile à 5 branches 28"/>
          <p:cNvSpPr/>
          <p:nvPr/>
        </p:nvSpPr>
        <p:spPr>
          <a:xfrm>
            <a:off x="4208964" y="5205955"/>
            <a:ext cx="208345" cy="196770"/>
          </a:xfrm>
          <a:prstGeom prst="star5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5637448" y="214857"/>
            <a:ext cx="3506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C Des dynamiques territoriales contrastées</a:t>
            </a:r>
            <a:endParaRPr lang="fr-FR" sz="1400" dirty="0"/>
          </a:p>
        </p:txBody>
      </p:sp>
      <p:sp>
        <p:nvSpPr>
          <p:cNvPr id="35" name="Ellipse 34"/>
          <p:cNvSpPr/>
          <p:nvPr/>
        </p:nvSpPr>
        <p:spPr>
          <a:xfrm>
            <a:off x="5677553" y="1153831"/>
            <a:ext cx="371475" cy="333375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1304925" y="2343150"/>
            <a:ext cx="371475" cy="333375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6152219" y="1101000"/>
            <a:ext cx="2991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Ex d’une aire urbaine couvrant les 2/3 d’un département</a:t>
            </a:r>
            <a:endParaRPr lang="fr-FR" sz="1200" dirty="0"/>
          </a:p>
        </p:txBody>
      </p:sp>
      <p:sp>
        <p:nvSpPr>
          <p:cNvPr id="38" name="ZoneTexte 37"/>
          <p:cNvSpPr txBox="1"/>
          <p:nvPr/>
        </p:nvSpPr>
        <p:spPr>
          <a:xfrm>
            <a:off x="5665796" y="730649"/>
            <a:ext cx="21668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 smtClean="0"/>
              <a:t>Une emprise urbaine croissante</a:t>
            </a:r>
            <a:endParaRPr lang="fr-FR" sz="1200" u="sng" dirty="0"/>
          </a:p>
        </p:txBody>
      </p:sp>
      <p:sp>
        <p:nvSpPr>
          <p:cNvPr id="39" name="ZoneTexte 38"/>
          <p:cNvSpPr txBox="1"/>
          <p:nvPr/>
        </p:nvSpPr>
        <p:spPr>
          <a:xfrm>
            <a:off x="5693664" y="1965761"/>
            <a:ext cx="3450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Des zones de dynamisme et d’attraction migratoire</a:t>
            </a:r>
            <a:endParaRPr lang="fr-FR" sz="1200" u="sng" dirty="0"/>
          </a:p>
        </p:txBody>
      </p:sp>
      <p:sp>
        <p:nvSpPr>
          <p:cNvPr id="41" name="Forme libre 40"/>
          <p:cNvSpPr/>
          <p:nvPr/>
        </p:nvSpPr>
        <p:spPr>
          <a:xfrm>
            <a:off x="1698752" y="2218944"/>
            <a:ext cx="3495040" cy="2834640"/>
          </a:xfrm>
          <a:custGeom>
            <a:avLst/>
            <a:gdLst>
              <a:gd name="connsiteX0" fmla="*/ 20320 w 3458464"/>
              <a:gd name="connsiteY0" fmla="*/ 0 h 2838704"/>
              <a:gd name="connsiteX1" fmla="*/ 20320 w 3458464"/>
              <a:gd name="connsiteY1" fmla="*/ 694944 h 2838704"/>
              <a:gd name="connsiteX2" fmla="*/ 142240 w 3458464"/>
              <a:gd name="connsiteY2" fmla="*/ 1645920 h 2838704"/>
              <a:gd name="connsiteX3" fmla="*/ 544576 w 3458464"/>
              <a:gd name="connsiteY3" fmla="*/ 2462784 h 2838704"/>
              <a:gd name="connsiteX4" fmla="*/ 1081024 w 3458464"/>
              <a:gd name="connsiteY4" fmla="*/ 2755392 h 2838704"/>
              <a:gd name="connsiteX5" fmla="*/ 3007360 w 3458464"/>
              <a:gd name="connsiteY5" fmla="*/ 2816352 h 2838704"/>
              <a:gd name="connsiteX6" fmla="*/ 3458464 w 3458464"/>
              <a:gd name="connsiteY6" fmla="*/ 2621280 h 2838704"/>
              <a:gd name="connsiteX0" fmla="*/ 20320 w 3495040"/>
              <a:gd name="connsiteY0" fmla="*/ 0 h 2834640"/>
              <a:gd name="connsiteX1" fmla="*/ 20320 w 3495040"/>
              <a:gd name="connsiteY1" fmla="*/ 694944 h 2834640"/>
              <a:gd name="connsiteX2" fmla="*/ 142240 w 3495040"/>
              <a:gd name="connsiteY2" fmla="*/ 1645920 h 2834640"/>
              <a:gd name="connsiteX3" fmla="*/ 544576 w 3495040"/>
              <a:gd name="connsiteY3" fmla="*/ 2462784 h 2834640"/>
              <a:gd name="connsiteX4" fmla="*/ 1081024 w 3495040"/>
              <a:gd name="connsiteY4" fmla="*/ 2755392 h 2834640"/>
              <a:gd name="connsiteX5" fmla="*/ 3007360 w 3495040"/>
              <a:gd name="connsiteY5" fmla="*/ 2816352 h 2834640"/>
              <a:gd name="connsiteX6" fmla="*/ 3495040 w 3495040"/>
              <a:gd name="connsiteY6" fmla="*/ 2645664 h 2834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5040" h="2834640">
                <a:moveTo>
                  <a:pt x="20320" y="0"/>
                </a:moveTo>
                <a:cubicBezTo>
                  <a:pt x="10160" y="210312"/>
                  <a:pt x="0" y="420624"/>
                  <a:pt x="20320" y="694944"/>
                </a:cubicBezTo>
                <a:cubicBezTo>
                  <a:pt x="40640" y="969264"/>
                  <a:pt x="54864" y="1351280"/>
                  <a:pt x="142240" y="1645920"/>
                </a:cubicBezTo>
                <a:cubicBezTo>
                  <a:pt x="229616" y="1940560"/>
                  <a:pt x="388112" y="2277872"/>
                  <a:pt x="544576" y="2462784"/>
                </a:cubicBezTo>
                <a:cubicBezTo>
                  <a:pt x="701040" y="2647696"/>
                  <a:pt x="670560" y="2696464"/>
                  <a:pt x="1081024" y="2755392"/>
                </a:cubicBezTo>
                <a:cubicBezTo>
                  <a:pt x="1491488" y="2814320"/>
                  <a:pt x="2605024" y="2834640"/>
                  <a:pt x="3007360" y="2816352"/>
                </a:cubicBezTo>
                <a:cubicBezTo>
                  <a:pt x="3409696" y="2798064"/>
                  <a:pt x="3467608" y="2732024"/>
                  <a:pt x="3495040" y="2645664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orme libre 41"/>
          <p:cNvSpPr/>
          <p:nvPr/>
        </p:nvSpPr>
        <p:spPr>
          <a:xfrm>
            <a:off x="5791200" y="2365248"/>
            <a:ext cx="341376" cy="304800"/>
          </a:xfrm>
          <a:custGeom>
            <a:avLst/>
            <a:gdLst>
              <a:gd name="connsiteX0" fmla="*/ 0 w 341376"/>
              <a:gd name="connsiteY0" fmla="*/ 0 h 304800"/>
              <a:gd name="connsiteX1" fmla="*/ 73152 w 341376"/>
              <a:gd name="connsiteY1" fmla="*/ 182880 h 304800"/>
              <a:gd name="connsiteX2" fmla="*/ 341376 w 341376"/>
              <a:gd name="connsiteY2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1376" h="304800">
                <a:moveTo>
                  <a:pt x="0" y="0"/>
                </a:moveTo>
                <a:cubicBezTo>
                  <a:pt x="8128" y="66040"/>
                  <a:pt x="16256" y="132080"/>
                  <a:pt x="73152" y="182880"/>
                </a:cubicBezTo>
                <a:cubicBezTo>
                  <a:pt x="130048" y="233680"/>
                  <a:pt x="235712" y="269240"/>
                  <a:pt x="341376" y="304800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6152219" y="2333263"/>
            <a:ext cx="2991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Arc de croissance périphérique</a:t>
            </a:r>
            <a:endParaRPr lang="fr-FR" sz="1200" dirty="0"/>
          </a:p>
        </p:txBody>
      </p:sp>
      <p:sp>
        <p:nvSpPr>
          <p:cNvPr id="44" name="ZoneTexte 43"/>
          <p:cNvSpPr txBox="1"/>
          <p:nvPr/>
        </p:nvSpPr>
        <p:spPr>
          <a:xfrm>
            <a:off x="5788533" y="3990613"/>
            <a:ext cx="2779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Des zones frappées par le déclin</a:t>
            </a:r>
            <a:endParaRPr lang="fr-FR" sz="1200" u="sng" dirty="0"/>
          </a:p>
        </p:txBody>
      </p:sp>
      <p:sp>
        <p:nvSpPr>
          <p:cNvPr id="50" name="ZoneTexte 49"/>
          <p:cNvSpPr txBox="1"/>
          <p:nvPr/>
        </p:nvSpPr>
        <p:spPr>
          <a:xfrm>
            <a:off x="6152219" y="4346086"/>
            <a:ext cx="2991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Diagonale du vide : faibles densités, menace de désertification</a:t>
            </a:r>
            <a:endParaRPr lang="fr-FR" sz="1200" dirty="0"/>
          </a:p>
        </p:txBody>
      </p:sp>
      <p:sp>
        <p:nvSpPr>
          <p:cNvPr id="51" name="Ellipse 50"/>
          <p:cNvSpPr/>
          <p:nvPr/>
        </p:nvSpPr>
        <p:spPr>
          <a:xfrm rot="1242017">
            <a:off x="3006497" y="1202237"/>
            <a:ext cx="589008" cy="161928"/>
          </a:xfrm>
          <a:prstGeom prst="ellips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 rot="1242017">
            <a:off x="5682765" y="5082390"/>
            <a:ext cx="471411" cy="212884"/>
          </a:xfrm>
          <a:prstGeom prst="ellips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6152219" y="4979689"/>
            <a:ext cx="2991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Ex d’une zone marquée par la désindustrialisation, un fort taux de chômage et un fort  déficit migratoire</a:t>
            </a:r>
            <a:endParaRPr lang="fr-FR" sz="1200" dirty="0"/>
          </a:p>
        </p:txBody>
      </p:sp>
      <p:sp>
        <p:nvSpPr>
          <p:cNvPr id="63" name="Interdiction 62"/>
          <p:cNvSpPr/>
          <p:nvPr/>
        </p:nvSpPr>
        <p:spPr>
          <a:xfrm>
            <a:off x="5847969" y="5691378"/>
            <a:ext cx="195072" cy="207264"/>
          </a:xfrm>
          <a:prstGeom prst="noSmoking">
            <a:avLst/>
          </a:prstGeom>
          <a:ln w="31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6152219" y="5622055"/>
            <a:ext cx="2991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Ex de fermeture d’usine effectuée ou programmée  en 2012-13, perte de milliers d’emplois</a:t>
            </a:r>
            <a:endParaRPr lang="fr-FR" sz="1200" dirty="0"/>
          </a:p>
        </p:txBody>
      </p:sp>
      <p:sp>
        <p:nvSpPr>
          <p:cNvPr id="65" name="Interdiction 64"/>
          <p:cNvSpPr/>
          <p:nvPr/>
        </p:nvSpPr>
        <p:spPr>
          <a:xfrm>
            <a:off x="4419600" y="1749552"/>
            <a:ext cx="195072" cy="207264"/>
          </a:xfrm>
          <a:prstGeom prst="noSmoking">
            <a:avLst/>
          </a:prstGeom>
          <a:ln w="31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Interdiction 65"/>
          <p:cNvSpPr/>
          <p:nvPr/>
        </p:nvSpPr>
        <p:spPr>
          <a:xfrm>
            <a:off x="3005328" y="1347216"/>
            <a:ext cx="195072" cy="207264"/>
          </a:xfrm>
          <a:prstGeom prst="noSmoking">
            <a:avLst/>
          </a:prstGeom>
          <a:ln w="31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7" name="Interdiction 66"/>
          <p:cNvSpPr/>
          <p:nvPr/>
        </p:nvSpPr>
        <p:spPr>
          <a:xfrm>
            <a:off x="3029712" y="1932432"/>
            <a:ext cx="195072" cy="207264"/>
          </a:xfrm>
          <a:prstGeom prst="noSmoking">
            <a:avLst/>
          </a:prstGeom>
          <a:ln w="31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4463627" y="1644415"/>
            <a:ext cx="1120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/>
              <a:t>Gandrange/</a:t>
            </a:r>
            <a:r>
              <a:rPr lang="fr-FR" sz="900" i="1" dirty="0" err="1" smtClean="0"/>
              <a:t>Mittal</a:t>
            </a:r>
            <a:endParaRPr lang="fr-FR" sz="900" i="1" dirty="0"/>
          </a:p>
        </p:txBody>
      </p:sp>
      <p:sp>
        <p:nvSpPr>
          <p:cNvPr id="69" name="ZoneTexte 68"/>
          <p:cNvSpPr txBox="1"/>
          <p:nvPr/>
        </p:nvSpPr>
        <p:spPr>
          <a:xfrm>
            <a:off x="2787227" y="1467631"/>
            <a:ext cx="1120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/>
              <a:t>Amiens/Goodyear</a:t>
            </a:r>
            <a:endParaRPr lang="fr-FR" sz="900" i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2970107" y="1796815"/>
            <a:ext cx="1120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/>
              <a:t>Aulnay/</a:t>
            </a:r>
            <a:r>
              <a:rPr lang="fr-FR" sz="900" i="1" dirty="0" err="1" smtClean="0"/>
              <a:t>Citroen</a:t>
            </a:r>
            <a:endParaRPr lang="fr-FR" sz="900" i="1" dirty="0"/>
          </a:p>
        </p:txBody>
      </p:sp>
      <p:grpSp>
        <p:nvGrpSpPr>
          <p:cNvPr id="159" name="Groupe 158"/>
          <p:cNvGrpSpPr/>
          <p:nvPr/>
        </p:nvGrpSpPr>
        <p:grpSpPr>
          <a:xfrm>
            <a:off x="2255520" y="1865376"/>
            <a:ext cx="2334768" cy="3011424"/>
            <a:chOff x="2255520" y="1865376"/>
            <a:chExt cx="2334768" cy="3011424"/>
          </a:xfrm>
        </p:grpSpPr>
        <p:grpSp>
          <p:nvGrpSpPr>
            <p:cNvPr id="49" name="Groupe 48"/>
            <p:cNvGrpSpPr/>
            <p:nvPr/>
          </p:nvGrpSpPr>
          <p:grpSpPr>
            <a:xfrm>
              <a:off x="2255520" y="1865376"/>
              <a:ext cx="2334768" cy="3011424"/>
              <a:chOff x="2255520" y="1865376"/>
              <a:chExt cx="2334768" cy="3011424"/>
            </a:xfrm>
          </p:grpSpPr>
          <p:cxnSp>
            <p:nvCxnSpPr>
              <p:cNvPr id="46" name="Connecteur droit 45"/>
              <p:cNvCxnSpPr/>
              <p:nvPr/>
            </p:nvCxnSpPr>
            <p:spPr>
              <a:xfrm flipV="1">
                <a:off x="2255520" y="1865376"/>
                <a:ext cx="1938528" cy="258470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/>
              <p:cNvCxnSpPr/>
              <p:nvPr/>
            </p:nvCxnSpPr>
            <p:spPr>
              <a:xfrm flipV="1">
                <a:off x="2926080" y="2164080"/>
                <a:ext cx="1664208" cy="271272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Connecteur droit 71"/>
            <p:cNvCxnSpPr/>
            <p:nvPr/>
          </p:nvCxnSpPr>
          <p:spPr>
            <a:xfrm>
              <a:off x="3730752" y="2487168"/>
              <a:ext cx="658368" cy="121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/>
            <p:nvPr/>
          </p:nvCxnSpPr>
          <p:spPr>
            <a:xfrm>
              <a:off x="3352800" y="2981325"/>
              <a:ext cx="731520" cy="179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>
            <a:xfrm>
              <a:off x="2907792" y="3553968"/>
              <a:ext cx="822960" cy="60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>
            <a:xfrm>
              <a:off x="2493264" y="4139184"/>
              <a:ext cx="896112" cy="60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e 93"/>
          <p:cNvGrpSpPr/>
          <p:nvPr/>
        </p:nvGrpSpPr>
        <p:grpSpPr>
          <a:xfrm>
            <a:off x="5728716" y="4393692"/>
            <a:ext cx="316992" cy="353568"/>
            <a:chOff x="5766816" y="3364992"/>
            <a:chExt cx="316992" cy="353568"/>
          </a:xfrm>
        </p:grpSpPr>
        <p:grpSp>
          <p:nvGrpSpPr>
            <p:cNvPr id="59" name="Groupe 58"/>
            <p:cNvGrpSpPr/>
            <p:nvPr/>
          </p:nvGrpSpPr>
          <p:grpSpPr>
            <a:xfrm>
              <a:off x="5766816" y="3364992"/>
              <a:ext cx="316992" cy="353568"/>
              <a:chOff x="5730240" y="3364992"/>
              <a:chExt cx="353568" cy="426720"/>
            </a:xfrm>
          </p:grpSpPr>
          <p:cxnSp>
            <p:nvCxnSpPr>
              <p:cNvPr id="54" name="Connecteur droit 53"/>
              <p:cNvCxnSpPr/>
              <p:nvPr/>
            </p:nvCxnSpPr>
            <p:spPr>
              <a:xfrm flipV="1">
                <a:off x="5730240" y="3364992"/>
                <a:ext cx="280416" cy="2804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/>
              <p:cNvCxnSpPr/>
              <p:nvPr/>
            </p:nvCxnSpPr>
            <p:spPr>
              <a:xfrm flipV="1">
                <a:off x="5839968" y="3438144"/>
                <a:ext cx="243840" cy="35356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Connecteur droit 78"/>
            <p:cNvCxnSpPr/>
            <p:nvPr/>
          </p:nvCxnSpPr>
          <p:spPr>
            <a:xfrm>
              <a:off x="5924144" y="3448053"/>
              <a:ext cx="145916" cy="52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79"/>
            <p:cNvCxnSpPr/>
            <p:nvPr/>
          </p:nvCxnSpPr>
          <p:spPr>
            <a:xfrm>
              <a:off x="5791200" y="3571877"/>
              <a:ext cx="191311" cy="79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Losange 94"/>
          <p:cNvSpPr/>
          <p:nvPr/>
        </p:nvSpPr>
        <p:spPr>
          <a:xfrm>
            <a:off x="5876925" y="2867025"/>
            <a:ext cx="152400" cy="180975"/>
          </a:xfrm>
          <a:prstGeom prst="diamond">
            <a:avLst/>
          </a:prstGeom>
          <a:ln w="3810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ZoneTexte 95"/>
          <p:cNvSpPr txBox="1"/>
          <p:nvPr/>
        </p:nvSpPr>
        <p:spPr>
          <a:xfrm>
            <a:off x="6152220" y="2799988"/>
            <a:ext cx="2639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Des ex de foyers majeurs d’innovation comme facteur de dynamisme </a:t>
            </a:r>
            <a:endParaRPr lang="fr-FR" sz="1200" dirty="0"/>
          </a:p>
        </p:txBody>
      </p:sp>
      <p:sp>
        <p:nvSpPr>
          <p:cNvPr id="97" name="Losange 96"/>
          <p:cNvSpPr/>
          <p:nvPr/>
        </p:nvSpPr>
        <p:spPr>
          <a:xfrm>
            <a:off x="4876800" y="4991100"/>
            <a:ext cx="152400" cy="180975"/>
          </a:xfrm>
          <a:prstGeom prst="diamond">
            <a:avLst/>
          </a:prstGeom>
          <a:ln w="3810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Losange 97"/>
          <p:cNvSpPr/>
          <p:nvPr/>
        </p:nvSpPr>
        <p:spPr>
          <a:xfrm>
            <a:off x="2828925" y="2124075"/>
            <a:ext cx="152400" cy="180975"/>
          </a:xfrm>
          <a:prstGeom prst="diamond">
            <a:avLst/>
          </a:prstGeom>
          <a:ln w="3810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Losange 98"/>
          <p:cNvSpPr/>
          <p:nvPr/>
        </p:nvSpPr>
        <p:spPr>
          <a:xfrm>
            <a:off x="2247900" y="4800601"/>
            <a:ext cx="447675" cy="409574"/>
          </a:xfrm>
          <a:prstGeom prst="diamond">
            <a:avLst/>
          </a:prstGeom>
          <a:ln w="1905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ZoneTexte 99"/>
          <p:cNvSpPr txBox="1"/>
          <p:nvPr/>
        </p:nvSpPr>
        <p:spPr>
          <a:xfrm>
            <a:off x="4530303" y="5077606"/>
            <a:ext cx="613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/>
              <a:t>Sophia Antipolis</a:t>
            </a:r>
            <a:endParaRPr lang="fr-FR" sz="900" i="1" dirty="0"/>
          </a:p>
        </p:txBody>
      </p:sp>
      <p:sp>
        <p:nvSpPr>
          <p:cNvPr id="101" name="ZoneTexte 100"/>
          <p:cNvSpPr txBox="1"/>
          <p:nvPr/>
        </p:nvSpPr>
        <p:spPr>
          <a:xfrm>
            <a:off x="1819275" y="4953781"/>
            <a:ext cx="71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/>
              <a:t>Aerospace </a:t>
            </a:r>
            <a:r>
              <a:rPr lang="fr-FR" sz="900" i="1" dirty="0" err="1" smtClean="0"/>
              <a:t>valley</a:t>
            </a:r>
            <a:endParaRPr lang="fr-FR" sz="900" i="1" dirty="0"/>
          </a:p>
        </p:txBody>
      </p:sp>
      <p:sp>
        <p:nvSpPr>
          <p:cNvPr id="102" name="ZoneTexte 101"/>
          <p:cNvSpPr txBox="1"/>
          <p:nvPr/>
        </p:nvSpPr>
        <p:spPr>
          <a:xfrm>
            <a:off x="2507807" y="2194728"/>
            <a:ext cx="6322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/>
              <a:t>Saclay</a:t>
            </a:r>
            <a:endParaRPr lang="fr-FR" sz="900" i="1" dirty="0"/>
          </a:p>
        </p:txBody>
      </p:sp>
      <p:sp>
        <p:nvSpPr>
          <p:cNvPr id="103" name="ZoneTexte 102"/>
          <p:cNvSpPr txBox="1"/>
          <p:nvPr/>
        </p:nvSpPr>
        <p:spPr>
          <a:xfrm>
            <a:off x="5800724" y="3305175"/>
            <a:ext cx="35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*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6190320" y="3304813"/>
            <a:ext cx="2639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Ex de  « pôle de compétitivité »  de niveau mondial</a:t>
            </a:r>
            <a:endParaRPr lang="fr-FR" sz="1200" dirty="0"/>
          </a:p>
        </p:txBody>
      </p:sp>
      <p:sp>
        <p:nvSpPr>
          <p:cNvPr id="105" name="ZoneTexte 104"/>
          <p:cNvSpPr txBox="1"/>
          <p:nvPr/>
        </p:nvSpPr>
        <p:spPr>
          <a:xfrm>
            <a:off x="2295524" y="4857750"/>
            <a:ext cx="35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*</a:t>
            </a:r>
            <a:endParaRPr lang="fr-FR" dirty="0">
              <a:solidFill>
                <a:srgbClr val="7030A0"/>
              </a:solidFill>
            </a:endParaRPr>
          </a:p>
        </p:txBody>
      </p:sp>
      <p:grpSp>
        <p:nvGrpSpPr>
          <p:cNvPr id="111" name="Groupe 110"/>
          <p:cNvGrpSpPr/>
          <p:nvPr/>
        </p:nvGrpSpPr>
        <p:grpSpPr>
          <a:xfrm>
            <a:off x="272143" y="783771"/>
            <a:ext cx="5138057" cy="5138058"/>
            <a:chOff x="272143" y="783771"/>
            <a:chExt cx="5138057" cy="5138058"/>
          </a:xfrm>
        </p:grpSpPr>
        <p:grpSp>
          <p:nvGrpSpPr>
            <p:cNvPr id="112" name="Groupe 49"/>
            <p:cNvGrpSpPr/>
            <p:nvPr/>
          </p:nvGrpSpPr>
          <p:grpSpPr>
            <a:xfrm>
              <a:off x="272143" y="783771"/>
              <a:ext cx="5138057" cy="5138058"/>
              <a:chOff x="272143" y="783771"/>
              <a:chExt cx="5138057" cy="5138058"/>
            </a:xfrm>
          </p:grpSpPr>
          <p:sp>
            <p:nvSpPr>
              <p:cNvPr id="124" name="Forme libre 123"/>
              <p:cNvSpPr/>
              <p:nvPr/>
            </p:nvSpPr>
            <p:spPr>
              <a:xfrm>
                <a:off x="272143" y="794657"/>
                <a:ext cx="5007428" cy="5127172"/>
              </a:xfrm>
              <a:custGeom>
                <a:avLst/>
                <a:gdLst>
                  <a:gd name="connsiteX0" fmla="*/ 2841171 w 5007428"/>
                  <a:gd name="connsiteY0" fmla="*/ 0 h 5127172"/>
                  <a:gd name="connsiteX1" fmla="*/ 2536371 w 5007428"/>
                  <a:gd name="connsiteY1" fmla="*/ 108857 h 5127172"/>
                  <a:gd name="connsiteX2" fmla="*/ 2460171 w 5007428"/>
                  <a:gd name="connsiteY2" fmla="*/ 544286 h 5127172"/>
                  <a:gd name="connsiteX3" fmla="*/ 1894114 w 5007428"/>
                  <a:gd name="connsiteY3" fmla="*/ 816429 h 5127172"/>
                  <a:gd name="connsiteX4" fmla="*/ 1915886 w 5007428"/>
                  <a:gd name="connsiteY4" fmla="*/ 936172 h 5127172"/>
                  <a:gd name="connsiteX5" fmla="*/ 1992086 w 5007428"/>
                  <a:gd name="connsiteY5" fmla="*/ 957943 h 5127172"/>
                  <a:gd name="connsiteX6" fmla="*/ 1763486 w 5007428"/>
                  <a:gd name="connsiteY6" fmla="*/ 1045029 h 5127172"/>
                  <a:gd name="connsiteX7" fmla="*/ 1426028 w 5007428"/>
                  <a:gd name="connsiteY7" fmla="*/ 1001486 h 5127172"/>
                  <a:gd name="connsiteX8" fmla="*/ 1404257 w 5007428"/>
                  <a:gd name="connsiteY8" fmla="*/ 762000 h 5127172"/>
                  <a:gd name="connsiteX9" fmla="*/ 1175657 w 5007428"/>
                  <a:gd name="connsiteY9" fmla="*/ 772886 h 5127172"/>
                  <a:gd name="connsiteX10" fmla="*/ 1317171 w 5007428"/>
                  <a:gd name="connsiteY10" fmla="*/ 1393372 h 5127172"/>
                  <a:gd name="connsiteX11" fmla="*/ 827314 w 5007428"/>
                  <a:gd name="connsiteY11" fmla="*/ 1447800 h 5127172"/>
                  <a:gd name="connsiteX12" fmla="*/ 664028 w 5007428"/>
                  <a:gd name="connsiteY12" fmla="*/ 1230086 h 5127172"/>
                  <a:gd name="connsiteX13" fmla="*/ 0 w 5007428"/>
                  <a:gd name="connsiteY13" fmla="*/ 1382486 h 5127172"/>
                  <a:gd name="connsiteX14" fmla="*/ 32657 w 5007428"/>
                  <a:gd name="connsiteY14" fmla="*/ 1491343 h 5127172"/>
                  <a:gd name="connsiteX15" fmla="*/ 174171 w 5007428"/>
                  <a:gd name="connsiteY15" fmla="*/ 1480457 h 5127172"/>
                  <a:gd name="connsiteX16" fmla="*/ 195943 w 5007428"/>
                  <a:gd name="connsiteY16" fmla="*/ 1611086 h 5127172"/>
                  <a:gd name="connsiteX17" fmla="*/ 54428 w 5007428"/>
                  <a:gd name="connsiteY17" fmla="*/ 1643743 h 5127172"/>
                  <a:gd name="connsiteX18" fmla="*/ 174171 w 5007428"/>
                  <a:gd name="connsiteY18" fmla="*/ 1850572 h 5127172"/>
                  <a:gd name="connsiteX19" fmla="*/ 283028 w 5007428"/>
                  <a:gd name="connsiteY19" fmla="*/ 1796143 h 5127172"/>
                  <a:gd name="connsiteX20" fmla="*/ 849086 w 5007428"/>
                  <a:gd name="connsiteY20" fmla="*/ 2068286 h 5127172"/>
                  <a:gd name="connsiteX21" fmla="*/ 849086 w 5007428"/>
                  <a:gd name="connsiteY21" fmla="*/ 2177143 h 5127172"/>
                  <a:gd name="connsiteX22" fmla="*/ 1219200 w 5007428"/>
                  <a:gd name="connsiteY22" fmla="*/ 2209800 h 5127172"/>
                  <a:gd name="connsiteX23" fmla="*/ 957943 w 5007428"/>
                  <a:gd name="connsiteY23" fmla="*/ 2231572 h 5127172"/>
                  <a:gd name="connsiteX24" fmla="*/ 979714 w 5007428"/>
                  <a:gd name="connsiteY24" fmla="*/ 2438400 h 5127172"/>
                  <a:gd name="connsiteX25" fmla="*/ 1153886 w 5007428"/>
                  <a:gd name="connsiteY25" fmla="*/ 2721429 h 5127172"/>
                  <a:gd name="connsiteX26" fmla="*/ 1382486 w 5007428"/>
                  <a:gd name="connsiteY26" fmla="*/ 2917372 h 5127172"/>
                  <a:gd name="connsiteX27" fmla="*/ 1317171 w 5007428"/>
                  <a:gd name="connsiteY27" fmla="*/ 3102429 h 5127172"/>
                  <a:gd name="connsiteX28" fmla="*/ 1524000 w 5007428"/>
                  <a:gd name="connsiteY28" fmla="*/ 3309257 h 5127172"/>
                  <a:gd name="connsiteX29" fmla="*/ 1524000 w 5007428"/>
                  <a:gd name="connsiteY29" fmla="*/ 3537857 h 5127172"/>
                  <a:gd name="connsiteX30" fmla="*/ 1360714 w 5007428"/>
                  <a:gd name="connsiteY30" fmla="*/ 3222172 h 5127172"/>
                  <a:gd name="connsiteX31" fmla="*/ 1251857 w 5007428"/>
                  <a:gd name="connsiteY31" fmla="*/ 3712029 h 5127172"/>
                  <a:gd name="connsiteX32" fmla="*/ 1143000 w 5007428"/>
                  <a:gd name="connsiteY32" fmla="*/ 4332514 h 5127172"/>
                  <a:gd name="connsiteX33" fmla="*/ 990600 w 5007428"/>
                  <a:gd name="connsiteY33" fmla="*/ 4463143 h 5127172"/>
                  <a:gd name="connsiteX34" fmla="*/ 1186543 w 5007428"/>
                  <a:gd name="connsiteY34" fmla="*/ 4691743 h 5127172"/>
                  <a:gd name="connsiteX35" fmla="*/ 1981200 w 5007428"/>
                  <a:gd name="connsiteY35" fmla="*/ 4942114 h 5127172"/>
                  <a:gd name="connsiteX36" fmla="*/ 2057400 w 5007428"/>
                  <a:gd name="connsiteY36" fmla="*/ 4865914 h 5127172"/>
                  <a:gd name="connsiteX37" fmla="*/ 2373086 w 5007428"/>
                  <a:gd name="connsiteY37" fmla="*/ 4963886 h 5127172"/>
                  <a:gd name="connsiteX38" fmla="*/ 2590800 w 5007428"/>
                  <a:gd name="connsiteY38" fmla="*/ 5127172 h 5127172"/>
                  <a:gd name="connsiteX39" fmla="*/ 3069771 w 5007428"/>
                  <a:gd name="connsiteY39" fmla="*/ 5116286 h 5127172"/>
                  <a:gd name="connsiteX40" fmla="*/ 3015343 w 5007428"/>
                  <a:gd name="connsiteY40" fmla="*/ 4844143 h 5127172"/>
                  <a:gd name="connsiteX41" fmla="*/ 3178628 w 5007428"/>
                  <a:gd name="connsiteY41" fmla="*/ 4582886 h 5127172"/>
                  <a:gd name="connsiteX42" fmla="*/ 3439886 w 5007428"/>
                  <a:gd name="connsiteY42" fmla="*/ 4463143 h 5127172"/>
                  <a:gd name="connsiteX43" fmla="*/ 4016828 w 5007428"/>
                  <a:gd name="connsiteY43" fmla="*/ 4539343 h 5127172"/>
                  <a:gd name="connsiteX44" fmla="*/ 4245428 w 5007428"/>
                  <a:gd name="connsiteY44" fmla="*/ 4691743 h 5127172"/>
                  <a:gd name="connsiteX45" fmla="*/ 4528457 w 5007428"/>
                  <a:gd name="connsiteY45" fmla="*/ 4659086 h 5127172"/>
                  <a:gd name="connsiteX46" fmla="*/ 4920343 w 5007428"/>
                  <a:gd name="connsiteY46" fmla="*/ 4234543 h 5127172"/>
                  <a:gd name="connsiteX47" fmla="*/ 4985657 w 5007428"/>
                  <a:gd name="connsiteY47" fmla="*/ 4016829 h 5127172"/>
                  <a:gd name="connsiteX48" fmla="*/ 4648200 w 5007428"/>
                  <a:gd name="connsiteY48" fmla="*/ 3984172 h 5127172"/>
                  <a:gd name="connsiteX49" fmla="*/ 4702628 w 5007428"/>
                  <a:gd name="connsiteY49" fmla="*/ 3712029 h 5127172"/>
                  <a:gd name="connsiteX50" fmla="*/ 4528457 w 5007428"/>
                  <a:gd name="connsiteY50" fmla="*/ 3494314 h 5127172"/>
                  <a:gd name="connsiteX51" fmla="*/ 4746171 w 5007428"/>
                  <a:gd name="connsiteY51" fmla="*/ 3363686 h 5127172"/>
                  <a:gd name="connsiteX52" fmla="*/ 4626428 w 5007428"/>
                  <a:gd name="connsiteY52" fmla="*/ 2993572 h 5127172"/>
                  <a:gd name="connsiteX53" fmla="*/ 4517571 w 5007428"/>
                  <a:gd name="connsiteY53" fmla="*/ 2721429 h 5127172"/>
                  <a:gd name="connsiteX54" fmla="*/ 4223657 w 5007428"/>
                  <a:gd name="connsiteY54" fmla="*/ 2873829 h 5127172"/>
                  <a:gd name="connsiteX55" fmla="*/ 4419600 w 5007428"/>
                  <a:gd name="connsiteY55" fmla="*/ 2394857 h 5127172"/>
                  <a:gd name="connsiteX56" fmla="*/ 4811486 w 5007428"/>
                  <a:gd name="connsiteY56" fmla="*/ 2035629 h 5127172"/>
                  <a:gd name="connsiteX57" fmla="*/ 4822371 w 5007428"/>
                  <a:gd name="connsiteY57" fmla="*/ 1643743 h 5127172"/>
                  <a:gd name="connsiteX58" fmla="*/ 5007428 w 5007428"/>
                  <a:gd name="connsiteY58" fmla="*/ 1186543 h 5127172"/>
                  <a:gd name="connsiteX59" fmla="*/ 4430486 w 5007428"/>
                  <a:gd name="connsiteY59" fmla="*/ 1110343 h 5127172"/>
                  <a:gd name="connsiteX60" fmla="*/ 4310743 w 5007428"/>
                  <a:gd name="connsiteY60" fmla="*/ 914400 h 5127172"/>
                  <a:gd name="connsiteX61" fmla="*/ 3973286 w 5007428"/>
                  <a:gd name="connsiteY61" fmla="*/ 903514 h 5127172"/>
                  <a:gd name="connsiteX62" fmla="*/ 3701143 w 5007428"/>
                  <a:gd name="connsiteY62" fmla="*/ 707572 h 5127172"/>
                  <a:gd name="connsiteX63" fmla="*/ 3701143 w 5007428"/>
                  <a:gd name="connsiteY63" fmla="*/ 544286 h 5127172"/>
                  <a:gd name="connsiteX64" fmla="*/ 3592286 w 5007428"/>
                  <a:gd name="connsiteY64" fmla="*/ 685800 h 5127172"/>
                  <a:gd name="connsiteX65" fmla="*/ 3472543 w 5007428"/>
                  <a:gd name="connsiteY65" fmla="*/ 631372 h 5127172"/>
                  <a:gd name="connsiteX66" fmla="*/ 3265714 w 5007428"/>
                  <a:gd name="connsiteY66" fmla="*/ 359229 h 5127172"/>
                  <a:gd name="connsiteX67" fmla="*/ 2971800 w 5007428"/>
                  <a:gd name="connsiteY67" fmla="*/ 206829 h 5127172"/>
                  <a:gd name="connsiteX68" fmla="*/ 2841171 w 5007428"/>
                  <a:gd name="connsiteY68" fmla="*/ 0 h 5127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5007428" h="5127172">
                    <a:moveTo>
                      <a:pt x="2841171" y="0"/>
                    </a:moveTo>
                    <a:lnTo>
                      <a:pt x="2536371" y="108857"/>
                    </a:lnTo>
                    <a:lnTo>
                      <a:pt x="2460171" y="544286"/>
                    </a:lnTo>
                    <a:lnTo>
                      <a:pt x="1894114" y="816429"/>
                    </a:lnTo>
                    <a:lnTo>
                      <a:pt x="1915886" y="936172"/>
                    </a:lnTo>
                    <a:lnTo>
                      <a:pt x="1992086" y="957943"/>
                    </a:lnTo>
                    <a:lnTo>
                      <a:pt x="1763486" y="1045029"/>
                    </a:lnTo>
                    <a:lnTo>
                      <a:pt x="1426028" y="1001486"/>
                    </a:lnTo>
                    <a:lnTo>
                      <a:pt x="1404257" y="762000"/>
                    </a:lnTo>
                    <a:lnTo>
                      <a:pt x="1175657" y="772886"/>
                    </a:lnTo>
                    <a:lnTo>
                      <a:pt x="1317171" y="1393372"/>
                    </a:lnTo>
                    <a:lnTo>
                      <a:pt x="827314" y="1447800"/>
                    </a:lnTo>
                    <a:lnTo>
                      <a:pt x="664028" y="1230086"/>
                    </a:lnTo>
                    <a:lnTo>
                      <a:pt x="0" y="1382486"/>
                    </a:lnTo>
                    <a:lnTo>
                      <a:pt x="32657" y="1491343"/>
                    </a:lnTo>
                    <a:lnTo>
                      <a:pt x="174171" y="1480457"/>
                    </a:lnTo>
                    <a:lnTo>
                      <a:pt x="195943" y="1611086"/>
                    </a:lnTo>
                    <a:lnTo>
                      <a:pt x="54428" y="1643743"/>
                    </a:lnTo>
                    <a:lnTo>
                      <a:pt x="174171" y="1850572"/>
                    </a:lnTo>
                    <a:lnTo>
                      <a:pt x="283028" y="1796143"/>
                    </a:lnTo>
                    <a:lnTo>
                      <a:pt x="849086" y="2068286"/>
                    </a:lnTo>
                    <a:lnTo>
                      <a:pt x="849086" y="2177143"/>
                    </a:lnTo>
                    <a:lnTo>
                      <a:pt x="1219200" y="2209800"/>
                    </a:lnTo>
                    <a:lnTo>
                      <a:pt x="957943" y="2231572"/>
                    </a:lnTo>
                    <a:lnTo>
                      <a:pt x="979714" y="2438400"/>
                    </a:lnTo>
                    <a:lnTo>
                      <a:pt x="1153886" y="2721429"/>
                    </a:lnTo>
                    <a:lnTo>
                      <a:pt x="1382486" y="2917372"/>
                    </a:lnTo>
                    <a:lnTo>
                      <a:pt x="1317171" y="3102429"/>
                    </a:lnTo>
                    <a:lnTo>
                      <a:pt x="1524000" y="3309257"/>
                    </a:lnTo>
                    <a:lnTo>
                      <a:pt x="1524000" y="3537857"/>
                    </a:lnTo>
                    <a:lnTo>
                      <a:pt x="1360714" y="3222172"/>
                    </a:lnTo>
                    <a:lnTo>
                      <a:pt x="1251857" y="3712029"/>
                    </a:lnTo>
                    <a:lnTo>
                      <a:pt x="1143000" y="4332514"/>
                    </a:lnTo>
                    <a:lnTo>
                      <a:pt x="990600" y="4463143"/>
                    </a:lnTo>
                    <a:lnTo>
                      <a:pt x="1186543" y="4691743"/>
                    </a:lnTo>
                    <a:lnTo>
                      <a:pt x="1981200" y="4942114"/>
                    </a:lnTo>
                    <a:lnTo>
                      <a:pt x="2057400" y="4865914"/>
                    </a:lnTo>
                    <a:lnTo>
                      <a:pt x="2373086" y="4963886"/>
                    </a:lnTo>
                    <a:lnTo>
                      <a:pt x="2590800" y="5127172"/>
                    </a:lnTo>
                    <a:lnTo>
                      <a:pt x="3069771" y="5116286"/>
                    </a:lnTo>
                    <a:lnTo>
                      <a:pt x="3015343" y="4844143"/>
                    </a:lnTo>
                    <a:lnTo>
                      <a:pt x="3178628" y="4582886"/>
                    </a:lnTo>
                    <a:lnTo>
                      <a:pt x="3439886" y="4463143"/>
                    </a:lnTo>
                    <a:lnTo>
                      <a:pt x="4016828" y="4539343"/>
                    </a:lnTo>
                    <a:lnTo>
                      <a:pt x="4245428" y="4691743"/>
                    </a:lnTo>
                    <a:lnTo>
                      <a:pt x="4528457" y="4659086"/>
                    </a:lnTo>
                    <a:lnTo>
                      <a:pt x="4920343" y="4234543"/>
                    </a:lnTo>
                    <a:lnTo>
                      <a:pt x="4985657" y="4016829"/>
                    </a:lnTo>
                    <a:lnTo>
                      <a:pt x="4648200" y="3984172"/>
                    </a:lnTo>
                    <a:lnTo>
                      <a:pt x="4702628" y="3712029"/>
                    </a:lnTo>
                    <a:lnTo>
                      <a:pt x="4528457" y="3494314"/>
                    </a:lnTo>
                    <a:lnTo>
                      <a:pt x="4746171" y="3363686"/>
                    </a:lnTo>
                    <a:lnTo>
                      <a:pt x="4626428" y="2993572"/>
                    </a:lnTo>
                    <a:lnTo>
                      <a:pt x="4517571" y="2721429"/>
                    </a:lnTo>
                    <a:lnTo>
                      <a:pt x="4223657" y="2873829"/>
                    </a:lnTo>
                    <a:lnTo>
                      <a:pt x="4419600" y="2394857"/>
                    </a:lnTo>
                    <a:lnTo>
                      <a:pt x="4811486" y="2035629"/>
                    </a:lnTo>
                    <a:lnTo>
                      <a:pt x="4822371" y="1643743"/>
                    </a:lnTo>
                    <a:lnTo>
                      <a:pt x="5007428" y="1186543"/>
                    </a:lnTo>
                    <a:lnTo>
                      <a:pt x="4430486" y="1110343"/>
                    </a:lnTo>
                    <a:lnTo>
                      <a:pt x="4310743" y="914400"/>
                    </a:lnTo>
                    <a:lnTo>
                      <a:pt x="3973286" y="903514"/>
                    </a:lnTo>
                    <a:lnTo>
                      <a:pt x="3701143" y="707572"/>
                    </a:lnTo>
                    <a:lnTo>
                      <a:pt x="3701143" y="544286"/>
                    </a:lnTo>
                    <a:lnTo>
                      <a:pt x="3592286" y="685800"/>
                    </a:lnTo>
                    <a:lnTo>
                      <a:pt x="3472543" y="631372"/>
                    </a:lnTo>
                    <a:lnTo>
                      <a:pt x="3265714" y="359229"/>
                    </a:lnTo>
                    <a:lnTo>
                      <a:pt x="2971800" y="206829"/>
                    </a:lnTo>
                    <a:lnTo>
                      <a:pt x="2841171" y="0"/>
                    </a:lnTo>
                    <a:close/>
                  </a:path>
                </a:pathLst>
              </a:cu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" name="Forme libre 124"/>
              <p:cNvSpPr/>
              <p:nvPr/>
            </p:nvSpPr>
            <p:spPr>
              <a:xfrm>
                <a:off x="2286000" y="1763486"/>
                <a:ext cx="1676400" cy="1034143"/>
              </a:xfrm>
              <a:custGeom>
                <a:avLst/>
                <a:gdLst>
                  <a:gd name="connsiteX0" fmla="*/ 0 w 1676400"/>
                  <a:gd name="connsiteY0" fmla="*/ 0 h 1034143"/>
                  <a:gd name="connsiteX1" fmla="*/ 533400 w 1676400"/>
                  <a:gd name="connsiteY1" fmla="*/ 239485 h 1034143"/>
                  <a:gd name="connsiteX2" fmla="*/ 772886 w 1676400"/>
                  <a:gd name="connsiteY2" fmla="*/ 370114 h 1034143"/>
                  <a:gd name="connsiteX3" fmla="*/ 859971 w 1676400"/>
                  <a:gd name="connsiteY3" fmla="*/ 533400 h 1034143"/>
                  <a:gd name="connsiteX4" fmla="*/ 947057 w 1676400"/>
                  <a:gd name="connsiteY4" fmla="*/ 620485 h 1034143"/>
                  <a:gd name="connsiteX5" fmla="*/ 1284514 w 1676400"/>
                  <a:gd name="connsiteY5" fmla="*/ 533400 h 1034143"/>
                  <a:gd name="connsiteX6" fmla="*/ 1676400 w 1676400"/>
                  <a:gd name="connsiteY6" fmla="*/ 1034143 h 103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76400" h="1034143">
                    <a:moveTo>
                      <a:pt x="0" y="0"/>
                    </a:moveTo>
                    <a:lnTo>
                      <a:pt x="533400" y="239485"/>
                    </a:lnTo>
                    <a:cubicBezTo>
                      <a:pt x="662214" y="301171"/>
                      <a:pt x="718458" y="321128"/>
                      <a:pt x="772886" y="370114"/>
                    </a:cubicBezTo>
                    <a:cubicBezTo>
                      <a:pt x="827315" y="419100"/>
                      <a:pt x="830943" y="491672"/>
                      <a:pt x="859971" y="533400"/>
                    </a:cubicBezTo>
                    <a:cubicBezTo>
                      <a:pt x="888999" y="575128"/>
                      <a:pt x="876300" y="620485"/>
                      <a:pt x="947057" y="620485"/>
                    </a:cubicBezTo>
                    <a:cubicBezTo>
                      <a:pt x="1017814" y="620485"/>
                      <a:pt x="1162957" y="464457"/>
                      <a:pt x="1284514" y="533400"/>
                    </a:cubicBezTo>
                    <a:cubicBezTo>
                      <a:pt x="1406071" y="602343"/>
                      <a:pt x="1541235" y="818243"/>
                      <a:pt x="1676400" y="1034143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" name="Forme libre 125"/>
              <p:cNvSpPr/>
              <p:nvPr/>
            </p:nvSpPr>
            <p:spPr>
              <a:xfrm>
                <a:off x="1469571" y="2663371"/>
                <a:ext cx="1872343" cy="569686"/>
              </a:xfrm>
              <a:custGeom>
                <a:avLst/>
                <a:gdLst>
                  <a:gd name="connsiteX0" fmla="*/ 1872343 w 1872343"/>
                  <a:gd name="connsiteY0" fmla="*/ 569686 h 569686"/>
                  <a:gd name="connsiteX1" fmla="*/ 1785258 w 1872343"/>
                  <a:gd name="connsiteY1" fmla="*/ 221343 h 569686"/>
                  <a:gd name="connsiteX2" fmla="*/ 1404258 w 1872343"/>
                  <a:gd name="connsiteY2" fmla="*/ 3629 h 569686"/>
                  <a:gd name="connsiteX3" fmla="*/ 1132115 w 1872343"/>
                  <a:gd name="connsiteY3" fmla="*/ 243115 h 569686"/>
                  <a:gd name="connsiteX4" fmla="*/ 642258 w 1872343"/>
                  <a:gd name="connsiteY4" fmla="*/ 362858 h 569686"/>
                  <a:gd name="connsiteX5" fmla="*/ 446315 w 1872343"/>
                  <a:gd name="connsiteY5" fmla="*/ 243115 h 569686"/>
                  <a:gd name="connsiteX6" fmla="*/ 0 w 1872343"/>
                  <a:gd name="connsiteY6" fmla="*/ 362858 h 569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72343" h="569686">
                    <a:moveTo>
                      <a:pt x="1872343" y="569686"/>
                    </a:moveTo>
                    <a:cubicBezTo>
                      <a:pt x="1867807" y="442686"/>
                      <a:pt x="1863272" y="315686"/>
                      <a:pt x="1785258" y="221343"/>
                    </a:cubicBezTo>
                    <a:cubicBezTo>
                      <a:pt x="1707244" y="127000"/>
                      <a:pt x="1513115" y="0"/>
                      <a:pt x="1404258" y="3629"/>
                    </a:cubicBezTo>
                    <a:cubicBezTo>
                      <a:pt x="1295401" y="7258"/>
                      <a:pt x="1259115" y="183244"/>
                      <a:pt x="1132115" y="243115"/>
                    </a:cubicBezTo>
                    <a:cubicBezTo>
                      <a:pt x="1005115" y="302986"/>
                      <a:pt x="756558" y="362858"/>
                      <a:pt x="642258" y="362858"/>
                    </a:cubicBezTo>
                    <a:cubicBezTo>
                      <a:pt x="527958" y="362858"/>
                      <a:pt x="553358" y="243115"/>
                      <a:pt x="446315" y="243115"/>
                    </a:cubicBezTo>
                    <a:cubicBezTo>
                      <a:pt x="339272" y="243115"/>
                      <a:pt x="169636" y="302986"/>
                      <a:pt x="0" y="362858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" name="Forme libre 126"/>
              <p:cNvSpPr/>
              <p:nvPr/>
            </p:nvSpPr>
            <p:spPr>
              <a:xfrm>
                <a:off x="3962400" y="2699657"/>
                <a:ext cx="522514" cy="2616200"/>
              </a:xfrm>
              <a:custGeom>
                <a:avLst/>
                <a:gdLst>
                  <a:gd name="connsiteX0" fmla="*/ 522514 w 522514"/>
                  <a:gd name="connsiteY0" fmla="*/ 0 h 2616200"/>
                  <a:gd name="connsiteX1" fmla="*/ 97971 w 522514"/>
                  <a:gd name="connsiteY1" fmla="*/ 544286 h 2616200"/>
                  <a:gd name="connsiteX2" fmla="*/ 65314 w 522514"/>
                  <a:gd name="connsiteY2" fmla="*/ 1306286 h 2616200"/>
                  <a:gd name="connsiteX3" fmla="*/ 76200 w 522514"/>
                  <a:gd name="connsiteY3" fmla="*/ 1621972 h 2616200"/>
                  <a:gd name="connsiteX4" fmla="*/ 32657 w 522514"/>
                  <a:gd name="connsiteY4" fmla="*/ 2090057 h 2616200"/>
                  <a:gd name="connsiteX5" fmla="*/ 87086 w 522514"/>
                  <a:gd name="connsiteY5" fmla="*/ 2264229 h 2616200"/>
                  <a:gd name="connsiteX6" fmla="*/ 0 w 522514"/>
                  <a:gd name="connsiteY6" fmla="*/ 2427514 h 2616200"/>
                  <a:gd name="connsiteX7" fmla="*/ 87086 w 522514"/>
                  <a:gd name="connsiteY7" fmla="*/ 2590800 h 2616200"/>
                  <a:gd name="connsiteX8" fmla="*/ 87086 w 522514"/>
                  <a:gd name="connsiteY8" fmla="*/ 2579914 h 261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514" h="2616200">
                    <a:moveTo>
                      <a:pt x="522514" y="0"/>
                    </a:moveTo>
                    <a:cubicBezTo>
                      <a:pt x="348342" y="163286"/>
                      <a:pt x="174171" y="326572"/>
                      <a:pt x="97971" y="544286"/>
                    </a:cubicBezTo>
                    <a:cubicBezTo>
                      <a:pt x="21771" y="762000"/>
                      <a:pt x="68943" y="1126672"/>
                      <a:pt x="65314" y="1306286"/>
                    </a:cubicBezTo>
                    <a:cubicBezTo>
                      <a:pt x="61685" y="1485900"/>
                      <a:pt x="81643" y="1491343"/>
                      <a:pt x="76200" y="1621972"/>
                    </a:cubicBezTo>
                    <a:cubicBezTo>
                      <a:pt x="70757" y="1752601"/>
                      <a:pt x="30843" y="1983014"/>
                      <a:pt x="32657" y="2090057"/>
                    </a:cubicBezTo>
                    <a:cubicBezTo>
                      <a:pt x="34471" y="2197100"/>
                      <a:pt x="92529" y="2207986"/>
                      <a:pt x="87086" y="2264229"/>
                    </a:cubicBezTo>
                    <a:cubicBezTo>
                      <a:pt x="81643" y="2320472"/>
                      <a:pt x="0" y="2373086"/>
                      <a:pt x="0" y="2427514"/>
                    </a:cubicBezTo>
                    <a:cubicBezTo>
                      <a:pt x="0" y="2481942"/>
                      <a:pt x="72572" y="2565400"/>
                      <a:pt x="87086" y="2590800"/>
                    </a:cubicBezTo>
                    <a:cubicBezTo>
                      <a:pt x="101600" y="2616200"/>
                      <a:pt x="94343" y="2598057"/>
                      <a:pt x="87086" y="2579914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8" name="Forme libre 127"/>
              <p:cNvSpPr/>
              <p:nvPr/>
            </p:nvSpPr>
            <p:spPr>
              <a:xfrm>
                <a:off x="3829050" y="5095875"/>
                <a:ext cx="142875" cy="171450"/>
              </a:xfrm>
              <a:custGeom>
                <a:avLst/>
                <a:gdLst>
                  <a:gd name="connsiteX0" fmla="*/ 87086 w 87086"/>
                  <a:gd name="connsiteY0" fmla="*/ 0 h 130629"/>
                  <a:gd name="connsiteX1" fmla="*/ 0 w 87086"/>
                  <a:gd name="connsiteY1" fmla="*/ 130629 h 130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7086" h="130629">
                    <a:moveTo>
                      <a:pt x="87086" y="0"/>
                    </a:moveTo>
                    <a:lnTo>
                      <a:pt x="0" y="130629"/>
                    </a:ln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9" name="Forme libre 128"/>
              <p:cNvSpPr/>
              <p:nvPr/>
            </p:nvSpPr>
            <p:spPr>
              <a:xfrm>
                <a:off x="4724400" y="783771"/>
                <a:ext cx="685800" cy="2075544"/>
              </a:xfrm>
              <a:custGeom>
                <a:avLst/>
                <a:gdLst>
                  <a:gd name="connsiteX0" fmla="*/ 685800 w 685800"/>
                  <a:gd name="connsiteY0" fmla="*/ 2013858 h 2075544"/>
                  <a:gd name="connsiteX1" fmla="*/ 381000 w 685800"/>
                  <a:gd name="connsiteY1" fmla="*/ 2013858 h 2075544"/>
                  <a:gd name="connsiteX2" fmla="*/ 370114 w 685800"/>
                  <a:gd name="connsiteY2" fmla="*/ 1643743 h 2075544"/>
                  <a:gd name="connsiteX3" fmla="*/ 664029 w 685800"/>
                  <a:gd name="connsiteY3" fmla="*/ 990600 h 2075544"/>
                  <a:gd name="connsiteX4" fmla="*/ 489857 w 685800"/>
                  <a:gd name="connsiteY4" fmla="*/ 566058 h 2075544"/>
                  <a:gd name="connsiteX5" fmla="*/ 0 w 685800"/>
                  <a:gd name="connsiteY5" fmla="*/ 0 h 2075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5800" h="2075544">
                    <a:moveTo>
                      <a:pt x="685800" y="2013858"/>
                    </a:moveTo>
                    <a:cubicBezTo>
                      <a:pt x="559707" y="2044701"/>
                      <a:pt x="433614" y="2075544"/>
                      <a:pt x="381000" y="2013858"/>
                    </a:cubicBezTo>
                    <a:cubicBezTo>
                      <a:pt x="328386" y="1952172"/>
                      <a:pt x="322943" y="1814286"/>
                      <a:pt x="370114" y="1643743"/>
                    </a:cubicBezTo>
                    <a:cubicBezTo>
                      <a:pt x="417286" y="1473200"/>
                      <a:pt x="644072" y="1170214"/>
                      <a:pt x="664029" y="990600"/>
                    </a:cubicBezTo>
                    <a:cubicBezTo>
                      <a:pt x="683986" y="810986"/>
                      <a:pt x="600528" y="731158"/>
                      <a:pt x="489857" y="566058"/>
                    </a:cubicBezTo>
                    <a:cubicBezTo>
                      <a:pt x="379186" y="400958"/>
                      <a:pt x="189593" y="200479"/>
                      <a:pt x="0" y="0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0" name="Forme libre 129"/>
              <p:cNvSpPr/>
              <p:nvPr/>
            </p:nvSpPr>
            <p:spPr>
              <a:xfrm>
                <a:off x="1787072" y="4343400"/>
                <a:ext cx="818243" cy="1099457"/>
              </a:xfrm>
              <a:custGeom>
                <a:avLst/>
                <a:gdLst>
                  <a:gd name="connsiteX0" fmla="*/ 640442 w 818243"/>
                  <a:gd name="connsiteY0" fmla="*/ 1099457 h 1099457"/>
                  <a:gd name="connsiteX1" fmla="*/ 814614 w 818243"/>
                  <a:gd name="connsiteY1" fmla="*/ 870857 h 1099457"/>
                  <a:gd name="connsiteX2" fmla="*/ 662214 w 818243"/>
                  <a:gd name="connsiteY2" fmla="*/ 566057 h 1099457"/>
                  <a:gd name="connsiteX3" fmla="*/ 368299 w 818243"/>
                  <a:gd name="connsiteY3" fmla="*/ 391886 h 1099457"/>
                  <a:gd name="connsiteX4" fmla="*/ 139699 w 818243"/>
                  <a:gd name="connsiteY4" fmla="*/ 250371 h 1099457"/>
                  <a:gd name="connsiteX5" fmla="*/ 19957 w 818243"/>
                  <a:gd name="connsiteY5" fmla="*/ 97971 h 1099457"/>
                  <a:gd name="connsiteX6" fmla="*/ 19957 w 818243"/>
                  <a:gd name="connsiteY6" fmla="*/ 0 h 1099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8243" h="1099457">
                    <a:moveTo>
                      <a:pt x="640442" y="1099457"/>
                    </a:moveTo>
                    <a:cubicBezTo>
                      <a:pt x="725713" y="1029607"/>
                      <a:pt x="810985" y="959757"/>
                      <a:pt x="814614" y="870857"/>
                    </a:cubicBezTo>
                    <a:cubicBezTo>
                      <a:pt x="818243" y="781957"/>
                      <a:pt x="736600" y="645886"/>
                      <a:pt x="662214" y="566057"/>
                    </a:cubicBezTo>
                    <a:cubicBezTo>
                      <a:pt x="587828" y="486229"/>
                      <a:pt x="455385" y="444500"/>
                      <a:pt x="368299" y="391886"/>
                    </a:cubicBezTo>
                    <a:cubicBezTo>
                      <a:pt x="281213" y="339272"/>
                      <a:pt x="197756" y="299357"/>
                      <a:pt x="139699" y="250371"/>
                    </a:cubicBezTo>
                    <a:cubicBezTo>
                      <a:pt x="81642" y="201385"/>
                      <a:pt x="39914" y="139700"/>
                      <a:pt x="19957" y="97971"/>
                    </a:cubicBezTo>
                    <a:cubicBezTo>
                      <a:pt x="0" y="56243"/>
                      <a:pt x="9978" y="28121"/>
                      <a:pt x="19957" y="0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1" name="Forme libre 130"/>
              <p:cNvSpPr/>
              <p:nvPr/>
            </p:nvSpPr>
            <p:spPr>
              <a:xfrm>
                <a:off x="4016829" y="3679371"/>
                <a:ext cx="500742" cy="304800"/>
              </a:xfrm>
              <a:custGeom>
                <a:avLst/>
                <a:gdLst>
                  <a:gd name="connsiteX0" fmla="*/ 500742 w 500742"/>
                  <a:gd name="connsiteY0" fmla="*/ 0 h 304800"/>
                  <a:gd name="connsiteX1" fmla="*/ 413657 w 500742"/>
                  <a:gd name="connsiteY1" fmla="*/ 54429 h 304800"/>
                  <a:gd name="connsiteX2" fmla="*/ 348342 w 500742"/>
                  <a:gd name="connsiteY2" fmla="*/ 283029 h 304800"/>
                  <a:gd name="connsiteX3" fmla="*/ 250371 w 500742"/>
                  <a:gd name="connsiteY3" fmla="*/ 185058 h 304800"/>
                  <a:gd name="connsiteX4" fmla="*/ 0 w 500742"/>
                  <a:gd name="connsiteY4" fmla="*/ 239486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0742" h="304800">
                    <a:moveTo>
                      <a:pt x="500742" y="0"/>
                    </a:moveTo>
                    <a:cubicBezTo>
                      <a:pt x="469899" y="3628"/>
                      <a:pt x="439057" y="7257"/>
                      <a:pt x="413657" y="54429"/>
                    </a:cubicBezTo>
                    <a:cubicBezTo>
                      <a:pt x="388257" y="101601"/>
                      <a:pt x="375556" y="261258"/>
                      <a:pt x="348342" y="283029"/>
                    </a:cubicBezTo>
                    <a:cubicBezTo>
                      <a:pt x="321128" y="304800"/>
                      <a:pt x="308428" y="192315"/>
                      <a:pt x="250371" y="185058"/>
                    </a:cubicBezTo>
                    <a:cubicBezTo>
                      <a:pt x="192314" y="177801"/>
                      <a:pt x="96157" y="208643"/>
                      <a:pt x="0" y="239486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3" name="Groupe 50"/>
            <p:cNvGrpSpPr/>
            <p:nvPr/>
          </p:nvGrpSpPr>
          <p:grpSpPr>
            <a:xfrm>
              <a:off x="1475014" y="1054554"/>
              <a:ext cx="3649202" cy="4285640"/>
              <a:chOff x="1475014" y="1054554"/>
              <a:chExt cx="3649202" cy="4285640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2598964" y="5150304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294414" y="5293179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1789339" y="4369254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2999014" y="2073729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1475014" y="2997654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1475014" y="2492829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3294289" y="1054554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5075464" y="5045529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8239" y="4188279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027714" y="3902529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132" name="ZoneTexte 131"/>
          <p:cNvSpPr txBox="1"/>
          <p:nvPr/>
        </p:nvSpPr>
        <p:spPr>
          <a:xfrm>
            <a:off x="2774713" y="1994979"/>
            <a:ext cx="551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PARIS</a:t>
            </a:r>
            <a:endParaRPr lang="fr-FR" sz="1200" b="1" i="1" dirty="0"/>
          </a:p>
        </p:txBody>
      </p:sp>
      <p:sp>
        <p:nvSpPr>
          <p:cNvPr id="133" name="ZoneTexte 132"/>
          <p:cNvSpPr txBox="1"/>
          <p:nvPr/>
        </p:nvSpPr>
        <p:spPr>
          <a:xfrm>
            <a:off x="3457303" y="3705496"/>
            <a:ext cx="479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Lyon</a:t>
            </a:r>
            <a:endParaRPr lang="fr-FR" sz="1200" b="1" i="1" dirty="0"/>
          </a:p>
        </p:txBody>
      </p:sp>
      <p:sp>
        <p:nvSpPr>
          <p:cNvPr id="134" name="ZoneTexte 133"/>
          <p:cNvSpPr txBox="1"/>
          <p:nvPr/>
        </p:nvSpPr>
        <p:spPr>
          <a:xfrm>
            <a:off x="4223656" y="5386249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Marseille</a:t>
            </a:r>
            <a:endParaRPr lang="fr-FR" sz="1200" b="1" i="1" dirty="0"/>
          </a:p>
        </p:txBody>
      </p:sp>
      <p:sp>
        <p:nvSpPr>
          <p:cNvPr id="135" name="ZoneTexte 134"/>
          <p:cNvSpPr txBox="1"/>
          <p:nvPr/>
        </p:nvSpPr>
        <p:spPr>
          <a:xfrm>
            <a:off x="3413761" y="95794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Lille</a:t>
            </a:r>
            <a:endParaRPr lang="fr-FR" sz="1200" b="1" i="1" dirty="0"/>
          </a:p>
        </p:txBody>
      </p:sp>
      <p:sp>
        <p:nvSpPr>
          <p:cNvPr id="136" name="ZoneTexte 135"/>
          <p:cNvSpPr txBox="1"/>
          <p:nvPr/>
        </p:nvSpPr>
        <p:spPr>
          <a:xfrm>
            <a:off x="2455816" y="5238204"/>
            <a:ext cx="751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Toulouse</a:t>
            </a:r>
            <a:endParaRPr lang="fr-FR" sz="1200" b="1" i="1" dirty="0"/>
          </a:p>
        </p:txBody>
      </p:sp>
      <p:sp>
        <p:nvSpPr>
          <p:cNvPr id="137" name="ZoneTexte 136"/>
          <p:cNvSpPr txBox="1"/>
          <p:nvPr/>
        </p:nvSpPr>
        <p:spPr>
          <a:xfrm>
            <a:off x="1854924" y="4271552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Bordeaux</a:t>
            </a:r>
            <a:endParaRPr lang="fr-FR" sz="1200" b="1" i="1" dirty="0"/>
          </a:p>
        </p:txBody>
      </p:sp>
      <p:sp>
        <p:nvSpPr>
          <p:cNvPr id="138" name="ZoneTexte 137"/>
          <p:cNvSpPr txBox="1"/>
          <p:nvPr/>
        </p:nvSpPr>
        <p:spPr>
          <a:xfrm>
            <a:off x="1319347" y="3056705"/>
            <a:ext cx="6355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Nantes</a:t>
            </a:r>
            <a:endParaRPr lang="fr-FR" sz="1200" b="1" i="1" dirty="0"/>
          </a:p>
        </p:txBody>
      </p:sp>
      <p:sp>
        <p:nvSpPr>
          <p:cNvPr id="139" name="ZoneTexte 138"/>
          <p:cNvSpPr txBox="1"/>
          <p:nvPr/>
        </p:nvSpPr>
        <p:spPr>
          <a:xfrm>
            <a:off x="4376054" y="1881049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Strasbourg</a:t>
            </a:r>
            <a:endParaRPr lang="fr-FR" sz="1200" b="1" i="1" dirty="0"/>
          </a:p>
        </p:txBody>
      </p:sp>
      <p:sp>
        <p:nvSpPr>
          <p:cNvPr id="140" name="Losange 139"/>
          <p:cNvSpPr/>
          <p:nvPr/>
        </p:nvSpPr>
        <p:spPr>
          <a:xfrm>
            <a:off x="4370342" y="4116705"/>
            <a:ext cx="152400" cy="180975"/>
          </a:xfrm>
          <a:prstGeom prst="diamond">
            <a:avLst/>
          </a:prstGeom>
          <a:ln w="3810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1" name="Connecteur droit 140"/>
          <p:cNvCxnSpPr/>
          <p:nvPr/>
        </p:nvCxnSpPr>
        <p:spPr>
          <a:xfrm>
            <a:off x="5500468" y="0"/>
            <a:ext cx="70338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Forme libre 141"/>
          <p:cNvSpPr/>
          <p:nvPr/>
        </p:nvSpPr>
        <p:spPr>
          <a:xfrm>
            <a:off x="3017520" y="2103121"/>
            <a:ext cx="1097280" cy="3082833"/>
          </a:xfrm>
          <a:custGeom>
            <a:avLst/>
            <a:gdLst>
              <a:gd name="connsiteX0" fmla="*/ 0 w 1175657"/>
              <a:gd name="connsiteY0" fmla="*/ 0 h 3213463"/>
              <a:gd name="connsiteX1" fmla="*/ 457200 w 1175657"/>
              <a:gd name="connsiteY1" fmla="*/ 352697 h 3213463"/>
              <a:gd name="connsiteX2" fmla="*/ 940526 w 1175657"/>
              <a:gd name="connsiteY2" fmla="*/ 1071154 h 3213463"/>
              <a:gd name="connsiteX3" fmla="*/ 1018903 w 1175657"/>
              <a:gd name="connsiteY3" fmla="*/ 1815737 h 3213463"/>
              <a:gd name="connsiteX4" fmla="*/ 1031966 w 1175657"/>
              <a:gd name="connsiteY4" fmla="*/ 2913017 h 3213463"/>
              <a:gd name="connsiteX5" fmla="*/ 1175657 w 1175657"/>
              <a:gd name="connsiteY5" fmla="*/ 3213463 h 3213463"/>
              <a:gd name="connsiteX0" fmla="*/ 0 w 1084217"/>
              <a:gd name="connsiteY0" fmla="*/ 0 h 3252652"/>
              <a:gd name="connsiteX1" fmla="*/ 457200 w 1084217"/>
              <a:gd name="connsiteY1" fmla="*/ 352697 h 3252652"/>
              <a:gd name="connsiteX2" fmla="*/ 940526 w 1084217"/>
              <a:gd name="connsiteY2" fmla="*/ 1071154 h 3252652"/>
              <a:gd name="connsiteX3" fmla="*/ 1018903 w 1084217"/>
              <a:gd name="connsiteY3" fmla="*/ 1815737 h 3252652"/>
              <a:gd name="connsiteX4" fmla="*/ 1031966 w 1084217"/>
              <a:gd name="connsiteY4" fmla="*/ 2913017 h 3252652"/>
              <a:gd name="connsiteX5" fmla="*/ 1084217 w 1084217"/>
              <a:gd name="connsiteY5" fmla="*/ 3252652 h 3252652"/>
              <a:gd name="connsiteX0" fmla="*/ 0 w 1045029"/>
              <a:gd name="connsiteY0" fmla="*/ 0 h 3291840"/>
              <a:gd name="connsiteX1" fmla="*/ 457200 w 1045029"/>
              <a:gd name="connsiteY1" fmla="*/ 352697 h 3291840"/>
              <a:gd name="connsiteX2" fmla="*/ 940526 w 1045029"/>
              <a:gd name="connsiteY2" fmla="*/ 1071154 h 3291840"/>
              <a:gd name="connsiteX3" fmla="*/ 1018903 w 1045029"/>
              <a:gd name="connsiteY3" fmla="*/ 1815737 h 3291840"/>
              <a:gd name="connsiteX4" fmla="*/ 1031966 w 1045029"/>
              <a:gd name="connsiteY4" fmla="*/ 2913017 h 3291840"/>
              <a:gd name="connsiteX5" fmla="*/ 1045029 w 1045029"/>
              <a:gd name="connsiteY5" fmla="*/ 3291840 h 329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5029" h="3291840">
                <a:moveTo>
                  <a:pt x="0" y="0"/>
                </a:moveTo>
                <a:cubicBezTo>
                  <a:pt x="150223" y="87085"/>
                  <a:pt x="300446" y="174171"/>
                  <a:pt x="457200" y="352697"/>
                </a:cubicBezTo>
                <a:cubicBezTo>
                  <a:pt x="613954" y="531223"/>
                  <a:pt x="846909" y="827314"/>
                  <a:pt x="940526" y="1071154"/>
                </a:cubicBezTo>
                <a:cubicBezTo>
                  <a:pt x="1034143" y="1314994"/>
                  <a:pt x="1003663" y="1508760"/>
                  <a:pt x="1018903" y="1815737"/>
                </a:cubicBezTo>
                <a:cubicBezTo>
                  <a:pt x="1034143" y="2122714"/>
                  <a:pt x="1027612" y="2667000"/>
                  <a:pt x="1031966" y="2913017"/>
                </a:cubicBezTo>
                <a:cubicBezTo>
                  <a:pt x="1036320" y="3159034"/>
                  <a:pt x="1045029" y="3291840"/>
                  <a:pt x="1045029" y="3291840"/>
                </a:cubicBezTo>
              </a:path>
            </a:pathLst>
          </a:custGeom>
          <a:ln w="76200">
            <a:solidFill>
              <a:srgbClr val="FF0000">
                <a:alpha val="60000"/>
              </a:srgb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Forme libre 142"/>
          <p:cNvSpPr/>
          <p:nvPr/>
        </p:nvSpPr>
        <p:spPr>
          <a:xfrm>
            <a:off x="3004457" y="1188720"/>
            <a:ext cx="248194" cy="849086"/>
          </a:xfrm>
          <a:custGeom>
            <a:avLst/>
            <a:gdLst>
              <a:gd name="connsiteX0" fmla="*/ 0 w 248194"/>
              <a:gd name="connsiteY0" fmla="*/ 849086 h 849086"/>
              <a:gd name="connsiteX1" fmla="*/ 248194 w 248194"/>
              <a:gd name="connsiteY1" fmla="*/ 0 h 849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8194" h="849086">
                <a:moveTo>
                  <a:pt x="0" y="849086"/>
                </a:moveTo>
                <a:lnTo>
                  <a:pt x="248194" y="0"/>
                </a:lnTo>
              </a:path>
            </a:pathLst>
          </a:custGeom>
          <a:ln w="76200">
            <a:solidFill>
              <a:srgbClr val="FF0000">
                <a:alpha val="60000"/>
              </a:srgb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Forme libre 143"/>
          <p:cNvSpPr/>
          <p:nvPr/>
        </p:nvSpPr>
        <p:spPr>
          <a:xfrm rot="16516237">
            <a:off x="2436542" y="1494727"/>
            <a:ext cx="317235" cy="825099"/>
          </a:xfrm>
          <a:custGeom>
            <a:avLst/>
            <a:gdLst>
              <a:gd name="connsiteX0" fmla="*/ 0 w 248194"/>
              <a:gd name="connsiteY0" fmla="*/ 849086 h 849086"/>
              <a:gd name="connsiteX1" fmla="*/ 248194 w 248194"/>
              <a:gd name="connsiteY1" fmla="*/ 0 h 849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8194" h="849086">
                <a:moveTo>
                  <a:pt x="0" y="849086"/>
                </a:moveTo>
                <a:lnTo>
                  <a:pt x="248194" y="0"/>
                </a:lnTo>
              </a:path>
            </a:pathLst>
          </a:custGeom>
          <a:ln w="76200">
            <a:solidFill>
              <a:srgbClr val="FF0000">
                <a:alpha val="60000"/>
              </a:srgb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45" name="Groupe 144"/>
          <p:cNvGrpSpPr/>
          <p:nvPr/>
        </p:nvGrpSpPr>
        <p:grpSpPr>
          <a:xfrm>
            <a:off x="0" y="5915025"/>
            <a:ext cx="2558103" cy="942975"/>
            <a:chOff x="0" y="5915025"/>
            <a:chExt cx="2558103" cy="942975"/>
          </a:xfrm>
        </p:grpSpPr>
        <p:pic>
          <p:nvPicPr>
            <p:cNvPr id="14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3197" t="13707" r="3551"/>
            <a:stretch>
              <a:fillRect/>
            </a:stretch>
          </p:blipFill>
          <p:spPr bwMode="auto">
            <a:xfrm>
              <a:off x="109728" y="6381338"/>
              <a:ext cx="2267712" cy="476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7" name="ZoneTexte 146"/>
            <p:cNvSpPr txBox="1"/>
            <p:nvPr/>
          </p:nvSpPr>
          <p:spPr>
            <a:xfrm>
              <a:off x="0" y="6185229"/>
              <a:ext cx="6976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i="1" dirty="0" smtClean="0"/>
                <a:t>Guadeloupe</a:t>
              </a:r>
              <a:endParaRPr lang="fr-FR" sz="800" i="1" dirty="0" smtClean="0"/>
            </a:p>
          </p:txBody>
        </p:sp>
        <p:sp>
          <p:nvSpPr>
            <p:cNvPr id="148" name="ZoneTexte 147"/>
            <p:cNvSpPr txBox="1"/>
            <p:nvPr/>
          </p:nvSpPr>
          <p:spPr>
            <a:xfrm>
              <a:off x="676689" y="6194506"/>
              <a:ext cx="49564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i="1" dirty="0" smtClean="0"/>
                <a:t>Martin.</a:t>
              </a:r>
              <a:endParaRPr lang="fr-FR" sz="800" i="1" dirty="0" smtClean="0"/>
            </a:p>
          </p:txBody>
        </p:sp>
        <p:sp>
          <p:nvSpPr>
            <p:cNvPr id="149" name="ZoneTexte 148"/>
            <p:cNvSpPr txBox="1"/>
            <p:nvPr/>
          </p:nvSpPr>
          <p:spPr>
            <a:xfrm>
              <a:off x="1150737" y="6176187"/>
              <a:ext cx="50526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i="1" dirty="0" smtClean="0"/>
                <a:t>Guyane</a:t>
              </a:r>
            </a:p>
          </p:txBody>
        </p:sp>
        <p:sp>
          <p:nvSpPr>
            <p:cNvPr id="150" name="ZoneTexte 149"/>
            <p:cNvSpPr txBox="1"/>
            <p:nvPr/>
          </p:nvSpPr>
          <p:spPr>
            <a:xfrm>
              <a:off x="1616010" y="6186804"/>
              <a:ext cx="53412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i="1" dirty="0" smtClean="0"/>
                <a:t>Réunion</a:t>
              </a:r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2015967" y="6194269"/>
              <a:ext cx="5421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i="1" dirty="0" smtClean="0"/>
                <a:t>Mayotte</a:t>
              </a:r>
            </a:p>
          </p:txBody>
        </p:sp>
        <p:cxnSp>
          <p:nvCxnSpPr>
            <p:cNvPr id="152" name="Connecteur droit 151"/>
            <p:cNvCxnSpPr/>
            <p:nvPr/>
          </p:nvCxnSpPr>
          <p:spPr>
            <a:xfrm>
              <a:off x="174171" y="6161314"/>
              <a:ext cx="9361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ZoneTexte 152"/>
            <p:cNvSpPr txBox="1"/>
            <p:nvPr/>
          </p:nvSpPr>
          <p:spPr>
            <a:xfrm>
              <a:off x="443166" y="5947587"/>
              <a:ext cx="49564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Antilles</a:t>
              </a:r>
              <a:endParaRPr lang="fr-FR" sz="800" dirty="0" smtClean="0"/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1178972" y="5952350"/>
              <a:ext cx="50366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Am Sud</a:t>
              </a:r>
              <a:endParaRPr lang="fr-FR" sz="800" dirty="0" smtClean="0"/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1698085" y="5964256"/>
              <a:ext cx="7377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Océan Indien</a:t>
              </a:r>
              <a:endParaRPr lang="fr-FR" sz="800" dirty="0" smtClean="0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0" y="5915025"/>
              <a:ext cx="2514600" cy="942975"/>
            </a:xfrm>
            <a:prstGeom prst="rect">
              <a:avLst/>
            </a:prstGeom>
            <a:ln w="28575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7" name="ZoneTexte 156"/>
          <p:cNvSpPr txBox="1"/>
          <p:nvPr/>
        </p:nvSpPr>
        <p:spPr>
          <a:xfrm>
            <a:off x="1166947" y="2245937"/>
            <a:ext cx="6440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Rennes</a:t>
            </a:r>
            <a:endParaRPr lang="fr-FR" sz="1200" i="1" dirty="0"/>
          </a:p>
        </p:txBody>
      </p:sp>
      <p:sp>
        <p:nvSpPr>
          <p:cNvPr id="158" name="ZoneTexte 157"/>
          <p:cNvSpPr txBox="1"/>
          <p:nvPr/>
        </p:nvSpPr>
        <p:spPr>
          <a:xfrm>
            <a:off x="4245427" y="4227136"/>
            <a:ext cx="7532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Grenoble</a:t>
            </a:r>
            <a:endParaRPr lang="fr-FR" sz="105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000"/>
                            </p:stCondLst>
                            <p:childTnLst>
                              <p:par>
                                <p:cTn id="1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500"/>
                            </p:stCondLst>
                            <p:childTnLst>
                              <p:par>
                                <p:cTn id="20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 animBg="1"/>
      <p:bldP spid="36" grpId="0" animBg="1"/>
      <p:bldP spid="37" grpId="0"/>
      <p:bldP spid="38" grpId="0"/>
      <p:bldP spid="39" grpId="0"/>
      <p:bldP spid="41" grpId="0" animBg="1"/>
      <p:bldP spid="42" grpId="0" animBg="1"/>
      <p:bldP spid="43" grpId="0"/>
      <p:bldP spid="44" grpId="0"/>
      <p:bldP spid="50" grpId="0"/>
      <p:bldP spid="51" grpId="0" animBg="1"/>
      <p:bldP spid="61" grpId="0" animBg="1"/>
      <p:bldP spid="62" grpId="0"/>
      <p:bldP spid="63" grpId="0" animBg="1"/>
      <p:bldP spid="64" grpId="0"/>
      <p:bldP spid="65" grpId="0" animBg="1"/>
      <p:bldP spid="66" grpId="0" animBg="1"/>
      <p:bldP spid="67" grpId="0" animBg="1"/>
      <p:bldP spid="68" grpId="0"/>
      <p:bldP spid="69" grpId="0"/>
      <p:bldP spid="70" grpId="0"/>
      <p:bldP spid="95" grpId="0" animBg="1"/>
      <p:bldP spid="96" grpId="0"/>
      <p:bldP spid="97" grpId="0" animBg="1"/>
      <p:bldP spid="98" grpId="0" animBg="1"/>
      <p:bldP spid="99" grpId="0" animBg="1"/>
      <p:bldP spid="100" grpId="0"/>
      <p:bldP spid="101" grpId="0"/>
      <p:bldP spid="102" grpId="0"/>
      <p:bldP spid="103" grpId="0"/>
      <p:bldP spid="104" grpId="0"/>
      <p:bldP spid="105" grpId="0"/>
      <p:bldP spid="140" grpId="0" animBg="1"/>
      <p:bldP spid="157" grpId="0"/>
      <p:bldP spid="1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/>
        </p:nvSpPr>
        <p:spPr>
          <a:xfrm>
            <a:off x="2791428" y="1911752"/>
            <a:ext cx="439838" cy="4282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3914172" y="3775275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3211203" y="938861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4180390" y="5198962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5002193" y="2096946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379317" y="2895600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513635" y="5036916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1680259" y="4296136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toile à 4 branches 20"/>
          <p:cNvSpPr/>
          <p:nvPr/>
        </p:nvSpPr>
        <p:spPr>
          <a:xfrm>
            <a:off x="5034987" y="2106592"/>
            <a:ext cx="231494" cy="185195"/>
          </a:xfrm>
          <a:prstGeom prst="star4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Étoile à 5 branches 28"/>
          <p:cNvSpPr/>
          <p:nvPr/>
        </p:nvSpPr>
        <p:spPr>
          <a:xfrm>
            <a:off x="4208964" y="5205955"/>
            <a:ext cx="208345" cy="196770"/>
          </a:xfrm>
          <a:prstGeom prst="star5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5637448" y="214857"/>
            <a:ext cx="3506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D</a:t>
            </a:r>
            <a:r>
              <a:rPr lang="fr-FR" sz="1400" b="1" dirty="0" smtClean="0"/>
              <a:t> </a:t>
            </a:r>
            <a:r>
              <a:rPr lang="fr-FR" sz="1400" b="1" u="sng" dirty="0" smtClean="0"/>
              <a:t>Moderniser et ménager le territoire</a:t>
            </a:r>
            <a:endParaRPr lang="fr-FR" sz="1400" dirty="0"/>
          </a:p>
        </p:txBody>
      </p:sp>
      <p:sp>
        <p:nvSpPr>
          <p:cNvPr id="36" name="Ellipse 35"/>
          <p:cNvSpPr/>
          <p:nvPr/>
        </p:nvSpPr>
        <p:spPr>
          <a:xfrm>
            <a:off x="1304925" y="2343150"/>
            <a:ext cx="371475" cy="333375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orme libre 40"/>
          <p:cNvSpPr/>
          <p:nvPr/>
        </p:nvSpPr>
        <p:spPr>
          <a:xfrm>
            <a:off x="1698752" y="2218944"/>
            <a:ext cx="3495040" cy="2834640"/>
          </a:xfrm>
          <a:custGeom>
            <a:avLst/>
            <a:gdLst>
              <a:gd name="connsiteX0" fmla="*/ 20320 w 3458464"/>
              <a:gd name="connsiteY0" fmla="*/ 0 h 2838704"/>
              <a:gd name="connsiteX1" fmla="*/ 20320 w 3458464"/>
              <a:gd name="connsiteY1" fmla="*/ 694944 h 2838704"/>
              <a:gd name="connsiteX2" fmla="*/ 142240 w 3458464"/>
              <a:gd name="connsiteY2" fmla="*/ 1645920 h 2838704"/>
              <a:gd name="connsiteX3" fmla="*/ 544576 w 3458464"/>
              <a:gd name="connsiteY3" fmla="*/ 2462784 h 2838704"/>
              <a:gd name="connsiteX4" fmla="*/ 1081024 w 3458464"/>
              <a:gd name="connsiteY4" fmla="*/ 2755392 h 2838704"/>
              <a:gd name="connsiteX5" fmla="*/ 3007360 w 3458464"/>
              <a:gd name="connsiteY5" fmla="*/ 2816352 h 2838704"/>
              <a:gd name="connsiteX6" fmla="*/ 3458464 w 3458464"/>
              <a:gd name="connsiteY6" fmla="*/ 2621280 h 2838704"/>
              <a:gd name="connsiteX0" fmla="*/ 20320 w 3495040"/>
              <a:gd name="connsiteY0" fmla="*/ 0 h 2834640"/>
              <a:gd name="connsiteX1" fmla="*/ 20320 w 3495040"/>
              <a:gd name="connsiteY1" fmla="*/ 694944 h 2834640"/>
              <a:gd name="connsiteX2" fmla="*/ 142240 w 3495040"/>
              <a:gd name="connsiteY2" fmla="*/ 1645920 h 2834640"/>
              <a:gd name="connsiteX3" fmla="*/ 544576 w 3495040"/>
              <a:gd name="connsiteY3" fmla="*/ 2462784 h 2834640"/>
              <a:gd name="connsiteX4" fmla="*/ 1081024 w 3495040"/>
              <a:gd name="connsiteY4" fmla="*/ 2755392 h 2834640"/>
              <a:gd name="connsiteX5" fmla="*/ 3007360 w 3495040"/>
              <a:gd name="connsiteY5" fmla="*/ 2816352 h 2834640"/>
              <a:gd name="connsiteX6" fmla="*/ 3495040 w 3495040"/>
              <a:gd name="connsiteY6" fmla="*/ 2645664 h 2834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5040" h="2834640">
                <a:moveTo>
                  <a:pt x="20320" y="0"/>
                </a:moveTo>
                <a:cubicBezTo>
                  <a:pt x="10160" y="210312"/>
                  <a:pt x="0" y="420624"/>
                  <a:pt x="20320" y="694944"/>
                </a:cubicBezTo>
                <a:cubicBezTo>
                  <a:pt x="40640" y="969264"/>
                  <a:pt x="54864" y="1351280"/>
                  <a:pt x="142240" y="1645920"/>
                </a:cubicBezTo>
                <a:cubicBezTo>
                  <a:pt x="229616" y="1940560"/>
                  <a:pt x="388112" y="2277872"/>
                  <a:pt x="544576" y="2462784"/>
                </a:cubicBezTo>
                <a:cubicBezTo>
                  <a:pt x="701040" y="2647696"/>
                  <a:pt x="670560" y="2696464"/>
                  <a:pt x="1081024" y="2755392"/>
                </a:cubicBezTo>
                <a:cubicBezTo>
                  <a:pt x="1491488" y="2814320"/>
                  <a:pt x="2605024" y="2834640"/>
                  <a:pt x="3007360" y="2816352"/>
                </a:cubicBezTo>
                <a:cubicBezTo>
                  <a:pt x="3409696" y="2798064"/>
                  <a:pt x="3467608" y="2732024"/>
                  <a:pt x="3495040" y="2645664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 rot="1242017">
            <a:off x="3006497" y="1202237"/>
            <a:ext cx="589008" cy="161928"/>
          </a:xfrm>
          <a:prstGeom prst="ellips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Interdiction 64"/>
          <p:cNvSpPr/>
          <p:nvPr/>
        </p:nvSpPr>
        <p:spPr>
          <a:xfrm>
            <a:off x="4419600" y="1749552"/>
            <a:ext cx="195072" cy="207264"/>
          </a:xfrm>
          <a:prstGeom prst="noSmoking">
            <a:avLst/>
          </a:prstGeom>
          <a:ln w="31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Interdiction 65"/>
          <p:cNvSpPr/>
          <p:nvPr/>
        </p:nvSpPr>
        <p:spPr>
          <a:xfrm>
            <a:off x="3005328" y="1347216"/>
            <a:ext cx="195072" cy="207264"/>
          </a:xfrm>
          <a:prstGeom prst="noSmoking">
            <a:avLst/>
          </a:prstGeom>
          <a:ln w="31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7" name="Interdiction 66"/>
          <p:cNvSpPr/>
          <p:nvPr/>
        </p:nvSpPr>
        <p:spPr>
          <a:xfrm>
            <a:off x="3029712" y="1932432"/>
            <a:ext cx="195072" cy="207264"/>
          </a:xfrm>
          <a:prstGeom prst="noSmoking">
            <a:avLst/>
          </a:prstGeom>
          <a:ln w="31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4463627" y="1644415"/>
            <a:ext cx="1120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/>
              <a:t>Gandrange/</a:t>
            </a:r>
            <a:r>
              <a:rPr lang="fr-FR" sz="900" i="1" dirty="0" err="1" smtClean="0"/>
              <a:t>Mittal</a:t>
            </a:r>
            <a:endParaRPr lang="fr-FR" sz="900" i="1" dirty="0"/>
          </a:p>
        </p:txBody>
      </p:sp>
      <p:sp>
        <p:nvSpPr>
          <p:cNvPr id="69" name="ZoneTexte 68"/>
          <p:cNvSpPr txBox="1"/>
          <p:nvPr/>
        </p:nvSpPr>
        <p:spPr>
          <a:xfrm>
            <a:off x="2787227" y="1467631"/>
            <a:ext cx="1120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/>
              <a:t>Amiens/Goodyear</a:t>
            </a:r>
            <a:endParaRPr lang="fr-FR" sz="900" i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2970107" y="1796815"/>
            <a:ext cx="1120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/>
              <a:t>Aulnay/</a:t>
            </a:r>
            <a:r>
              <a:rPr lang="fr-FR" sz="900" i="1" dirty="0" err="1" smtClean="0"/>
              <a:t>Citroen</a:t>
            </a:r>
            <a:endParaRPr lang="fr-FR" sz="900" i="1" dirty="0"/>
          </a:p>
        </p:txBody>
      </p:sp>
      <p:grpSp>
        <p:nvGrpSpPr>
          <p:cNvPr id="2" name="Groupe 48"/>
          <p:cNvGrpSpPr/>
          <p:nvPr/>
        </p:nvGrpSpPr>
        <p:grpSpPr>
          <a:xfrm>
            <a:off x="2255520" y="1865376"/>
            <a:ext cx="2334768" cy="3011424"/>
            <a:chOff x="2255520" y="1865376"/>
            <a:chExt cx="2334768" cy="3011424"/>
          </a:xfrm>
        </p:grpSpPr>
        <p:cxnSp>
          <p:nvCxnSpPr>
            <p:cNvPr id="46" name="Connecteur droit 45"/>
            <p:cNvCxnSpPr/>
            <p:nvPr/>
          </p:nvCxnSpPr>
          <p:spPr>
            <a:xfrm flipV="1">
              <a:off x="2255520" y="1865376"/>
              <a:ext cx="1938528" cy="25847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 flipV="1">
              <a:off x="2926080" y="2164080"/>
              <a:ext cx="1664208" cy="27127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Connecteur droit 71"/>
          <p:cNvCxnSpPr/>
          <p:nvPr/>
        </p:nvCxnSpPr>
        <p:spPr>
          <a:xfrm>
            <a:off x="3730752" y="2487168"/>
            <a:ext cx="658368" cy="12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3352800" y="2981325"/>
            <a:ext cx="731520" cy="179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2907792" y="3553968"/>
            <a:ext cx="822960" cy="6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2493264" y="4139184"/>
            <a:ext cx="896112" cy="6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Losange 96"/>
          <p:cNvSpPr/>
          <p:nvPr/>
        </p:nvSpPr>
        <p:spPr>
          <a:xfrm>
            <a:off x="4876800" y="4991100"/>
            <a:ext cx="152400" cy="180975"/>
          </a:xfrm>
          <a:prstGeom prst="diamond">
            <a:avLst/>
          </a:prstGeom>
          <a:ln w="3810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Losange 97"/>
          <p:cNvSpPr/>
          <p:nvPr/>
        </p:nvSpPr>
        <p:spPr>
          <a:xfrm>
            <a:off x="2828925" y="2124075"/>
            <a:ext cx="152400" cy="180975"/>
          </a:xfrm>
          <a:prstGeom prst="diamond">
            <a:avLst/>
          </a:prstGeom>
          <a:ln w="3810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Losange 98"/>
          <p:cNvSpPr/>
          <p:nvPr/>
        </p:nvSpPr>
        <p:spPr>
          <a:xfrm>
            <a:off x="2247900" y="4800601"/>
            <a:ext cx="447675" cy="409574"/>
          </a:xfrm>
          <a:prstGeom prst="diamond">
            <a:avLst/>
          </a:prstGeom>
          <a:ln w="1905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ZoneTexte 99"/>
          <p:cNvSpPr txBox="1"/>
          <p:nvPr/>
        </p:nvSpPr>
        <p:spPr>
          <a:xfrm>
            <a:off x="4530303" y="5077606"/>
            <a:ext cx="613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/>
              <a:t>Sophia Antipolis</a:t>
            </a:r>
            <a:endParaRPr lang="fr-FR" sz="900" i="1" dirty="0"/>
          </a:p>
        </p:txBody>
      </p:sp>
      <p:sp>
        <p:nvSpPr>
          <p:cNvPr id="101" name="ZoneTexte 100"/>
          <p:cNvSpPr txBox="1"/>
          <p:nvPr/>
        </p:nvSpPr>
        <p:spPr>
          <a:xfrm>
            <a:off x="1819275" y="4953781"/>
            <a:ext cx="71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/>
              <a:t>Aerospace </a:t>
            </a:r>
            <a:r>
              <a:rPr lang="fr-FR" sz="900" i="1" dirty="0" err="1" smtClean="0"/>
              <a:t>valley</a:t>
            </a:r>
            <a:endParaRPr lang="fr-FR" sz="900" i="1" dirty="0"/>
          </a:p>
        </p:txBody>
      </p:sp>
      <p:sp>
        <p:nvSpPr>
          <p:cNvPr id="102" name="ZoneTexte 101"/>
          <p:cNvSpPr txBox="1"/>
          <p:nvPr/>
        </p:nvSpPr>
        <p:spPr>
          <a:xfrm>
            <a:off x="2511004" y="2191530"/>
            <a:ext cx="6322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/>
              <a:t>Saclay</a:t>
            </a:r>
            <a:endParaRPr lang="fr-FR" sz="900" i="1" dirty="0"/>
          </a:p>
        </p:txBody>
      </p:sp>
      <p:sp>
        <p:nvSpPr>
          <p:cNvPr id="105" name="ZoneTexte 104"/>
          <p:cNvSpPr txBox="1"/>
          <p:nvPr/>
        </p:nvSpPr>
        <p:spPr>
          <a:xfrm>
            <a:off x="2295524" y="4857750"/>
            <a:ext cx="35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*</a:t>
            </a:r>
            <a:endParaRPr lang="fr-FR" dirty="0">
              <a:solidFill>
                <a:srgbClr val="7030A0"/>
              </a:solidFill>
            </a:endParaRPr>
          </a:p>
        </p:txBody>
      </p:sp>
      <p:grpSp>
        <p:nvGrpSpPr>
          <p:cNvPr id="5" name="Groupe 110"/>
          <p:cNvGrpSpPr/>
          <p:nvPr/>
        </p:nvGrpSpPr>
        <p:grpSpPr>
          <a:xfrm>
            <a:off x="272143" y="783771"/>
            <a:ext cx="5138057" cy="5138058"/>
            <a:chOff x="272143" y="783771"/>
            <a:chExt cx="5138057" cy="5138058"/>
          </a:xfrm>
        </p:grpSpPr>
        <p:grpSp>
          <p:nvGrpSpPr>
            <p:cNvPr id="6" name="Groupe 49"/>
            <p:cNvGrpSpPr/>
            <p:nvPr/>
          </p:nvGrpSpPr>
          <p:grpSpPr>
            <a:xfrm>
              <a:off x="272143" y="783771"/>
              <a:ext cx="5138057" cy="5138058"/>
              <a:chOff x="272143" y="783771"/>
              <a:chExt cx="5138057" cy="5138058"/>
            </a:xfrm>
          </p:grpSpPr>
          <p:sp>
            <p:nvSpPr>
              <p:cNvPr id="124" name="Forme libre 123"/>
              <p:cNvSpPr/>
              <p:nvPr/>
            </p:nvSpPr>
            <p:spPr>
              <a:xfrm>
                <a:off x="272143" y="794657"/>
                <a:ext cx="5007428" cy="5127172"/>
              </a:xfrm>
              <a:custGeom>
                <a:avLst/>
                <a:gdLst>
                  <a:gd name="connsiteX0" fmla="*/ 2841171 w 5007428"/>
                  <a:gd name="connsiteY0" fmla="*/ 0 h 5127172"/>
                  <a:gd name="connsiteX1" fmla="*/ 2536371 w 5007428"/>
                  <a:gd name="connsiteY1" fmla="*/ 108857 h 5127172"/>
                  <a:gd name="connsiteX2" fmla="*/ 2460171 w 5007428"/>
                  <a:gd name="connsiteY2" fmla="*/ 544286 h 5127172"/>
                  <a:gd name="connsiteX3" fmla="*/ 1894114 w 5007428"/>
                  <a:gd name="connsiteY3" fmla="*/ 816429 h 5127172"/>
                  <a:gd name="connsiteX4" fmla="*/ 1915886 w 5007428"/>
                  <a:gd name="connsiteY4" fmla="*/ 936172 h 5127172"/>
                  <a:gd name="connsiteX5" fmla="*/ 1992086 w 5007428"/>
                  <a:gd name="connsiteY5" fmla="*/ 957943 h 5127172"/>
                  <a:gd name="connsiteX6" fmla="*/ 1763486 w 5007428"/>
                  <a:gd name="connsiteY6" fmla="*/ 1045029 h 5127172"/>
                  <a:gd name="connsiteX7" fmla="*/ 1426028 w 5007428"/>
                  <a:gd name="connsiteY7" fmla="*/ 1001486 h 5127172"/>
                  <a:gd name="connsiteX8" fmla="*/ 1404257 w 5007428"/>
                  <a:gd name="connsiteY8" fmla="*/ 762000 h 5127172"/>
                  <a:gd name="connsiteX9" fmla="*/ 1175657 w 5007428"/>
                  <a:gd name="connsiteY9" fmla="*/ 772886 h 5127172"/>
                  <a:gd name="connsiteX10" fmla="*/ 1317171 w 5007428"/>
                  <a:gd name="connsiteY10" fmla="*/ 1393372 h 5127172"/>
                  <a:gd name="connsiteX11" fmla="*/ 827314 w 5007428"/>
                  <a:gd name="connsiteY11" fmla="*/ 1447800 h 5127172"/>
                  <a:gd name="connsiteX12" fmla="*/ 664028 w 5007428"/>
                  <a:gd name="connsiteY12" fmla="*/ 1230086 h 5127172"/>
                  <a:gd name="connsiteX13" fmla="*/ 0 w 5007428"/>
                  <a:gd name="connsiteY13" fmla="*/ 1382486 h 5127172"/>
                  <a:gd name="connsiteX14" fmla="*/ 32657 w 5007428"/>
                  <a:gd name="connsiteY14" fmla="*/ 1491343 h 5127172"/>
                  <a:gd name="connsiteX15" fmla="*/ 174171 w 5007428"/>
                  <a:gd name="connsiteY15" fmla="*/ 1480457 h 5127172"/>
                  <a:gd name="connsiteX16" fmla="*/ 195943 w 5007428"/>
                  <a:gd name="connsiteY16" fmla="*/ 1611086 h 5127172"/>
                  <a:gd name="connsiteX17" fmla="*/ 54428 w 5007428"/>
                  <a:gd name="connsiteY17" fmla="*/ 1643743 h 5127172"/>
                  <a:gd name="connsiteX18" fmla="*/ 174171 w 5007428"/>
                  <a:gd name="connsiteY18" fmla="*/ 1850572 h 5127172"/>
                  <a:gd name="connsiteX19" fmla="*/ 283028 w 5007428"/>
                  <a:gd name="connsiteY19" fmla="*/ 1796143 h 5127172"/>
                  <a:gd name="connsiteX20" fmla="*/ 849086 w 5007428"/>
                  <a:gd name="connsiteY20" fmla="*/ 2068286 h 5127172"/>
                  <a:gd name="connsiteX21" fmla="*/ 849086 w 5007428"/>
                  <a:gd name="connsiteY21" fmla="*/ 2177143 h 5127172"/>
                  <a:gd name="connsiteX22" fmla="*/ 1219200 w 5007428"/>
                  <a:gd name="connsiteY22" fmla="*/ 2209800 h 5127172"/>
                  <a:gd name="connsiteX23" fmla="*/ 957943 w 5007428"/>
                  <a:gd name="connsiteY23" fmla="*/ 2231572 h 5127172"/>
                  <a:gd name="connsiteX24" fmla="*/ 979714 w 5007428"/>
                  <a:gd name="connsiteY24" fmla="*/ 2438400 h 5127172"/>
                  <a:gd name="connsiteX25" fmla="*/ 1153886 w 5007428"/>
                  <a:gd name="connsiteY25" fmla="*/ 2721429 h 5127172"/>
                  <a:gd name="connsiteX26" fmla="*/ 1382486 w 5007428"/>
                  <a:gd name="connsiteY26" fmla="*/ 2917372 h 5127172"/>
                  <a:gd name="connsiteX27" fmla="*/ 1317171 w 5007428"/>
                  <a:gd name="connsiteY27" fmla="*/ 3102429 h 5127172"/>
                  <a:gd name="connsiteX28" fmla="*/ 1524000 w 5007428"/>
                  <a:gd name="connsiteY28" fmla="*/ 3309257 h 5127172"/>
                  <a:gd name="connsiteX29" fmla="*/ 1524000 w 5007428"/>
                  <a:gd name="connsiteY29" fmla="*/ 3537857 h 5127172"/>
                  <a:gd name="connsiteX30" fmla="*/ 1360714 w 5007428"/>
                  <a:gd name="connsiteY30" fmla="*/ 3222172 h 5127172"/>
                  <a:gd name="connsiteX31" fmla="*/ 1251857 w 5007428"/>
                  <a:gd name="connsiteY31" fmla="*/ 3712029 h 5127172"/>
                  <a:gd name="connsiteX32" fmla="*/ 1143000 w 5007428"/>
                  <a:gd name="connsiteY32" fmla="*/ 4332514 h 5127172"/>
                  <a:gd name="connsiteX33" fmla="*/ 990600 w 5007428"/>
                  <a:gd name="connsiteY33" fmla="*/ 4463143 h 5127172"/>
                  <a:gd name="connsiteX34" fmla="*/ 1186543 w 5007428"/>
                  <a:gd name="connsiteY34" fmla="*/ 4691743 h 5127172"/>
                  <a:gd name="connsiteX35" fmla="*/ 1981200 w 5007428"/>
                  <a:gd name="connsiteY35" fmla="*/ 4942114 h 5127172"/>
                  <a:gd name="connsiteX36" fmla="*/ 2057400 w 5007428"/>
                  <a:gd name="connsiteY36" fmla="*/ 4865914 h 5127172"/>
                  <a:gd name="connsiteX37" fmla="*/ 2373086 w 5007428"/>
                  <a:gd name="connsiteY37" fmla="*/ 4963886 h 5127172"/>
                  <a:gd name="connsiteX38" fmla="*/ 2590800 w 5007428"/>
                  <a:gd name="connsiteY38" fmla="*/ 5127172 h 5127172"/>
                  <a:gd name="connsiteX39" fmla="*/ 3069771 w 5007428"/>
                  <a:gd name="connsiteY39" fmla="*/ 5116286 h 5127172"/>
                  <a:gd name="connsiteX40" fmla="*/ 3015343 w 5007428"/>
                  <a:gd name="connsiteY40" fmla="*/ 4844143 h 5127172"/>
                  <a:gd name="connsiteX41" fmla="*/ 3178628 w 5007428"/>
                  <a:gd name="connsiteY41" fmla="*/ 4582886 h 5127172"/>
                  <a:gd name="connsiteX42" fmla="*/ 3439886 w 5007428"/>
                  <a:gd name="connsiteY42" fmla="*/ 4463143 h 5127172"/>
                  <a:gd name="connsiteX43" fmla="*/ 4016828 w 5007428"/>
                  <a:gd name="connsiteY43" fmla="*/ 4539343 h 5127172"/>
                  <a:gd name="connsiteX44" fmla="*/ 4245428 w 5007428"/>
                  <a:gd name="connsiteY44" fmla="*/ 4691743 h 5127172"/>
                  <a:gd name="connsiteX45" fmla="*/ 4528457 w 5007428"/>
                  <a:gd name="connsiteY45" fmla="*/ 4659086 h 5127172"/>
                  <a:gd name="connsiteX46" fmla="*/ 4920343 w 5007428"/>
                  <a:gd name="connsiteY46" fmla="*/ 4234543 h 5127172"/>
                  <a:gd name="connsiteX47" fmla="*/ 4985657 w 5007428"/>
                  <a:gd name="connsiteY47" fmla="*/ 4016829 h 5127172"/>
                  <a:gd name="connsiteX48" fmla="*/ 4648200 w 5007428"/>
                  <a:gd name="connsiteY48" fmla="*/ 3984172 h 5127172"/>
                  <a:gd name="connsiteX49" fmla="*/ 4702628 w 5007428"/>
                  <a:gd name="connsiteY49" fmla="*/ 3712029 h 5127172"/>
                  <a:gd name="connsiteX50" fmla="*/ 4528457 w 5007428"/>
                  <a:gd name="connsiteY50" fmla="*/ 3494314 h 5127172"/>
                  <a:gd name="connsiteX51" fmla="*/ 4746171 w 5007428"/>
                  <a:gd name="connsiteY51" fmla="*/ 3363686 h 5127172"/>
                  <a:gd name="connsiteX52" fmla="*/ 4626428 w 5007428"/>
                  <a:gd name="connsiteY52" fmla="*/ 2993572 h 5127172"/>
                  <a:gd name="connsiteX53" fmla="*/ 4517571 w 5007428"/>
                  <a:gd name="connsiteY53" fmla="*/ 2721429 h 5127172"/>
                  <a:gd name="connsiteX54" fmla="*/ 4223657 w 5007428"/>
                  <a:gd name="connsiteY54" fmla="*/ 2873829 h 5127172"/>
                  <a:gd name="connsiteX55" fmla="*/ 4419600 w 5007428"/>
                  <a:gd name="connsiteY55" fmla="*/ 2394857 h 5127172"/>
                  <a:gd name="connsiteX56" fmla="*/ 4811486 w 5007428"/>
                  <a:gd name="connsiteY56" fmla="*/ 2035629 h 5127172"/>
                  <a:gd name="connsiteX57" fmla="*/ 4822371 w 5007428"/>
                  <a:gd name="connsiteY57" fmla="*/ 1643743 h 5127172"/>
                  <a:gd name="connsiteX58" fmla="*/ 5007428 w 5007428"/>
                  <a:gd name="connsiteY58" fmla="*/ 1186543 h 5127172"/>
                  <a:gd name="connsiteX59" fmla="*/ 4430486 w 5007428"/>
                  <a:gd name="connsiteY59" fmla="*/ 1110343 h 5127172"/>
                  <a:gd name="connsiteX60" fmla="*/ 4310743 w 5007428"/>
                  <a:gd name="connsiteY60" fmla="*/ 914400 h 5127172"/>
                  <a:gd name="connsiteX61" fmla="*/ 3973286 w 5007428"/>
                  <a:gd name="connsiteY61" fmla="*/ 903514 h 5127172"/>
                  <a:gd name="connsiteX62" fmla="*/ 3701143 w 5007428"/>
                  <a:gd name="connsiteY62" fmla="*/ 707572 h 5127172"/>
                  <a:gd name="connsiteX63" fmla="*/ 3701143 w 5007428"/>
                  <a:gd name="connsiteY63" fmla="*/ 544286 h 5127172"/>
                  <a:gd name="connsiteX64" fmla="*/ 3592286 w 5007428"/>
                  <a:gd name="connsiteY64" fmla="*/ 685800 h 5127172"/>
                  <a:gd name="connsiteX65" fmla="*/ 3472543 w 5007428"/>
                  <a:gd name="connsiteY65" fmla="*/ 631372 h 5127172"/>
                  <a:gd name="connsiteX66" fmla="*/ 3265714 w 5007428"/>
                  <a:gd name="connsiteY66" fmla="*/ 359229 h 5127172"/>
                  <a:gd name="connsiteX67" fmla="*/ 2971800 w 5007428"/>
                  <a:gd name="connsiteY67" fmla="*/ 206829 h 5127172"/>
                  <a:gd name="connsiteX68" fmla="*/ 2841171 w 5007428"/>
                  <a:gd name="connsiteY68" fmla="*/ 0 h 5127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5007428" h="5127172">
                    <a:moveTo>
                      <a:pt x="2841171" y="0"/>
                    </a:moveTo>
                    <a:lnTo>
                      <a:pt x="2536371" y="108857"/>
                    </a:lnTo>
                    <a:lnTo>
                      <a:pt x="2460171" y="544286"/>
                    </a:lnTo>
                    <a:lnTo>
                      <a:pt x="1894114" y="816429"/>
                    </a:lnTo>
                    <a:lnTo>
                      <a:pt x="1915886" y="936172"/>
                    </a:lnTo>
                    <a:lnTo>
                      <a:pt x="1992086" y="957943"/>
                    </a:lnTo>
                    <a:lnTo>
                      <a:pt x="1763486" y="1045029"/>
                    </a:lnTo>
                    <a:lnTo>
                      <a:pt x="1426028" y="1001486"/>
                    </a:lnTo>
                    <a:lnTo>
                      <a:pt x="1404257" y="762000"/>
                    </a:lnTo>
                    <a:lnTo>
                      <a:pt x="1175657" y="772886"/>
                    </a:lnTo>
                    <a:lnTo>
                      <a:pt x="1317171" y="1393372"/>
                    </a:lnTo>
                    <a:lnTo>
                      <a:pt x="827314" y="1447800"/>
                    </a:lnTo>
                    <a:lnTo>
                      <a:pt x="664028" y="1230086"/>
                    </a:lnTo>
                    <a:lnTo>
                      <a:pt x="0" y="1382486"/>
                    </a:lnTo>
                    <a:lnTo>
                      <a:pt x="32657" y="1491343"/>
                    </a:lnTo>
                    <a:lnTo>
                      <a:pt x="174171" y="1480457"/>
                    </a:lnTo>
                    <a:lnTo>
                      <a:pt x="195943" y="1611086"/>
                    </a:lnTo>
                    <a:lnTo>
                      <a:pt x="54428" y="1643743"/>
                    </a:lnTo>
                    <a:lnTo>
                      <a:pt x="174171" y="1850572"/>
                    </a:lnTo>
                    <a:lnTo>
                      <a:pt x="283028" y="1796143"/>
                    </a:lnTo>
                    <a:lnTo>
                      <a:pt x="849086" y="2068286"/>
                    </a:lnTo>
                    <a:lnTo>
                      <a:pt x="849086" y="2177143"/>
                    </a:lnTo>
                    <a:lnTo>
                      <a:pt x="1219200" y="2209800"/>
                    </a:lnTo>
                    <a:lnTo>
                      <a:pt x="957943" y="2231572"/>
                    </a:lnTo>
                    <a:lnTo>
                      <a:pt x="979714" y="2438400"/>
                    </a:lnTo>
                    <a:lnTo>
                      <a:pt x="1153886" y="2721429"/>
                    </a:lnTo>
                    <a:lnTo>
                      <a:pt x="1382486" y="2917372"/>
                    </a:lnTo>
                    <a:lnTo>
                      <a:pt x="1317171" y="3102429"/>
                    </a:lnTo>
                    <a:lnTo>
                      <a:pt x="1524000" y="3309257"/>
                    </a:lnTo>
                    <a:lnTo>
                      <a:pt x="1524000" y="3537857"/>
                    </a:lnTo>
                    <a:lnTo>
                      <a:pt x="1360714" y="3222172"/>
                    </a:lnTo>
                    <a:lnTo>
                      <a:pt x="1251857" y="3712029"/>
                    </a:lnTo>
                    <a:lnTo>
                      <a:pt x="1143000" y="4332514"/>
                    </a:lnTo>
                    <a:lnTo>
                      <a:pt x="990600" y="4463143"/>
                    </a:lnTo>
                    <a:lnTo>
                      <a:pt x="1186543" y="4691743"/>
                    </a:lnTo>
                    <a:lnTo>
                      <a:pt x="1981200" y="4942114"/>
                    </a:lnTo>
                    <a:lnTo>
                      <a:pt x="2057400" y="4865914"/>
                    </a:lnTo>
                    <a:lnTo>
                      <a:pt x="2373086" y="4963886"/>
                    </a:lnTo>
                    <a:lnTo>
                      <a:pt x="2590800" y="5127172"/>
                    </a:lnTo>
                    <a:lnTo>
                      <a:pt x="3069771" y="5116286"/>
                    </a:lnTo>
                    <a:lnTo>
                      <a:pt x="3015343" y="4844143"/>
                    </a:lnTo>
                    <a:lnTo>
                      <a:pt x="3178628" y="4582886"/>
                    </a:lnTo>
                    <a:lnTo>
                      <a:pt x="3439886" y="4463143"/>
                    </a:lnTo>
                    <a:lnTo>
                      <a:pt x="4016828" y="4539343"/>
                    </a:lnTo>
                    <a:lnTo>
                      <a:pt x="4245428" y="4691743"/>
                    </a:lnTo>
                    <a:lnTo>
                      <a:pt x="4528457" y="4659086"/>
                    </a:lnTo>
                    <a:lnTo>
                      <a:pt x="4920343" y="4234543"/>
                    </a:lnTo>
                    <a:lnTo>
                      <a:pt x="4985657" y="4016829"/>
                    </a:lnTo>
                    <a:lnTo>
                      <a:pt x="4648200" y="3984172"/>
                    </a:lnTo>
                    <a:lnTo>
                      <a:pt x="4702628" y="3712029"/>
                    </a:lnTo>
                    <a:lnTo>
                      <a:pt x="4528457" y="3494314"/>
                    </a:lnTo>
                    <a:lnTo>
                      <a:pt x="4746171" y="3363686"/>
                    </a:lnTo>
                    <a:lnTo>
                      <a:pt x="4626428" y="2993572"/>
                    </a:lnTo>
                    <a:lnTo>
                      <a:pt x="4517571" y="2721429"/>
                    </a:lnTo>
                    <a:lnTo>
                      <a:pt x="4223657" y="2873829"/>
                    </a:lnTo>
                    <a:lnTo>
                      <a:pt x="4419600" y="2394857"/>
                    </a:lnTo>
                    <a:lnTo>
                      <a:pt x="4811486" y="2035629"/>
                    </a:lnTo>
                    <a:lnTo>
                      <a:pt x="4822371" y="1643743"/>
                    </a:lnTo>
                    <a:lnTo>
                      <a:pt x="5007428" y="1186543"/>
                    </a:lnTo>
                    <a:lnTo>
                      <a:pt x="4430486" y="1110343"/>
                    </a:lnTo>
                    <a:lnTo>
                      <a:pt x="4310743" y="914400"/>
                    </a:lnTo>
                    <a:lnTo>
                      <a:pt x="3973286" y="903514"/>
                    </a:lnTo>
                    <a:lnTo>
                      <a:pt x="3701143" y="707572"/>
                    </a:lnTo>
                    <a:lnTo>
                      <a:pt x="3701143" y="544286"/>
                    </a:lnTo>
                    <a:lnTo>
                      <a:pt x="3592286" y="685800"/>
                    </a:lnTo>
                    <a:lnTo>
                      <a:pt x="3472543" y="631372"/>
                    </a:lnTo>
                    <a:lnTo>
                      <a:pt x="3265714" y="359229"/>
                    </a:lnTo>
                    <a:lnTo>
                      <a:pt x="2971800" y="206829"/>
                    </a:lnTo>
                    <a:lnTo>
                      <a:pt x="2841171" y="0"/>
                    </a:lnTo>
                    <a:close/>
                  </a:path>
                </a:pathLst>
              </a:cu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" name="Forme libre 124"/>
              <p:cNvSpPr/>
              <p:nvPr/>
            </p:nvSpPr>
            <p:spPr>
              <a:xfrm>
                <a:off x="2286000" y="1763486"/>
                <a:ext cx="1676400" cy="1034143"/>
              </a:xfrm>
              <a:custGeom>
                <a:avLst/>
                <a:gdLst>
                  <a:gd name="connsiteX0" fmla="*/ 0 w 1676400"/>
                  <a:gd name="connsiteY0" fmla="*/ 0 h 1034143"/>
                  <a:gd name="connsiteX1" fmla="*/ 533400 w 1676400"/>
                  <a:gd name="connsiteY1" fmla="*/ 239485 h 1034143"/>
                  <a:gd name="connsiteX2" fmla="*/ 772886 w 1676400"/>
                  <a:gd name="connsiteY2" fmla="*/ 370114 h 1034143"/>
                  <a:gd name="connsiteX3" fmla="*/ 859971 w 1676400"/>
                  <a:gd name="connsiteY3" fmla="*/ 533400 h 1034143"/>
                  <a:gd name="connsiteX4" fmla="*/ 947057 w 1676400"/>
                  <a:gd name="connsiteY4" fmla="*/ 620485 h 1034143"/>
                  <a:gd name="connsiteX5" fmla="*/ 1284514 w 1676400"/>
                  <a:gd name="connsiteY5" fmla="*/ 533400 h 1034143"/>
                  <a:gd name="connsiteX6" fmla="*/ 1676400 w 1676400"/>
                  <a:gd name="connsiteY6" fmla="*/ 1034143 h 103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76400" h="1034143">
                    <a:moveTo>
                      <a:pt x="0" y="0"/>
                    </a:moveTo>
                    <a:lnTo>
                      <a:pt x="533400" y="239485"/>
                    </a:lnTo>
                    <a:cubicBezTo>
                      <a:pt x="662214" y="301171"/>
                      <a:pt x="718458" y="321128"/>
                      <a:pt x="772886" y="370114"/>
                    </a:cubicBezTo>
                    <a:cubicBezTo>
                      <a:pt x="827315" y="419100"/>
                      <a:pt x="830943" y="491672"/>
                      <a:pt x="859971" y="533400"/>
                    </a:cubicBezTo>
                    <a:cubicBezTo>
                      <a:pt x="888999" y="575128"/>
                      <a:pt x="876300" y="620485"/>
                      <a:pt x="947057" y="620485"/>
                    </a:cubicBezTo>
                    <a:cubicBezTo>
                      <a:pt x="1017814" y="620485"/>
                      <a:pt x="1162957" y="464457"/>
                      <a:pt x="1284514" y="533400"/>
                    </a:cubicBezTo>
                    <a:cubicBezTo>
                      <a:pt x="1406071" y="602343"/>
                      <a:pt x="1541235" y="818243"/>
                      <a:pt x="1676400" y="1034143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" name="Forme libre 125"/>
              <p:cNvSpPr/>
              <p:nvPr/>
            </p:nvSpPr>
            <p:spPr>
              <a:xfrm>
                <a:off x="1469571" y="2663371"/>
                <a:ext cx="1872343" cy="569686"/>
              </a:xfrm>
              <a:custGeom>
                <a:avLst/>
                <a:gdLst>
                  <a:gd name="connsiteX0" fmla="*/ 1872343 w 1872343"/>
                  <a:gd name="connsiteY0" fmla="*/ 569686 h 569686"/>
                  <a:gd name="connsiteX1" fmla="*/ 1785258 w 1872343"/>
                  <a:gd name="connsiteY1" fmla="*/ 221343 h 569686"/>
                  <a:gd name="connsiteX2" fmla="*/ 1404258 w 1872343"/>
                  <a:gd name="connsiteY2" fmla="*/ 3629 h 569686"/>
                  <a:gd name="connsiteX3" fmla="*/ 1132115 w 1872343"/>
                  <a:gd name="connsiteY3" fmla="*/ 243115 h 569686"/>
                  <a:gd name="connsiteX4" fmla="*/ 642258 w 1872343"/>
                  <a:gd name="connsiteY4" fmla="*/ 362858 h 569686"/>
                  <a:gd name="connsiteX5" fmla="*/ 446315 w 1872343"/>
                  <a:gd name="connsiteY5" fmla="*/ 243115 h 569686"/>
                  <a:gd name="connsiteX6" fmla="*/ 0 w 1872343"/>
                  <a:gd name="connsiteY6" fmla="*/ 362858 h 569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72343" h="569686">
                    <a:moveTo>
                      <a:pt x="1872343" y="569686"/>
                    </a:moveTo>
                    <a:cubicBezTo>
                      <a:pt x="1867807" y="442686"/>
                      <a:pt x="1863272" y="315686"/>
                      <a:pt x="1785258" y="221343"/>
                    </a:cubicBezTo>
                    <a:cubicBezTo>
                      <a:pt x="1707244" y="127000"/>
                      <a:pt x="1513115" y="0"/>
                      <a:pt x="1404258" y="3629"/>
                    </a:cubicBezTo>
                    <a:cubicBezTo>
                      <a:pt x="1295401" y="7258"/>
                      <a:pt x="1259115" y="183244"/>
                      <a:pt x="1132115" y="243115"/>
                    </a:cubicBezTo>
                    <a:cubicBezTo>
                      <a:pt x="1005115" y="302986"/>
                      <a:pt x="756558" y="362858"/>
                      <a:pt x="642258" y="362858"/>
                    </a:cubicBezTo>
                    <a:cubicBezTo>
                      <a:pt x="527958" y="362858"/>
                      <a:pt x="553358" y="243115"/>
                      <a:pt x="446315" y="243115"/>
                    </a:cubicBezTo>
                    <a:cubicBezTo>
                      <a:pt x="339272" y="243115"/>
                      <a:pt x="169636" y="302986"/>
                      <a:pt x="0" y="362858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" name="Forme libre 126"/>
              <p:cNvSpPr/>
              <p:nvPr/>
            </p:nvSpPr>
            <p:spPr>
              <a:xfrm>
                <a:off x="3962400" y="2699657"/>
                <a:ext cx="522514" cy="2616200"/>
              </a:xfrm>
              <a:custGeom>
                <a:avLst/>
                <a:gdLst>
                  <a:gd name="connsiteX0" fmla="*/ 522514 w 522514"/>
                  <a:gd name="connsiteY0" fmla="*/ 0 h 2616200"/>
                  <a:gd name="connsiteX1" fmla="*/ 97971 w 522514"/>
                  <a:gd name="connsiteY1" fmla="*/ 544286 h 2616200"/>
                  <a:gd name="connsiteX2" fmla="*/ 65314 w 522514"/>
                  <a:gd name="connsiteY2" fmla="*/ 1306286 h 2616200"/>
                  <a:gd name="connsiteX3" fmla="*/ 76200 w 522514"/>
                  <a:gd name="connsiteY3" fmla="*/ 1621972 h 2616200"/>
                  <a:gd name="connsiteX4" fmla="*/ 32657 w 522514"/>
                  <a:gd name="connsiteY4" fmla="*/ 2090057 h 2616200"/>
                  <a:gd name="connsiteX5" fmla="*/ 87086 w 522514"/>
                  <a:gd name="connsiteY5" fmla="*/ 2264229 h 2616200"/>
                  <a:gd name="connsiteX6" fmla="*/ 0 w 522514"/>
                  <a:gd name="connsiteY6" fmla="*/ 2427514 h 2616200"/>
                  <a:gd name="connsiteX7" fmla="*/ 87086 w 522514"/>
                  <a:gd name="connsiteY7" fmla="*/ 2590800 h 2616200"/>
                  <a:gd name="connsiteX8" fmla="*/ 87086 w 522514"/>
                  <a:gd name="connsiteY8" fmla="*/ 2579914 h 261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514" h="2616200">
                    <a:moveTo>
                      <a:pt x="522514" y="0"/>
                    </a:moveTo>
                    <a:cubicBezTo>
                      <a:pt x="348342" y="163286"/>
                      <a:pt x="174171" y="326572"/>
                      <a:pt x="97971" y="544286"/>
                    </a:cubicBezTo>
                    <a:cubicBezTo>
                      <a:pt x="21771" y="762000"/>
                      <a:pt x="68943" y="1126672"/>
                      <a:pt x="65314" y="1306286"/>
                    </a:cubicBezTo>
                    <a:cubicBezTo>
                      <a:pt x="61685" y="1485900"/>
                      <a:pt x="81643" y="1491343"/>
                      <a:pt x="76200" y="1621972"/>
                    </a:cubicBezTo>
                    <a:cubicBezTo>
                      <a:pt x="70757" y="1752601"/>
                      <a:pt x="30843" y="1983014"/>
                      <a:pt x="32657" y="2090057"/>
                    </a:cubicBezTo>
                    <a:cubicBezTo>
                      <a:pt x="34471" y="2197100"/>
                      <a:pt x="92529" y="2207986"/>
                      <a:pt x="87086" y="2264229"/>
                    </a:cubicBezTo>
                    <a:cubicBezTo>
                      <a:pt x="81643" y="2320472"/>
                      <a:pt x="0" y="2373086"/>
                      <a:pt x="0" y="2427514"/>
                    </a:cubicBezTo>
                    <a:cubicBezTo>
                      <a:pt x="0" y="2481942"/>
                      <a:pt x="72572" y="2565400"/>
                      <a:pt x="87086" y="2590800"/>
                    </a:cubicBezTo>
                    <a:cubicBezTo>
                      <a:pt x="101600" y="2616200"/>
                      <a:pt x="94343" y="2598057"/>
                      <a:pt x="87086" y="2579914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8" name="Forme libre 127"/>
              <p:cNvSpPr/>
              <p:nvPr/>
            </p:nvSpPr>
            <p:spPr>
              <a:xfrm>
                <a:off x="3829050" y="5095875"/>
                <a:ext cx="142875" cy="171450"/>
              </a:xfrm>
              <a:custGeom>
                <a:avLst/>
                <a:gdLst>
                  <a:gd name="connsiteX0" fmla="*/ 87086 w 87086"/>
                  <a:gd name="connsiteY0" fmla="*/ 0 h 130629"/>
                  <a:gd name="connsiteX1" fmla="*/ 0 w 87086"/>
                  <a:gd name="connsiteY1" fmla="*/ 130629 h 130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7086" h="130629">
                    <a:moveTo>
                      <a:pt x="87086" y="0"/>
                    </a:moveTo>
                    <a:lnTo>
                      <a:pt x="0" y="130629"/>
                    </a:ln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9" name="Forme libre 128"/>
              <p:cNvSpPr/>
              <p:nvPr/>
            </p:nvSpPr>
            <p:spPr>
              <a:xfrm>
                <a:off x="4724400" y="783771"/>
                <a:ext cx="685800" cy="2075544"/>
              </a:xfrm>
              <a:custGeom>
                <a:avLst/>
                <a:gdLst>
                  <a:gd name="connsiteX0" fmla="*/ 685800 w 685800"/>
                  <a:gd name="connsiteY0" fmla="*/ 2013858 h 2075544"/>
                  <a:gd name="connsiteX1" fmla="*/ 381000 w 685800"/>
                  <a:gd name="connsiteY1" fmla="*/ 2013858 h 2075544"/>
                  <a:gd name="connsiteX2" fmla="*/ 370114 w 685800"/>
                  <a:gd name="connsiteY2" fmla="*/ 1643743 h 2075544"/>
                  <a:gd name="connsiteX3" fmla="*/ 664029 w 685800"/>
                  <a:gd name="connsiteY3" fmla="*/ 990600 h 2075544"/>
                  <a:gd name="connsiteX4" fmla="*/ 489857 w 685800"/>
                  <a:gd name="connsiteY4" fmla="*/ 566058 h 2075544"/>
                  <a:gd name="connsiteX5" fmla="*/ 0 w 685800"/>
                  <a:gd name="connsiteY5" fmla="*/ 0 h 2075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5800" h="2075544">
                    <a:moveTo>
                      <a:pt x="685800" y="2013858"/>
                    </a:moveTo>
                    <a:cubicBezTo>
                      <a:pt x="559707" y="2044701"/>
                      <a:pt x="433614" y="2075544"/>
                      <a:pt x="381000" y="2013858"/>
                    </a:cubicBezTo>
                    <a:cubicBezTo>
                      <a:pt x="328386" y="1952172"/>
                      <a:pt x="322943" y="1814286"/>
                      <a:pt x="370114" y="1643743"/>
                    </a:cubicBezTo>
                    <a:cubicBezTo>
                      <a:pt x="417286" y="1473200"/>
                      <a:pt x="644072" y="1170214"/>
                      <a:pt x="664029" y="990600"/>
                    </a:cubicBezTo>
                    <a:cubicBezTo>
                      <a:pt x="683986" y="810986"/>
                      <a:pt x="600528" y="731158"/>
                      <a:pt x="489857" y="566058"/>
                    </a:cubicBezTo>
                    <a:cubicBezTo>
                      <a:pt x="379186" y="400958"/>
                      <a:pt x="189593" y="200479"/>
                      <a:pt x="0" y="0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0" name="Forme libre 129"/>
              <p:cNvSpPr/>
              <p:nvPr/>
            </p:nvSpPr>
            <p:spPr>
              <a:xfrm>
                <a:off x="1787072" y="4343400"/>
                <a:ext cx="818243" cy="1099457"/>
              </a:xfrm>
              <a:custGeom>
                <a:avLst/>
                <a:gdLst>
                  <a:gd name="connsiteX0" fmla="*/ 640442 w 818243"/>
                  <a:gd name="connsiteY0" fmla="*/ 1099457 h 1099457"/>
                  <a:gd name="connsiteX1" fmla="*/ 814614 w 818243"/>
                  <a:gd name="connsiteY1" fmla="*/ 870857 h 1099457"/>
                  <a:gd name="connsiteX2" fmla="*/ 662214 w 818243"/>
                  <a:gd name="connsiteY2" fmla="*/ 566057 h 1099457"/>
                  <a:gd name="connsiteX3" fmla="*/ 368299 w 818243"/>
                  <a:gd name="connsiteY3" fmla="*/ 391886 h 1099457"/>
                  <a:gd name="connsiteX4" fmla="*/ 139699 w 818243"/>
                  <a:gd name="connsiteY4" fmla="*/ 250371 h 1099457"/>
                  <a:gd name="connsiteX5" fmla="*/ 19957 w 818243"/>
                  <a:gd name="connsiteY5" fmla="*/ 97971 h 1099457"/>
                  <a:gd name="connsiteX6" fmla="*/ 19957 w 818243"/>
                  <a:gd name="connsiteY6" fmla="*/ 0 h 1099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8243" h="1099457">
                    <a:moveTo>
                      <a:pt x="640442" y="1099457"/>
                    </a:moveTo>
                    <a:cubicBezTo>
                      <a:pt x="725713" y="1029607"/>
                      <a:pt x="810985" y="959757"/>
                      <a:pt x="814614" y="870857"/>
                    </a:cubicBezTo>
                    <a:cubicBezTo>
                      <a:pt x="818243" y="781957"/>
                      <a:pt x="736600" y="645886"/>
                      <a:pt x="662214" y="566057"/>
                    </a:cubicBezTo>
                    <a:cubicBezTo>
                      <a:pt x="587828" y="486229"/>
                      <a:pt x="455385" y="444500"/>
                      <a:pt x="368299" y="391886"/>
                    </a:cubicBezTo>
                    <a:cubicBezTo>
                      <a:pt x="281213" y="339272"/>
                      <a:pt x="197756" y="299357"/>
                      <a:pt x="139699" y="250371"/>
                    </a:cubicBezTo>
                    <a:cubicBezTo>
                      <a:pt x="81642" y="201385"/>
                      <a:pt x="39914" y="139700"/>
                      <a:pt x="19957" y="97971"/>
                    </a:cubicBezTo>
                    <a:cubicBezTo>
                      <a:pt x="0" y="56243"/>
                      <a:pt x="9978" y="28121"/>
                      <a:pt x="19957" y="0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1" name="Forme libre 130"/>
              <p:cNvSpPr/>
              <p:nvPr/>
            </p:nvSpPr>
            <p:spPr>
              <a:xfrm>
                <a:off x="4016829" y="3679371"/>
                <a:ext cx="500742" cy="304800"/>
              </a:xfrm>
              <a:custGeom>
                <a:avLst/>
                <a:gdLst>
                  <a:gd name="connsiteX0" fmla="*/ 500742 w 500742"/>
                  <a:gd name="connsiteY0" fmla="*/ 0 h 304800"/>
                  <a:gd name="connsiteX1" fmla="*/ 413657 w 500742"/>
                  <a:gd name="connsiteY1" fmla="*/ 54429 h 304800"/>
                  <a:gd name="connsiteX2" fmla="*/ 348342 w 500742"/>
                  <a:gd name="connsiteY2" fmla="*/ 283029 h 304800"/>
                  <a:gd name="connsiteX3" fmla="*/ 250371 w 500742"/>
                  <a:gd name="connsiteY3" fmla="*/ 185058 h 304800"/>
                  <a:gd name="connsiteX4" fmla="*/ 0 w 500742"/>
                  <a:gd name="connsiteY4" fmla="*/ 239486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0742" h="304800">
                    <a:moveTo>
                      <a:pt x="500742" y="0"/>
                    </a:moveTo>
                    <a:cubicBezTo>
                      <a:pt x="469899" y="3628"/>
                      <a:pt x="439057" y="7257"/>
                      <a:pt x="413657" y="54429"/>
                    </a:cubicBezTo>
                    <a:cubicBezTo>
                      <a:pt x="388257" y="101601"/>
                      <a:pt x="375556" y="261258"/>
                      <a:pt x="348342" y="283029"/>
                    </a:cubicBezTo>
                    <a:cubicBezTo>
                      <a:pt x="321128" y="304800"/>
                      <a:pt x="308428" y="192315"/>
                      <a:pt x="250371" y="185058"/>
                    </a:cubicBezTo>
                    <a:cubicBezTo>
                      <a:pt x="192314" y="177801"/>
                      <a:pt x="96157" y="208643"/>
                      <a:pt x="0" y="239486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" name="Groupe 50"/>
            <p:cNvGrpSpPr/>
            <p:nvPr/>
          </p:nvGrpSpPr>
          <p:grpSpPr>
            <a:xfrm>
              <a:off x="1475014" y="1054554"/>
              <a:ext cx="3649202" cy="4285640"/>
              <a:chOff x="1475014" y="1054554"/>
              <a:chExt cx="3649202" cy="4285640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2598964" y="5150304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294414" y="5293179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1789339" y="4369254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2999014" y="2073729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1475014" y="2997654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1475014" y="2492829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3294289" y="1054554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5075464" y="5045529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8239" y="4188279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027714" y="3902529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132" name="ZoneTexte 131"/>
          <p:cNvSpPr txBox="1"/>
          <p:nvPr/>
        </p:nvSpPr>
        <p:spPr>
          <a:xfrm>
            <a:off x="2704012" y="1985553"/>
            <a:ext cx="551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PARIS</a:t>
            </a:r>
            <a:endParaRPr lang="fr-FR" sz="1200" b="1" i="1" dirty="0"/>
          </a:p>
        </p:txBody>
      </p:sp>
      <p:sp>
        <p:nvSpPr>
          <p:cNvPr id="133" name="ZoneTexte 132"/>
          <p:cNvSpPr txBox="1"/>
          <p:nvPr/>
        </p:nvSpPr>
        <p:spPr>
          <a:xfrm>
            <a:off x="3457303" y="3705496"/>
            <a:ext cx="479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Lyon</a:t>
            </a:r>
            <a:endParaRPr lang="fr-FR" sz="1200" b="1" i="1" dirty="0"/>
          </a:p>
        </p:txBody>
      </p:sp>
      <p:sp>
        <p:nvSpPr>
          <p:cNvPr id="134" name="ZoneTexte 133"/>
          <p:cNvSpPr txBox="1"/>
          <p:nvPr/>
        </p:nvSpPr>
        <p:spPr>
          <a:xfrm>
            <a:off x="4223656" y="5386249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Marseille</a:t>
            </a:r>
            <a:endParaRPr lang="fr-FR" sz="1200" b="1" i="1" dirty="0"/>
          </a:p>
        </p:txBody>
      </p:sp>
      <p:sp>
        <p:nvSpPr>
          <p:cNvPr id="135" name="ZoneTexte 134"/>
          <p:cNvSpPr txBox="1"/>
          <p:nvPr/>
        </p:nvSpPr>
        <p:spPr>
          <a:xfrm>
            <a:off x="3413761" y="95794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Lille</a:t>
            </a:r>
            <a:endParaRPr lang="fr-FR" sz="1200" b="1" i="1" dirty="0"/>
          </a:p>
        </p:txBody>
      </p:sp>
      <p:sp>
        <p:nvSpPr>
          <p:cNvPr id="136" name="ZoneTexte 135"/>
          <p:cNvSpPr txBox="1"/>
          <p:nvPr/>
        </p:nvSpPr>
        <p:spPr>
          <a:xfrm>
            <a:off x="2455816" y="5238204"/>
            <a:ext cx="751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Toulouse</a:t>
            </a:r>
            <a:endParaRPr lang="fr-FR" sz="1200" b="1" i="1" dirty="0"/>
          </a:p>
        </p:txBody>
      </p:sp>
      <p:sp>
        <p:nvSpPr>
          <p:cNvPr id="137" name="ZoneTexte 136"/>
          <p:cNvSpPr txBox="1"/>
          <p:nvPr/>
        </p:nvSpPr>
        <p:spPr>
          <a:xfrm>
            <a:off x="1854924" y="4271552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Bordeaux</a:t>
            </a:r>
            <a:endParaRPr lang="fr-FR" sz="1200" b="1" i="1" dirty="0"/>
          </a:p>
        </p:txBody>
      </p:sp>
      <p:sp>
        <p:nvSpPr>
          <p:cNvPr id="138" name="ZoneTexte 137"/>
          <p:cNvSpPr txBox="1"/>
          <p:nvPr/>
        </p:nvSpPr>
        <p:spPr>
          <a:xfrm>
            <a:off x="856209" y="3068581"/>
            <a:ext cx="6355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Nantes</a:t>
            </a:r>
            <a:endParaRPr lang="fr-FR" sz="1200" b="1" i="1" dirty="0"/>
          </a:p>
        </p:txBody>
      </p:sp>
      <p:sp>
        <p:nvSpPr>
          <p:cNvPr id="139" name="ZoneTexte 138"/>
          <p:cNvSpPr txBox="1"/>
          <p:nvPr/>
        </p:nvSpPr>
        <p:spPr>
          <a:xfrm>
            <a:off x="4376054" y="1881049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Strasbourg</a:t>
            </a:r>
            <a:endParaRPr lang="fr-FR" sz="1200" b="1" i="1" dirty="0"/>
          </a:p>
        </p:txBody>
      </p:sp>
      <p:sp>
        <p:nvSpPr>
          <p:cNvPr id="140" name="Losange 139"/>
          <p:cNvSpPr/>
          <p:nvPr/>
        </p:nvSpPr>
        <p:spPr>
          <a:xfrm>
            <a:off x="4370342" y="4116705"/>
            <a:ext cx="152400" cy="180975"/>
          </a:xfrm>
          <a:prstGeom prst="diamond">
            <a:avLst/>
          </a:prstGeom>
          <a:ln w="3810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1" name="Connecteur droit 140"/>
          <p:cNvCxnSpPr/>
          <p:nvPr/>
        </p:nvCxnSpPr>
        <p:spPr>
          <a:xfrm>
            <a:off x="5500468" y="0"/>
            <a:ext cx="70338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Forme libre 141"/>
          <p:cNvSpPr/>
          <p:nvPr/>
        </p:nvSpPr>
        <p:spPr>
          <a:xfrm>
            <a:off x="3017520" y="2103121"/>
            <a:ext cx="1097280" cy="3082833"/>
          </a:xfrm>
          <a:custGeom>
            <a:avLst/>
            <a:gdLst>
              <a:gd name="connsiteX0" fmla="*/ 0 w 1175657"/>
              <a:gd name="connsiteY0" fmla="*/ 0 h 3213463"/>
              <a:gd name="connsiteX1" fmla="*/ 457200 w 1175657"/>
              <a:gd name="connsiteY1" fmla="*/ 352697 h 3213463"/>
              <a:gd name="connsiteX2" fmla="*/ 940526 w 1175657"/>
              <a:gd name="connsiteY2" fmla="*/ 1071154 h 3213463"/>
              <a:gd name="connsiteX3" fmla="*/ 1018903 w 1175657"/>
              <a:gd name="connsiteY3" fmla="*/ 1815737 h 3213463"/>
              <a:gd name="connsiteX4" fmla="*/ 1031966 w 1175657"/>
              <a:gd name="connsiteY4" fmla="*/ 2913017 h 3213463"/>
              <a:gd name="connsiteX5" fmla="*/ 1175657 w 1175657"/>
              <a:gd name="connsiteY5" fmla="*/ 3213463 h 3213463"/>
              <a:gd name="connsiteX0" fmla="*/ 0 w 1084217"/>
              <a:gd name="connsiteY0" fmla="*/ 0 h 3252652"/>
              <a:gd name="connsiteX1" fmla="*/ 457200 w 1084217"/>
              <a:gd name="connsiteY1" fmla="*/ 352697 h 3252652"/>
              <a:gd name="connsiteX2" fmla="*/ 940526 w 1084217"/>
              <a:gd name="connsiteY2" fmla="*/ 1071154 h 3252652"/>
              <a:gd name="connsiteX3" fmla="*/ 1018903 w 1084217"/>
              <a:gd name="connsiteY3" fmla="*/ 1815737 h 3252652"/>
              <a:gd name="connsiteX4" fmla="*/ 1031966 w 1084217"/>
              <a:gd name="connsiteY4" fmla="*/ 2913017 h 3252652"/>
              <a:gd name="connsiteX5" fmla="*/ 1084217 w 1084217"/>
              <a:gd name="connsiteY5" fmla="*/ 3252652 h 3252652"/>
              <a:gd name="connsiteX0" fmla="*/ 0 w 1045029"/>
              <a:gd name="connsiteY0" fmla="*/ 0 h 3291840"/>
              <a:gd name="connsiteX1" fmla="*/ 457200 w 1045029"/>
              <a:gd name="connsiteY1" fmla="*/ 352697 h 3291840"/>
              <a:gd name="connsiteX2" fmla="*/ 940526 w 1045029"/>
              <a:gd name="connsiteY2" fmla="*/ 1071154 h 3291840"/>
              <a:gd name="connsiteX3" fmla="*/ 1018903 w 1045029"/>
              <a:gd name="connsiteY3" fmla="*/ 1815737 h 3291840"/>
              <a:gd name="connsiteX4" fmla="*/ 1031966 w 1045029"/>
              <a:gd name="connsiteY4" fmla="*/ 2913017 h 3291840"/>
              <a:gd name="connsiteX5" fmla="*/ 1045029 w 1045029"/>
              <a:gd name="connsiteY5" fmla="*/ 3291840 h 329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5029" h="3291840">
                <a:moveTo>
                  <a:pt x="0" y="0"/>
                </a:moveTo>
                <a:cubicBezTo>
                  <a:pt x="150223" y="87085"/>
                  <a:pt x="300446" y="174171"/>
                  <a:pt x="457200" y="352697"/>
                </a:cubicBezTo>
                <a:cubicBezTo>
                  <a:pt x="613954" y="531223"/>
                  <a:pt x="846909" y="827314"/>
                  <a:pt x="940526" y="1071154"/>
                </a:cubicBezTo>
                <a:cubicBezTo>
                  <a:pt x="1034143" y="1314994"/>
                  <a:pt x="1003663" y="1508760"/>
                  <a:pt x="1018903" y="1815737"/>
                </a:cubicBezTo>
                <a:cubicBezTo>
                  <a:pt x="1034143" y="2122714"/>
                  <a:pt x="1027612" y="2667000"/>
                  <a:pt x="1031966" y="2913017"/>
                </a:cubicBezTo>
                <a:cubicBezTo>
                  <a:pt x="1036320" y="3159034"/>
                  <a:pt x="1045029" y="3291840"/>
                  <a:pt x="1045029" y="3291840"/>
                </a:cubicBezTo>
              </a:path>
            </a:pathLst>
          </a:custGeom>
          <a:ln w="76200">
            <a:solidFill>
              <a:srgbClr val="FF0000">
                <a:alpha val="60000"/>
              </a:srgb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Forme libre 142"/>
          <p:cNvSpPr/>
          <p:nvPr/>
        </p:nvSpPr>
        <p:spPr>
          <a:xfrm>
            <a:off x="3004457" y="1188720"/>
            <a:ext cx="248194" cy="849086"/>
          </a:xfrm>
          <a:custGeom>
            <a:avLst/>
            <a:gdLst>
              <a:gd name="connsiteX0" fmla="*/ 0 w 248194"/>
              <a:gd name="connsiteY0" fmla="*/ 849086 h 849086"/>
              <a:gd name="connsiteX1" fmla="*/ 248194 w 248194"/>
              <a:gd name="connsiteY1" fmla="*/ 0 h 849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8194" h="849086">
                <a:moveTo>
                  <a:pt x="0" y="849086"/>
                </a:moveTo>
                <a:lnTo>
                  <a:pt x="248194" y="0"/>
                </a:lnTo>
              </a:path>
            </a:pathLst>
          </a:custGeom>
          <a:ln w="76200">
            <a:solidFill>
              <a:srgbClr val="FF0000">
                <a:alpha val="60000"/>
              </a:srgb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Forme libre 143"/>
          <p:cNvSpPr/>
          <p:nvPr/>
        </p:nvSpPr>
        <p:spPr>
          <a:xfrm rot="16516237">
            <a:off x="2436542" y="1494727"/>
            <a:ext cx="317235" cy="825099"/>
          </a:xfrm>
          <a:custGeom>
            <a:avLst/>
            <a:gdLst>
              <a:gd name="connsiteX0" fmla="*/ 0 w 248194"/>
              <a:gd name="connsiteY0" fmla="*/ 849086 h 849086"/>
              <a:gd name="connsiteX1" fmla="*/ 248194 w 248194"/>
              <a:gd name="connsiteY1" fmla="*/ 0 h 849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8194" h="849086">
                <a:moveTo>
                  <a:pt x="0" y="849086"/>
                </a:moveTo>
                <a:lnTo>
                  <a:pt x="248194" y="0"/>
                </a:lnTo>
              </a:path>
            </a:pathLst>
          </a:custGeom>
          <a:ln w="76200">
            <a:solidFill>
              <a:srgbClr val="FF0000">
                <a:alpha val="60000"/>
              </a:srgb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" name="Groupe 144"/>
          <p:cNvGrpSpPr/>
          <p:nvPr/>
        </p:nvGrpSpPr>
        <p:grpSpPr>
          <a:xfrm>
            <a:off x="0" y="5915025"/>
            <a:ext cx="2558103" cy="942975"/>
            <a:chOff x="0" y="5915025"/>
            <a:chExt cx="2558103" cy="942975"/>
          </a:xfrm>
        </p:grpSpPr>
        <p:pic>
          <p:nvPicPr>
            <p:cNvPr id="14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3197" t="13707" r="3551"/>
            <a:stretch>
              <a:fillRect/>
            </a:stretch>
          </p:blipFill>
          <p:spPr bwMode="auto">
            <a:xfrm>
              <a:off x="109728" y="6381338"/>
              <a:ext cx="2267712" cy="476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7" name="ZoneTexte 146"/>
            <p:cNvSpPr txBox="1"/>
            <p:nvPr/>
          </p:nvSpPr>
          <p:spPr>
            <a:xfrm>
              <a:off x="0" y="6185229"/>
              <a:ext cx="6976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i="1" dirty="0" smtClean="0"/>
                <a:t>Guadeloupe</a:t>
              </a:r>
              <a:endParaRPr lang="fr-FR" sz="800" i="1" dirty="0" smtClean="0"/>
            </a:p>
          </p:txBody>
        </p:sp>
        <p:sp>
          <p:nvSpPr>
            <p:cNvPr id="148" name="ZoneTexte 147"/>
            <p:cNvSpPr txBox="1"/>
            <p:nvPr/>
          </p:nvSpPr>
          <p:spPr>
            <a:xfrm>
              <a:off x="676689" y="6194506"/>
              <a:ext cx="49564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i="1" dirty="0" smtClean="0"/>
                <a:t>Martin.</a:t>
              </a:r>
              <a:endParaRPr lang="fr-FR" sz="800" i="1" dirty="0" smtClean="0"/>
            </a:p>
          </p:txBody>
        </p:sp>
        <p:sp>
          <p:nvSpPr>
            <p:cNvPr id="149" name="ZoneTexte 148"/>
            <p:cNvSpPr txBox="1"/>
            <p:nvPr/>
          </p:nvSpPr>
          <p:spPr>
            <a:xfrm>
              <a:off x="1150737" y="6176187"/>
              <a:ext cx="50526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i="1" dirty="0" smtClean="0"/>
                <a:t>Guyane</a:t>
              </a:r>
            </a:p>
          </p:txBody>
        </p:sp>
        <p:sp>
          <p:nvSpPr>
            <p:cNvPr id="150" name="ZoneTexte 149"/>
            <p:cNvSpPr txBox="1"/>
            <p:nvPr/>
          </p:nvSpPr>
          <p:spPr>
            <a:xfrm>
              <a:off x="1616010" y="6186804"/>
              <a:ext cx="53412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i="1" dirty="0" smtClean="0"/>
                <a:t>Réunion</a:t>
              </a:r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2015967" y="6194269"/>
              <a:ext cx="5421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i="1" dirty="0" smtClean="0"/>
                <a:t>Mayotte</a:t>
              </a:r>
            </a:p>
          </p:txBody>
        </p:sp>
        <p:cxnSp>
          <p:nvCxnSpPr>
            <p:cNvPr id="152" name="Connecteur droit 151"/>
            <p:cNvCxnSpPr/>
            <p:nvPr/>
          </p:nvCxnSpPr>
          <p:spPr>
            <a:xfrm>
              <a:off x="174171" y="6161314"/>
              <a:ext cx="9361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ZoneTexte 152"/>
            <p:cNvSpPr txBox="1"/>
            <p:nvPr/>
          </p:nvSpPr>
          <p:spPr>
            <a:xfrm>
              <a:off x="443166" y="5947587"/>
              <a:ext cx="49564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Antilles</a:t>
              </a:r>
              <a:endParaRPr lang="fr-FR" sz="800" dirty="0" smtClean="0"/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1178972" y="5952350"/>
              <a:ext cx="50366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Am Sud</a:t>
              </a:r>
              <a:endParaRPr lang="fr-FR" sz="800" dirty="0" smtClean="0"/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1698085" y="5964256"/>
              <a:ext cx="7377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Océan Indien</a:t>
              </a:r>
              <a:endParaRPr lang="fr-FR" sz="800" dirty="0" smtClean="0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0" y="5915025"/>
              <a:ext cx="2514600" cy="942975"/>
            </a:xfrm>
            <a:prstGeom prst="rect">
              <a:avLst/>
            </a:prstGeom>
            <a:ln w="28575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6" name="ZoneTexte 105"/>
          <p:cNvSpPr txBox="1"/>
          <p:nvPr/>
        </p:nvSpPr>
        <p:spPr>
          <a:xfrm>
            <a:off x="5665796" y="1012871"/>
            <a:ext cx="3478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Des infrastructures majeures pour moderniser le territoire</a:t>
            </a:r>
            <a:endParaRPr lang="fr-FR" sz="1200" u="sng" dirty="0"/>
          </a:p>
        </p:txBody>
      </p:sp>
      <p:sp>
        <p:nvSpPr>
          <p:cNvPr id="111" name="ZoneTexte 110"/>
          <p:cNvSpPr txBox="1"/>
          <p:nvPr/>
        </p:nvSpPr>
        <p:spPr>
          <a:xfrm>
            <a:off x="1558372" y="5452146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rgbClr val="FF0000"/>
                </a:solidFill>
              </a:rPr>
              <a:t>&gt;&lt;</a:t>
            </a:r>
            <a:endParaRPr lang="fr-FR" sz="1100" b="1" dirty="0">
              <a:solidFill>
                <a:srgbClr val="FF0000"/>
              </a:solidFill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2548972" y="718221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rgbClr val="FF0000"/>
                </a:solidFill>
              </a:rPr>
              <a:t>&gt;&lt;</a:t>
            </a:r>
            <a:endParaRPr lang="fr-FR" sz="1100" b="1" dirty="0">
              <a:solidFill>
                <a:srgbClr val="FF0000"/>
              </a:solidFill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2034622" y="1642146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rgbClr val="FF0000"/>
                </a:solidFill>
              </a:rPr>
              <a:t>&gt;&lt;</a:t>
            </a:r>
            <a:endParaRPr lang="fr-FR" sz="1100" b="1" dirty="0">
              <a:solidFill>
                <a:srgbClr val="FF0000"/>
              </a:solidFill>
            </a:endParaRPr>
          </a:p>
        </p:txBody>
      </p:sp>
      <p:sp>
        <p:nvSpPr>
          <p:cNvPr id="145" name="ZoneTexte 144"/>
          <p:cNvSpPr txBox="1"/>
          <p:nvPr/>
        </p:nvSpPr>
        <p:spPr>
          <a:xfrm>
            <a:off x="3406222" y="4994946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rgbClr val="FF0000"/>
                </a:solidFill>
              </a:rPr>
              <a:t>&gt;&lt;</a:t>
            </a:r>
            <a:endParaRPr lang="fr-FR" sz="1100" b="1" dirty="0">
              <a:solidFill>
                <a:srgbClr val="FF0000"/>
              </a:solidFill>
            </a:endParaRPr>
          </a:p>
        </p:txBody>
      </p:sp>
      <p:sp>
        <p:nvSpPr>
          <p:cNvPr id="157" name="ZoneTexte 156"/>
          <p:cNvSpPr txBox="1"/>
          <p:nvPr/>
        </p:nvSpPr>
        <p:spPr>
          <a:xfrm>
            <a:off x="1101172" y="2832771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rgbClr val="FF0000"/>
                </a:solidFill>
              </a:rPr>
              <a:t>&gt;&lt;</a:t>
            </a:r>
            <a:endParaRPr lang="fr-FR" sz="1100" b="1" dirty="0">
              <a:solidFill>
                <a:srgbClr val="FF0000"/>
              </a:solidFill>
            </a:endParaRPr>
          </a:p>
        </p:txBody>
      </p:sp>
      <p:sp>
        <p:nvSpPr>
          <p:cNvPr id="158" name="ZoneTexte 157"/>
          <p:cNvSpPr txBox="1"/>
          <p:nvPr/>
        </p:nvSpPr>
        <p:spPr>
          <a:xfrm>
            <a:off x="5711272" y="1501741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rgbClr val="FF0000"/>
                </a:solidFill>
              </a:rPr>
              <a:t>&gt;&lt;</a:t>
            </a:r>
            <a:endParaRPr lang="fr-FR" sz="1100" b="1" dirty="0">
              <a:solidFill>
                <a:srgbClr val="FF0000"/>
              </a:solidFill>
            </a:endParaRPr>
          </a:p>
        </p:txBody>
      </p:sp>
      <p:sp>
        <p:nvSpPr>
          <p:cNvPr id="159" name="ZoneTexte 158"/>
          <p:cNvSpPr txBox="1"/>
          <p:nvPr/>
        </p:nvSpPr>
        <p:spPr>
          <a:xfrm>
            <a:off x="6152219" y="1448840"/>
            <a:ext cx="2991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Ouvrage majeur de liaison routière ou ferroviaire </a:t>
            </a:r>
            <a:endParaRPr lang="fr-FR" sz="1200" dirty="0"/>
          </a:p>
        </p:txBody>
      </p:sp>
      <p:sp>
        <p:nvSpPr>
          <p:cNvPr id="160" name="ZoneTexte 159"/>
          <p:cNvSpPr txBox="1"/>
          <p:nvPr/>
        </p:nvSpPr>
        <p:spPr>
          <a:xfrm>
            <a:off x="2110952" y="629431"/>
            <a:ext cx="11751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FF0000"/>
                </a:solidFill>
              </a:rPr>
              <a:t>Tunnel sous la Manche</a:t>
            </a:r>
            <a:endParaRPr lang="fr-FR" sz="800" i="1" dirty="0">
              <a:solidFill>
                <a:srgbClr val="FF0000"/>
              </a:solidFill>
            </a:endParaRPr>
          </a:p>
        </p:txBody>
      </p:sp>
      <p:sp>
        <p:nvSpPr>
          <p:cNvPr id="161" name="ZoneTexte 160"/>
          <p:cNvSpPr txBox="1"/>
          <p:nvPr/>
        </p:nvSpPr>
        <p:spPr>
          <a:xfrm>
            <a:off x="167852" y="2944006"/>
            <a:ext cx="11751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FF0000"/>
                </a:solidFill>
              </a:rPr>
              <a:t>Pont de Saint Nazaire</a:t>
            </a:r>
            <a:endParaRPr lang="fr-FR" sz="800" i="1" dirty="0">
              <a:solidFill>
                <a:srgbClr val="FF0000"/>
              </a:solidFill>
            </a:endParaRPr>
          </a:p>
        </p:txBody>
      </p:sp>
      <p:sp>
        <p:nvSpPr>
          <p:cNvPr id="162" name="ZoneTexte 161"/>
          <p:cNvSpPr txBox="1"/>
          <p:nvPr/>
        </p:nvSpPr>
        <p:spPr>
          <a:xfrm>
            <a:off x="3006302" y="5153806"/>
            <a:ext cx="8894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FF0000"/>
                </a:solidFill>
              </a:rPr>
              <a:t>Viaduc de Millau</a:t>
            </a:r>
            <a:endParaRPr lang="fr-FR" sz="800" i="1" dirty="0">
              <a:solidFill>
                <a:srgbClr val="FF0000"/>
              </a:solidFill>
            </a:endParaRPr>
          </a:p>
        </p:txBody>
      </p:sp>
      <p:sp>
        <p:nvSpPr>
          <p:cNvPr id="163" name="ZoneTexte 162"/>
          <p:cNvSpPr txBox="1"/>
          <p:nvPr/>
        </p:nvSpPr>
        <p:spPr>
          <a:xfrm>
            <a:off x="853652" y="5582431"/>
            <a:ext cx="10608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FF0000"/>
                </a:solidFill>
              </a:rPr>
              <a:t>Tunnel du Somport</a:t>
            </a:r>
            <a:endParaRPr lang="fr-FR" sz="800" i="1" dirty="0">
              <a:solidFill>
                <a:srgbClr val="FF0000"/>
              </a:solidFill>
            </a:endParaRPr>
          </a:p>
        </p:txBody>
      </p:sp>
      <p:sp>
        <p:nvSpPr>
          <p:cNvPr id="164" name="ZoneTexte 163"/>
          <p:cNvSpPr txBox="1"/>
          <p:nvPr/>
        </p:nvSpPr>
        <p:spPr>
          <a:xfrm>
            <a:off x="5665796" y="2075156"/>
            <a:ext cx="3478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Un réseau de lignes à grande vitesse en évolution</a:t>
            </a:r>
            <a:endParaRPr lang="fr-FR" sz="1200" u="sng" dirty="0"/>
          </a:p>
        </p:txBody>
      </p:sp>
      <p:cxnSp>
        <p:nvCxnSpPr>
          <p:cNvPr id="166" name="Connecteur droit 165"/>
          <p:cNvCxnSpPr/>
          <p:nvPr/>
        </p:nvCxnSpPr>
        <p:spPr>
          <a:xfrm flipV="1">
            <a:off x="4191000" y="2667000"/>
            <a:ext cx="502920" cy="502920"/>
          </a:xfrm>
          <a:prstGeom prst="line">
            <a:avLst/>
          </a:prstGeom>
          <a:ln>
            <a:solidFill>
              <a:srgbClr val="FF0000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166"/>
          <p:cNvCxnSpPr/>
          <p:nvPr/>
        </p:nvCxnSpPr>
        <p:spPr>
          <a:xfrm flipV="1">
            <a:off x="5745480" y="2536049"/>
            <a:ext cx="274320" cy="274320"/>
          </a:xfrm>
          <a:prstGeom prst="line">
            <a:avLst/>
          </a:prstGeom>
          <a:ln>
            <a:solidFill>
              <a:srgbClr val="FF0000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168"/>
          <p:cNvCxnSpPr/>
          <p:nvPr/>
        </p:nvCxnSpPr>
        <p:spPr>
          <a:xfrm>
            <a:off x="4267200" y="3977640"/>
            <a:ext cx="975360" cy="12192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ZoneTexte 171"/>
          <p:cNvSpPr txBox="1"/>
          <p:nvPr/>
        </p:nvSpPr>
        <p:spPr>
          <a:xfrm>
            <a:off x="6152219" y="2411216"/>
            <a:ext cx="2991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Une ligne récemment ouverte à vocation nationale et européenne</a:t>
            </a:r>
            <a:endParaRPr lang="fr-FR" sz="1200" dirty="0"/>
          </a:p>
        </p:txBody>
      </p:sp>
      <p:cxnSp>
        <p:nvCxnSpPr>
          <p:cNvPr id="173" name="Connecteur droit 172"/>
          <p:cNvCxnSpPr/>
          <p:nvPr/>
        </p:nvCxnSpPr>
        <p:spPr>
          <a:xfrm>
            <a:off x="5654040" y="3146213"/>
            <a:ext cx="426720" cy="12192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ZoneTexte 174"/>
          <p:cNvSpPr txBox="1"/>
          <p:nvPr/>
        </p:nvSpPr>
        <p:spPr>
          <a:xfrm>
            <a:off x="6152219" y="3055248"/>
            <a:ext cx="2991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Ligne en construction pour une traversée transalpine </a:t>
            </a:r>
            <a:endParaRPr lang="fr-FR" sz="1200" dirty="0"/>
          </a:p>
        </p:txBody>
      </p:sp>
      <p:sp>
        <p:nvSpPr>
          <p:cNvPr id="178" name="ZoneTexte 177"/>
          <p:cNvSpPr txBox="1"/>
          <p:nvPr/>
        </p:nvSpPr>
        <p:spPr>
          <a:xfrm rot="18853468">
            <a:off x="4091055" y="2813094"/>
            <a:ext cx="106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chemeClr val="bg1">
                    <a:lumMod val="85000"/>
                  </a:schemeClr>
                </a:solidFill>
              </a:rPr>
              <a:t>LGV Rhin Rhône</a:t>
            </a:r>
            <a:endParaRPr lang="fr-FR" sz="9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9" name="ZoneTexte 178"/>
          <p:cNvSpPr txBox="1"/>
          <p:nvPr/>
        </p:nvSpPr>
        <p:spPr>
          <a:xfrm rot="400163">
            <a:off x="4343401" y="3828378"/>
            <a:ext cx="106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chemeClr val="bg1">
                    <a:lumMod val="85000"/>
                  </a:schemeClr>
                </a:solidFill>
              </a:rPr>
              <a:t>LGV Lyon Turin</a:t>
            </a:r>
            <a:endParaRPr lang="fr-FR" sz="9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0" name="ZoneTexte 179"/>
          <p:cNvSpPr txBox="1"/>
          <p:nvPr/>
        </p:nvSpPr>
        <p:spPr>
          <a:xfrm>
            <a:off x="5665796" y="589538"/>
            <a:ext cx="1299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1 ) Moderniser</a:t>
            </a:r>
            <a:endParaRPr lang="fr-FR" sz="1200" b="1" dirty="0"/>
          </a:p>
        </p:txBody>
      </p:sp>
      <p:sp>
        <p:nvSpPr>
          <p:cNvPr id="181" name="ZoneTexte 180"/>
          <p:cNvSpPr txBox="1"/>
          <p:nvPr/>
        </p:nvSpPr>
        <p:spPr>
          <a:xfrm>
            <a:off x="5648863" y="3914116"/>
            <a:ext cx="1299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2 ) Ménager</a:t>
            </a:r>
            <a:endParaRPr lang="fr-FR" sz="1200" b="1" dirty="0"/>
          </a:p>
        </p:txBody>
      </p:sp>
      <p:sp>
        <p:nvSpPr>
          <p:cNvPr id="182" name="Ellipse 181"/>
          <p:cNvSpPr/>
          <p:nvPr/>
        </p:nvSpPr>
        <p:spPr>
          <a:xfrm>
            <a:off x="5791200" y="4380089"/>
            <a:ext cx="304800" cy="237067"/>
          </a:xfrm>
          <a:prstGeom prst="ellipse">
            <a:avLst/>
          </a:prstGeom>
          <a:ln w="28575">
            <a:solidFill>
              <a:srgbClr val="00B050">
                <a:alpha val="60000"/>
              </a:srgb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ZoneTexte 182"/>
          <p:cNvSpPr txBox="1"/>
          <p:nvPr/>
        </p:nvSpPr>
        <p:spPr>
          <a:xfrm>
            <a:off x="6152219" y="4313959"/>
            <a:ext cx="2991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Des Parcs Nationaux pour protéger la nature et la biodiversité (ex)</a:t>
            </a:r>
            <a:endParaRPr lang="fr-FR" sz="1200" dirty="0"/>
          </a:p>
        </p:txBody>
      </p:sp>
      <p:sp>
        <p:nvSpPr>
          <p:cNvPr id="184" name="Ellipse 183"/>
          <p:cNvSpPr/>
          <p:nvPr/>
        </p:nvSpPr>
        <p:spPr>
          <a:xfrm>
            <a:off x="4521200" y="4306712"/>
            <a:ext cx="304800" cy="237067"/>
          </a:xfrm>
          <a:prstGeom prst="ellipse">
            <a:avLst/>
          </a:prstGeom>
          <a:ln w="28575">
            <a:solidFill>
              <a:srgbClr val="00B050">
                <a:alpha val="60000"/>
              </a:srgb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ZoneTexte 184"/>
          <p:cNvSpPr txBox="1"/>
          <p:nvPr/>
        </p:nvSpPr>
        <p:spPr>
          <a:xfrm>
            <a:off x="4476328" y="4328659"/>
            <a:ext cx="4361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00B050"/>
                </a:solidFill>
              </a:rPr>
              <a:t>Ecrins</a:t>
            </a:r>
            <a:endParaRPr lang="fr-FR" sz="800" i="1" dirty="0">
              <a:solidFill>
                <a:srgbClr val="00B050"/>
              </a:solidFill>
            </a:endParaRPr>
          </a:p>
        </p:txBody>
      </p:sp>
      <p:sp>
        <p:nvSpPr>
          <p:cNvPr id="186" name="Ellipse 185"/>
          <p:cNvSpPr/>
          <p:nvPr/>
        </p:nvSpPr>
        <p:spPr>
          <a:xfrm>
            <a:off x="141112" y="6538823"/>
            <a:ext cx="186692" cy="161133"/>
          </a:xfrm>
          <a:prstGeom prst="ellipse">
            <a:avLst/>
          </a:prstGeom>
          <a:ln w="28575">
            <a:solidFill>
              <a:srgbClr val="00B050">
                <a:alpha val="60000"/>
              </a:srgb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>
            <a:off x="1285336" y="6620933"/>
            <a:ext cx="304800" cy="237067"/>
          </a:xfrm>
          <a:prstGeom prst="ellipse">
            <a:avLst/>
          </a:prstGeom>
          <a:ln w="28575">
            <a:solidFill>
              <a:srgbClr val="00B050">
                <a:alpha val="60000"/>
              </a:srgb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Ellipse 187"/>
          <p:cNvSpPr/>
          <p:nvPr/>
        </p:nvSpPr>
        <p:spPr>
          <a:xfrm>
            <a:off x="1748244" y="6406324"/>
            <a:ext cx="336430" cy="364271"/>
          </a:xfrm>
          <a:prstGeom prst="ellipse">
            <a:avLst/>
          </a:prstGeom>
          <a:ln w="28575">
            <a:solidFill>
              <a:srgbClr val="00B050">
                <a:alpha val="60000"/>
              </a:srgb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Ellipse 188"/>
          <p:cNvSpPr/>
          <p:nvPr/>
        </p:nvSpPr>
        <p:spPr>
          <a:xfrm>
            <a:off x="5789222" y="4876872"/>
            <a:ext cx="304800" cy="237067"/>
          </a:xfrm>
          <a:prstGeom prst="ellipse">
            <a:avLst/>
          </a:prstGeom>
          <a:ln w="28575">
            <a:solidFill>
              <a:srgbClr val="00B050">
                <a:alpha val="60000"/>
              </a:srgbClr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ZoneTexte 189"/>
          <p:cNvSpPr txBox="1"/>
          <p:nvPr/>
        </p:nvSpPr>
        <p:spPr>
          <a:xfrm>
            <a:off x="6152219" y="4810743"/>
            <a:ext cx="2991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Des Parcs Naturels Régionaux  pour protéger et dynamiser des espaces ruraux aux équilibres fragiles (ex)</a:t>
            </a:r>
            <a:endParaRPr lang="fr-FR" sz="1200" dirty="0"/>
          </a:p>
        </p:txBody>
      </p:sp>
      <p:sp>
        <p:nvSpPr>
          <p:cNvPr id="191" name="Ellipse 190"/>
          <p:cNvSpPr/>
          <p:nvPr/>
        </p:nvSpPr>
        <p:spPr>
          <a:xfrm>
            <a:off x="752105" y="6371184"/>
            <a:ext cx="304800" cy="237067"/>
          </a:xfrm>
          <a:prstGeom prst="ellipse">
            <a:avLst/>
          </a:prstGeom>
          <a:ln w="28575">
            <a:solidFill>
              <a:srgbClr val="00B050">
                <a:alpha val="60000"/>
              </a:srgbClr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Forme libre 191"/>
          <p:cNvSpPr/>
          <p:nvPr/>
        </p:nvSpPr>
        <p:spPr>
          <a:xfrm>
            <a:off x="5023262" y="5723906"/>
            <a:ext cx="486889" cy="961902"/>
          </a:xfrm>
          <a:custGeom>
            <a:avLst/>
            <a:gdLst>
              <a:gd name="connsiteX0" fmla="*/ 403761 w 617517"/>
              <a:gd name="connsiteY0" fmla="*/ 0 h 1211283"/>
              <a:gd name="connsiteX1" fmla="*/ 522514 w 617517"/>
              <a:gd name="connsiteY1" fmla="*/ 0 h 1211283"/>
              <a:gd name="connsiteX2" fmla="*/ 617517 w 617517"/>
              <a:gd name="connsiteY2" fmla="*/ 617516 h 1211283"/>
              <a:gd name="connsiteX3" fmla="*/ 451262 w 617517"/>
              <a:gd name="connsiteY3" fmla="*/ 1211283 h 1211283"/>
              <a:gd name="connsiteX4" fmla="*/ 225631 w 617517"/>
              <a:gd name="connsiteY4" fmla="*/ 1128155 h 1211283"/>
              <a:gd name="connsiteX5" fmla="*/ 190005 w 617517"/>
              <a:gd name="connsiteY5" fmla="*/ 866898 h 1211283"/>
              <a:gd name="connsiteX6" fmla="*/ 0 w 617517"/>
              <a:gd name="connsiteY6" fmla="*/ 558140 h 1211283"/>
              <a:gd name="connsiteX7" fmla="*/ 130628 w 617517"/>
              <a:gd name="connsiteY7" fmla="*/ 344384 h 1211283"/>
              <a:gd name="connsiteX8" fmla="*/ 427511 w 617517"/>
              <a:gd name="connsiteY8" fmla="*/ 237506 h 1211283"/>
              <a:gd name="connsiteX9" fmla="*/ 403761 w 617517"/>
              <a:gd name="connsiteY9" fmla="*/ 0 h 1211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7517" h="1211283">
                <a:moveTo>
                  <a:pt x="403761" y="0"/>
                </a:moveTo>
                <a:lnTo>
                  <a:pt x="522514" y="0"/>
                </a:lnTo>
                <a:lnTo>
                  <a:pt x="617517" y="617516"/>
                </a:lnTo>
                <a:lnTo>
                  <a:pt x="451262" y="1211283"/>
                </a:lnTo>
                <a:lnTo>
                  <a:pt x="225631" y="1128155"/>
                </a:lnTo>
                <a:lnTo>
                  <a:pt x="190005" y="866898"/>
                </a:lnTo>
                <a:lnTo>
                  <a:pt x="0" y="558140"/>
                </a:lnTo>
                <a:lnTo>
                  <a:pt x="130628" y="344384"/>
                </a:lnTo>
                <a:lnTo>
                  <a:pt x="427511" y="237506"/>
                </a:lnTo>
                <a:lnTo>
                  <a:pt x="403761" y="0"/>
                </a:lnTo>
                <a:close/>
              </a:path>
            </a:pathLst>
          </a:custGeom>
          <a:ln w="12700">
            <a:solidFill>
              <a:srgbClr val="0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Ellipse 192"/>
          <p:cNvSpPr/>
          <p:nvPr/>
        </p:nvSpPr>
        <p:spPr>
          <a:xfrm>
            <a:off x="5134101" y="6086176"/>
            <a:ext cx="304800" cy="237067"/>
          </a:xfrm>
          <a:prstGeom prst="ellipse">
            <a:avLst/>
          </a:prstGeom>
          <a:ln w="28575">
            <a:solidFill>
              <a:srgbClr val="00B050">
                <a:alpha val="60000"/>
              </a:srgbClr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ZoneTexte 193"/>
          <p:cNvSpPr txBox="1"/>
          <p:nvPr/>
        </p:nvSpPr>
        <p:spPr>
          <a:xfrm>
            <a:off x="5694384" y="5764687"/>
            <a:ext cx="2618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3</a:t>
            </a:r>
            <a:r>
              <a:rPr lang="fr-FR" sz="1200" b="1" dirty="0" smtClean="0"/>
              <a:t> ) Valoriser : aménager ou ménager?</a:t>
            </a:r>
            <a:endParaRPr lang="fr-FR" sz="1200" b="1" dirty="0"/>
          </a:p>
        </p:txBody>
      </p:sp>
      <p:sp>
        <p:nvSpPr>
          <p:cNvPr id="195" name="Explosion 1 194"/>
          <p:cNvSpPr/>
          <p:nvPr/>
        </p:nvSpPr>
        <p:spPr>
          <a:xfrm>
            <a:off x="1460666" y="3087585"/>
            <a:ext cx="190005" cy="213755"/>
          </a:xfrm>
          <a:prstGeom prst="irregularSeal1">
            <a:avLst/>
          </a:prstGeom>
          <a:ln w="3175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Explosion 1 195"/>
          <p:cNvSpPr/>
          <p:nvPr/>
        </p:nvSpPr>
        <p:spPr>
          <a:xfrm>
            <a:off x="5876307" y="6125689"/>
            <a:ext cx="190005" cy="213755"/>
          </a:xfrm>
          <a:prstGeom prst="irregularSeal1">
            <a:avLst/>
          </a:prstGeom>
          <a:ln w="3175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ZoneTexte 196"/>
          <p:cNvSpPr txBox="1"/>
          <p:nvPr/>
        </p:nvSpPr>
        <p:spPr>
          <a:xfrm>
            <a:off x="6152219" y="6081403"/>
            <a:ext cx="2991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Un projet de construction d’aéroport sous haute tension</a:t>
            </a:r>
            <a:endParaRPr lang="fr-FR" sz="1200" dirty="0"/>
          </a:p>
        </p:txBody>
      </p:sp>
      <p:sp>
        <p:nvSpPr>
          <p:cNvPr id="198" name="ZoneTexte 197"/>
          <p:cNvSpPr txBox="1"/>
          <p:nvPr/>
        </p:nvSpPr>
        <p:spPr>
          <a:xfrm>
            <a:off x="1336913" y="3255549"/>
            <a:ext cx="705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u="sng" dirty="0" smtClean="0">
                <a:solidFill>
                  <a:srgbClr val="00B050"/>
                </a:solidFill>
              </a:rPr>
              <a:t>ND des Landes</a:t>
            </a:r>
            <a:endParaRPr lang="fr-FR" sz="800" i="1" u="sng" dirty="0">
              <a:solidFill>
                <a:srgbClr val="00B050"/>
              </a:solidFill>
            </a:endParaRPr>
          </a:p>
        </p:txBody>
      </p:sp>
      <p:sp>
        <p:nvSpPr>
          <p:cNvPr id="199" name="ZoneTexte 198"/>
          <p:cNvSpPr txBox="1"/>
          <p:nvPr/>
        </p:nvSpPr>
        <p:spPr>
          <a:xfrm>
            <a:off x="1596602" y="1467631"/>
            <a:ext cx="11751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FF0000"/>
                </a:solidFill>
              </a:rPr>
              <a:t>Pont de Normandie</a:t>
            </a:r>
            <a:endParaRPr lang="fr-FR" sz="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06" grpId="0"/>
      <p:bldP spid="111" grpId="0"/>
      <p:bldP spid="112" grpId="0"/>
      <p:bldP spid="113" grpId="0"/>
      <p:bldP spid="145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72" grpId="0"/>
      <p:bldP spid="175" grpId="0"/>
      <p:bldP spid="178" grpId="0"/>
      <p:bldP spid="179" grpId="0"/>
      <p:bldP spid="180" grpId="0"/>
      <p:bldP spid="181" grpId="0"/>
      <p:bldP spid="182" grpId="0" animBg="1"/>
      <p:bldP spid="183" grpId="0"/>
      <p:bldP spid="184" grpId="0" animBg="1"/>
      <p:bldP spid="185" grpId="0"/>
      <p:bldP spid="186" grpId="0" animBg="1"/>
      <p:bldP spid="187" grpId="0" animBg="1"/>
      <p:bldP spid="188" grpId="0" animBg="1"/>
      <p:bldP spid="189" grpId="0" animBg="1"/>
      <p:bldP spid="190" grpId="0"/>
      <p:bldP spid="191" grpId="0" animBg="1"/>
      <p:bldP spid="193" grpId="0" animBg="1"/>
      <p:bldP spid="194" grpId="0"/>
      <p:bldP spid="195" grpId="0" animBg="1"/>
      <p:bldP spid="196" grpId="0" animBg="1"/>
      <p:bldP spid="197" grpId="0"/>
      <p:bldP spid="198" grpId="0"/>
      <p:bldP spid="1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49"/>
          <p:cNvGrpSpPr/>
          <p:nvPr/>
        </p:nvGrpSpPr>
        <p:grpSpPr>
          <a:xfrm>
            <a:off x="272143" y="783771"/>
            <a:ext cx="5138057" cy="5138058"/>
            <a:chOff x="272143" y="783771"/>
            <a:chExt cx="5138057" cy="5138058"/>
          </a:xfrm>
        </p:grpSpPr>
        <p:sp>
          <p:nvSpPr>
            <p:cNvPr id="30" name="Forme libre 29"/>
            <p:cNvSpPr/>
            <p:nvPr/>
          </p:nvSpPr>
          <p:spPr>
            <a:xfrm>
              <a:off x="272143" y="794657"/>
              <a:ext cx="5007428" cy="5127172"/>
            </a:xfrm>
            <a:custGeom>
              <a:avLst/>
              <a:gdLst>
                <a:gd name="connsiteX0" fmla="*/ 2841171 w 5007428"/>
                <a:gd name="connsiteY0" fmla="*/ 0 h 5127172"/>
                <a:gd name="connsiteX1" fmla="*/ 2536371 w 5007428"/>
                <a:gd name="connsiteY1" fmla="*/ 108857 h 5127172"/>
                <a:gd name="connsiteX2" fmla="*/ 2460171 w 5007428"/>
                <a:gd name="connsiteY2" fmla="*/ 544286 h 5127172"/>
                <a:gd name="connsiteX3" fmla="*/ 1894114 w 5007428"/>
                <a:gd name="connsiteY3" fmla="*/ 816429 h 5127172"/>
                <a:gd name="connsiteX4" fmla="*/ 1915886 w 5007428"/>
                <a:gd name="connsiteY4" fmla="*/ 936172 h 5127172"/>
                <a:gd name="connsiteX5" fmla="*/ 1992086 w 5007428"/>
                <a:gd name="connsiteY5" fmla="*/ 957943 h 5127172"/>
                <a:gd name="connsiteX6" fmla="*/ 1763486 w 5007428"/>
                <a:gd name="connsiteY6" fmla="*/ 1045029 h 5127172"/>
                <a:gd name="connsiteX7" fmla="*/ 1426028 w 5007428"/>
                <a:gd name="connsiteY7" fmla="*/ 1001486 h 5127172"/>
                <a:gd name="connsiteX8" fmla="*/ 1404257 w 5007428"/>
                <a:gd name="connsiteY8" fmla="*/ 762000 h 5127172"/>
                <a:gd name="connsiteX9" fmla="*/ 1175657 w 5007428"/>
                <a:gd name="connsiteY9" fmla="*/ 772886 h 5127172"/>
                <a:gd name="connsiteX10" fmla="*/ 1317171 w 5007428"/>
                <a:gd name="connsiteY10" fmla="*/ 1393372 h 5127172"/>
                <a:gd name="connsiteX11" fmla="*/ 827314 w 5007428"/>
                <a:gd name="connsiteY11" fmla="*/ 1447800 h 5127172"/>
                <a:gd name="connsiteX12" fmla="*/ 664028 w 5007428"/>
                <a:gd name="connsiteY12" fmla="*/ 1230086 h 5127172"/>
                <a:gd name="connsiteX13" fmla="*/ 0 w 5007428"/>
                <a:gd name="connsiteY13" fmla="*/ 1382486 h 5127172"/>
                <a:gd name="connsiteX14" fmla="*/ 32657 w 5007428"/>
                <a:gd name="connsiteY14" fmla="*/ 1491343 h 5127172"/>
                <a:gd name="connsiteX15" fmla="*/ 174171 w 5007428"/>
                <a:gd name="connsiteY15" fmla="*/ 1480457 h 5127172"/>
                <a:gd name="connsiteX16" fmla="*/ 195943 w 5007428"/>
                <a:gd name="connsiteY16" fmla="*/ 1611086 h 5127172"/>
                <a:gd name="connsiteX17" fmla="*/ 54428 w 5007428"/>
                <a:gd name="connsiteY17" fmla="*/ 1643743 h 5127172"/>
                <a:gd name="connsiteX18" fmla="*/ 174171 w 5007428"/>
                <a:gd name="connsiteY18" fmla="*/ 1850572 h 5127172"/>
                <a:gd name="connsiteX19" fmla="*/ 283028 w 5007428"/>
                <a:gd name="connsiteY19" fmla="*/ 1796143 h 5127172"/>
                <a:gd name="connsiteX20" fmla="*/ 849086 w 5007428"/>
                <a:gd name="connsiteY20" fmla="*/ 2068286 h 5127172"/>
                <a:gd name="connsiteX21" fmla="*/ 849086 w 5007428"/>
                <a:gd name="connsiteY21" fmla="*/ 2177143 h 5127172"/>
                <a:gd name="connsiteX22" fmla="*/ 1219200 w 5007428"/>
                <a:gd name="connsiteY22" fmla="*/ 2209800 h 5127172"/>
                <a:gd name="connsiteX23" fmla="*/ 957943 w 5007428"/>
                <a:gd name="connsiteY23" fmla="*/ 2231572 h 5127172"/>
                <a:gd name="connsiteX24" fmla="*/ 979714 w 5007428"/>
                <a:gd name="connsiteY24" fmla="*/ 2438400 h 5127172"/>
                <a:gd name="connsiteX25" fmla="*/ 1153886 w 5007428"/>
                <a:gd name="connsiteY25" fmla="*/ 2721429 h 5127172"/>
                <a:gd name="connsiteX26" fmla="*/ 1382486 w 5007428"/>
                <a:gd name="connsiteY26" fmla="*/ 2917372 h 5127172"/>
                <a:gd name="connsiteX27" fmla="*/ 1317171 w 5007428"/>
                <a:gd name="connsiteY27" fmla="*/ 3102429 h 5127172"/>
                <a:gd name="connsiteX28" fmla="*/ 1524000 w 5007428"/>
                <a:gd name="connsiteY28" fmla="*/ 3309257 h 5127172"/>
                <a:gd name="connsiteX29" fmla="*/ 1524000 w 5007428"/>
                <a:gd name="connsiteY29" fmla="*/ 3537857 h 5127172"/>
                <a:gd name="connsiteX30" fmla="*/ 1360714 w 5007428"/>
                <a:gd name="connsiteY30" fmla="*/ 3222172 h 5127172"/>
                <a:gd name="connsiteX31" fmla="*/ 1251857 w 5007428"/>
                <a:gd name="connsiteY31" fmla="*/ 3712029 h 5127172"/>
                <a:gd name="connsiteX32" fmla="*/ 1143000 w 5007428"/>
                <a:gd name="connsiteY32" fmla="*/ 4332514 h 5127172"/>
                <a:gd name="connsiteX33" fmla="*/ 990600 w 5007428"/>
                <a:gd name="connsiteY33" fmla="*/ 4463143 h 5127172"/>
                <a:gd name="connsiteX34" fmla="*/ 1186543 w 5007428"/>
                <a:gd name="connsiteY34" fmla="*/ 4691743 h 5127172"/>
                <a:gd name="connsiteX35" fmla="*/ 1981200 w 5007428"/>
                <a:gd name="connsiteY35" fmla="*/ 4942114 h 5127172"/>
                <a:gd name="connsiteX36" fmla="*/ 2057400 w 5007428"/>
                <a:gd name="connsiteY36" fmla="*/ 4865914 h 5127172"/>
                <a:gd name="connsiteX37" fmla="*/ 2373086 w 5007428"/>
                <a:gd name="connsiteY37" fmla="*/ 4963886 h 5127172"/>
                <a:gd name="connsiteX38" fmla="*/ 2590800 w 5007428"/>
                <a:gd name="connsiteY38" fmla="*/ 5127172 h 5127172"/>
                <a:gd name="connsiteX39" fmla="*/ 3069771 w 5007428"/>
                <a:gd name="connsiteY39" fmla="*/ 5116286 h 5127172"/>
                <a:gd name="connsiteX40" fmla="*/ 3015343 w 5007428"/>
                <a:gd name="connsiteY40" fmla="*/ 4844143 h 5127172"/>
                <a:gd name="connsiteX41" fmla="*/ 3178628 w 5007428"/>
                <a:gd name="connsiteY41" fmla="*/ 4582886 h 5127172"/>
                <a:gd name="connsiteX42" fmla="*/ 3439886 w 5007428"/>
                <a:gd name="connsiteY42" fmla="*/ 4463143 h 5127172"/>
                <a:gd name="connsiteX43" fmla="*/ 4016828 w 5007428"/>
                <a:gd name="connsiteY43" fmla="*/ 4539343 h 5127172"/>
                <a:gd name="connsiteX44" fmla="*/ 4245428 w 5007428"/>
                <a:gd name="connsiteY44" fmla="*/ 4691743 h 5127172"/>
                <a:gd name="connsiteX45" fmla="*/ 4528457 w 5007428"/>
                <a:gd name="connsiteY45" fmla="*/ 4659086 h 5127172"/>
                <a:gd name="connsiteX46" fmla="*/ 4920343 w 5007428"/>
                <a:gd name="connsiteY46" fmla="*/ 4234543 h 5127172"/>
                <a:gd name="connsiteX47" fmla="*/ 4985657 w 5007428"/>
                <a:gd name="connsiteY47" fmla="*/ 4016829 h 5127172"/>
                <a:gd name="connsiteX48" fmla="*/ 4648200 w 5007428"/>
                <a:gd name="connsiteY48" fmla="*/ 3984172 h 5127172"/>
                <a:gd name="connsiteX49" fmla="*/ 4702628 w 5007428"/>
                <a:gd name="connsiteY49" fmla="*/ 3712029 h 5127172"/>
                <a:gd name="connsiteX50" fmla="*/ 4528457 w 5007428"/>
                <a:gd name="connsiteY50" fmla="*/ 3494314 h 5127172"/>
                <a:gd name="connsiteX51" fmla="*/ 4746171 w 5007428"/>
                <a:gd name="connsiteY51" fmla="*/ 3363686 h 5127172"/>
                <a:gd name="connsiteX52" fmla="*/ 4626428 w 5007428"/>
                <a:gd name="connsiteY52" fmla="*/ 2993572 h 5127172"/>
                <a:gd name="connsiteX53" fmla="*/ 4517571 w 5007428"/>
                <a:gd name="connsiteY53" fmla="*/ 2721429 h 5127172"/>
                <a:gd name="connsiteX54" fmla="*/ 4223657 w 5007428"/>
                <a:gd name="connsiteY54" fmla="*/ 2873829 h 5127172"/>
                <a:gd name="connsiteX55" fmla="*/ 4419600 w 5007428"/>
                <a:gd name="connsiteY55" fmla="*/ 2394857 h 5127172"/>
                <a:gd name="connsiteX56" fmla="*/ 4811486 w 5007428"/>
                <a:gd name="connsiteY56" fmla="*/ 2035629 h 5127172"/>
                <a:gd name="connsiteX57" fmla="*/ 4822371 w 5007428"/>
                <a:gd name="connsiteY57" fmla="*/ 1643743 h 5127172"/>
                <a:gd name="connsiteX58" fmla="*/ 5007428 w 5007428"/>
                <a:gd name="connsiteY58" fmla="*/ 1186543 h 5127172"/>
                <a:gd name="connsiteX59" fmla="*/ 4430486 w 5007428"/>
                <a:gd name="connsiteY59" fmla="*/ 1110343 h 5127172"/>
                <a:gd name="connsiteX60" fmla="*/ 4310743 w 5007428"/>
                <a:gd name="connsiteY60" fmla="*/ 914400 h 5127172"/>
                <a:gd name="connsiteX61" fmla="*/ 3973286 w 5007428"/>
                <a:gd name="connsiteY61" fmla="*/ 903514 h 5127172"/>
                <a:gd name="connsiteX62" fmla="*/ 3701143 w 5007428"/>
                <a:gd name="connsiteY62" fmla="*/ 707572 h 5127172"/>
                <a:gd name="connsiteX63" fmla="*/ 3701143 w 5007428"/>
                <a:gd name="connsiteY63" fmla="*/ 544286 h 5127172"/>
                <a:gd name="connsiteX64" fmla="*/ 3592286 w 5007428"/>
                <a:gd name="connsiteY64" fmla="*/ 685800 h 5127172"/>
                <a:gd name="connsiteX65" fmla="*/ 3472543 w 5007428"/>
                <a:gd name="connsiteY65" fmla="*/ 631372 h 5127172"/>
                <a:gd name="connsiteX66" fmla="*/ 3265714 w 5007428"/>
                <a:gd name="connsiteY66" fmla="*/ 359229 h 5127172"/>
                <a:gd name="connsiteX67" fmla="*/ 2971800 w 5007428"/>
                <a:gd name="connsiteY67" fmla="*/ 206829 h 5127172"/>
                <a:gd name="connsiteX68" fmla="*/ 2841171 w 5007428"/>
                <a:gd name="connsiteY68" fmla="*/ 0 h 5127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5007428" h="5127172">
                  <a:moveTo>
                    <a:pt x="2841171" y="0"/>
                  </a:moveTo>
                  <a:lnTo>
                    <a:pt x="2536371" y="108857"/>
                  </a:lnTo>
                  <a:lnTo>
                    <a:pt x="2460171" y="544286"/>
                  </a:lnTo>
                  <a:lnTo>
                    <a:pt x="1894114" y="816429"/>
                  </a:lnTo>
                  <a:lnTo>
                    <a:pt x="1915886" y="936172"/>
                  </a:lnTo>
                  <a:lnTo>
                    <a:pt x="1992086" y="957943"/>
                  </a:lnTo>
                  <a:lnTo>
                    <a:pt x="1763486" y="1045029"/>
                  </a:lnTo>
                  <a:lnTo>
                    <a:pt x="1426028" y="1001486"/>
                  </a:lnTo>
                  <a:lnTo>
                    <a:pt x="1404257" y="762000"/>
                  </a:lnTo>
                  <a:lnTo>
                    <a:pt x="1175657" y="772886"/>
                  </a:lnTo>
                  <a:lnTo>
                    <a:pt x="1317171" y="1393372"/>
                  </a:lnTo>
                  <a:lnTo>
                    <a:pt x="827314" y="1447800"/>
                  </a:lnTo>
                  <a:lnTo>
                    <a:pt x="664028" y="1230086"/>
                  </a:lnTo>
                  <a:lnTo>
                    <a:pt x="0" y="1382486"/>
                  </a:lnTo>
                  <a:lnTo>
                    <a:pt x="32657" y="1491343"/>
                  </a:lnTo>
                  <a:lnTo>
                    <a:pt x="174171" y="1480457"/>
                  </a:lnTo>
                  <a:lnTo>
                    <a:pt x="195943" y="1611086"/>
                  </a:lnTo>
                  <a:lnTo>
                    <a:pt x="54428" y="1643743"/>
                  </a:lnTo>
                  <a:lnTo>
                    <a:pt x="174171" y="1850572"/>
                  </a:lnTo>
                  <a:lnTo>
                    <a:pt x="283028" y="1796143"/>
                  </a:lnTo>
                  <a:lnTo>
                    <a:pt x="849086" y="2068286"/>
                  </a:lnTo>
                  <a:lnTo>
                    <a:pt x="849086" y="2177143"/>
                  </a:lnTo>
                  <a:lnTo>
                    <a:pt x="1219200" y="2209800"/>
                  </a:lnTo>
                  <a:lnTo>
                    <a:pt x="957943" y="2231572"/>
                  </a:lnTo>
                  <a:lnTo>
                    <a:pt x="979714" y="2438400"/>
                  </a:lnTo>
                  <a:lnTo>
                    <a:pt x="1153886" y="2721429"/>
                  </a:lnTo>
                  <a:lnTo>
                    <a:pt x="1382486" y="2917372"/>
                  </a:lnTo>
                  <a:lnTo>
                    <a:pt x="1317171" y="3102429"/>
                  </a:lnTo>
                  <a:lnTo>
                    <a:pt x="1524000" y="3309257"/>
                  </a:lnTo>
                  <a:lnTo>
                    <a:pt x="1524000" y="3537857"/>
                  </a:lnTo>
                  <a:lnTo>
                    <a:pt x="1360714" y="3222172"/>
                  </a:lnTo>
                  <a:lnTo>
                    <a:pt x="1251857" y="3712029"/>
                  </a:lnTo>
                  <a:lnTo>
                    <a:pt x="1143000" y="4332514"/>
                  </a:lnTo>
                  <a:lnTo>
                    <a:pt x="990600" y="4463143"/>
                  </a:lnTo>
                  <a:lnTo>
                    <a:pt x="1186543" y="4691743"/>
                  </a:lnTo>
                  <a:lnTo>
                    <a:pt x="1981200" y="4942114"/>
                  </a:lnTo>
                  <a:lnTo>
                    <a:pt x="2057400" y="4865914"/>
                  </a:lnTo>
                  <a:lnTo>
                    <a:pt x="2373086" y="4963886"/>
                  </a:lnTo>
                  <a:lnTo>
                    <a:pt x="2590800" y="5127172"/>
                  </a:lnTo>
                  <a:lnTo>
                    <a:pt x="3069771" y="5116286"/>
                  </a:lnTo>
                  <a:lnTo>
                    <a:pt x="3015343" y="4844143"/>
                  </a:lnTo>
                  <a:lnTo>
                    <a:pt x="3178628" y="4582886"/>
                  </a:lnTo>
                  <a:lnTo>
                    <a:pt x="3439886" y="4463143"/>
                  </a:lnTo>
                  <a:lnTo>
                    <a:pt x="4016828" y="4539343"/>
                  </a:lnTo>
                  <a:lnTo>
                    <a:pt x="4245428" y="4691743"/>
                  </a:lnTo>
                  <a:lnTo>
                    <a:pt x="4528457" y="4659086"/>
                  </a:lnTo>
                  <a:lnTo>
                    <a:pt x="4920343" y="4234543"/>
                  </a:lnTo>
                  <a:lnTo>
                    <a:pt x="4985657" y="4016829"/>
                  </a:lnTo>
                  <a:lnTo>
                    <a:pt x="4648200" y="3984172"/>
                  </a:lnTo>
                  <a:lnTo>
                    <a:pt x="4702628" y="3712029"/>
                  </a:lnTo>
                  <a:lnTo>
                    <a:pt x="4528457" y="3494314"/>
                  </a:lnTo>
                  <a:lnTo>
                    <a:pt x="4746171" y="3363686"/>
                  </a:lnTo>
                  <a:lnTo>
                    <a:pt x="4626428" y="2993572"/>
                  </a:lnTo>
                  <a:lnTo>
                    <a:pt x="4517571" y="2721429"/>
                  </a:lnTo>
                  <a:lnTo>
                    <a:pt x="4223657" y="2873829"/>
                  </a:lnTo>
                  <a:lnTo>
                    <a:pt x="4419600" y="2394857"/>
                  </a:lnTo>
                  <a:lnTo>
                    <a:pt x="4811486" y="2035629"/>
                  </a:lnTo>
                  <a:lnTo>
                    <a:pt x="4822371" y="1643743"/>
                  </a:lnTo>
                  <a:lnTo>
                    <a:pt x="5007428" y="1186543"/>
                  </a:lnTo>
                  <a:lnTo>
                    <a:pt x="4430486" y="1110343"/>
                  </a:lnTo>
                  <a:lnTo>
                    <a:pt x="4310743" y="914400"/>
                  </a:lnTo>
                  <a:lnTo>
                    <a:pt x="3973286" y="903514"/>
                  </a:lnTo>
                  <a:lnTo>
                    <a:pt x="3701143" y="707572"/>
                  </a:lnTo>
                  <a:lnTo>
                    <a:pt x="3701143" y="544286"/>
                  </a:lnTo>
                  <a:lnTo>
                    <a:pt x="3592286" y="685800"/>
                  </a:lnTo>
                  <a:lnTo>
                    <a:pt x="3472543" y="631372"/>
                  </a:lnTo>
                  <a:lnTo>
                    <a:pt x="3265714" y="359229"/>
                  </a:lnTo>
                  <a:lnTo>
                    <a:pt x="2971800" y="206829"/>
                  </a:lnTo>
                  <a:lnTo>
                    <a:pt x="2841171" y="0"/>
                  </a:lnTo>
                  <a:close/>
                </a:path>
              </a:pathLst>
            </a:cu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Forme libre 30"/>
            <p:cNvSpPr/>
            <p:nvPr/>
          </p:nvSpPr>
          <p:spPr>
            <a:xfrm>
              <a:off x="2286000" y="1763486"/>
              <a:ext cx="1676400" cy="1034143"/>
            </a:xfrm>
            <a:custGeom>
              <a:avLst/>
              <a:gdLst>
                <a:gd name="connsiteX0" fmla="*/ 0 w 1676400"/>
                <a:gd name="connsiteY0" fmla="*/ 0 h 1034143"/>
                <a:gd name="connsiteX1" fmla="*/ 533400 w 1676400"/>
                <a:gd name="connsiteY1" fmla="*/ 239485 h 1034143"/>
                <a:gd name="connsiteX2" fmla="*/ 772886 w 1676400"/>
                <a:gd name="connsiteY2" fmla="*/ 370114 h 1034143"/>
                <a:gd name="connsiteX3" fmla="*/ 859971 w 1676400"/>
                <a:gd name="connsiteY3" fmla="*/ 533400 h 1034143"/>
                <a:gd name="connsiteX4" fmla="*/ 947057 w 1676400"/>
                <a:gd name="connsiteY4" fmla="*/ 620485 h 1034143"/>
                <a:gd name="connsiteX5" fmla="*/ 1284514 w 1676400"/>
                <a:gd name="connsiteY5" fmla="*/ 533400 h 1034143"/>
                <a:gd name="connsiteX6" fmla="*/ 1676400 w 1676400"/>
                <a:gd name="connsiteY6" fmla="*/ 1034143 h 1034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400" h="1034143">
                  <a:moveTo>
                    <a:pt x="0" y="0"/>
                  </a:moveTo>
                  <a:lnTo>
                    <a:pt x="533400" y="239485"/>
                  </a:lnTo>
                  <a:cubicBezTo>
                    <a:pt x="662214" y="301171"/>
                    <a:pt x="718458" y="321128"/>
                    <a:pt x="772886" y="370114"/>
                  </a:cubicBezTo>
                  <a:cubicBezTo>
                    <a:pt x="827315" y="419100"/>
                    <a:pt x="830943" y="491672"/>
                    <a:pt x="859971" y="533400"/>
                  </a:cubicBezTo>
                  <a:cubicBezTo>
                    <a:pt x="888999" y="575128"/>
                    <a:pt x="876300" y="620485"/>
                    <a:pt x="947057" y="620485"/>
                  </a:cubicBezTo>
                  <a:cubicBezTo>
                    <a:pt x="1017814" y="620485"/>
                    <a:pt x="1162957" y="464457"/>
                    <a:pt x="1284514" y="533400"/>
                  </a:cubicBezTo>
                  <a:cubicBezTo>
                    <a:pt x="1406071" y="602343"/>
                    <a:pt x="1541235" y="818243"/>
                    <a:pt x="1676400" y="1034143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Forme libre 32"/>
            <p:cNvSpPr/>
            <p:nvPr/>
          </p:nvSpPr>
          <p:spPr>
            <a:xfrm>
              <a:off x="1469571" y="2663371"/>
              <a:ext cx="1872343" cy="569686"/>
            </a:xfrm>
            <a:custGeom>
              <a:avLst/>
              <a:gdLst>
                <a:gd name="connsiteX0" fmla="*/ 1872343 w 1872343"/>
                <a:gd name="connsiteY0" fmla="*/ 569686 h 569686"/>
                <a:gd name="connsiteX1" fmla="*/ 1785258 w 1872343"/>
                <a:gd name="connsiteY1" fmla="*/ 221343 h 569686"/>
                <a:gd name="connsiteX2" fmla="*/ 1404258 w 1872343"/>
                <a:gd name="connsiteY2" fmla="*/ 3629 h 569686"/>
                <a:gd name="connsiteX3" fmla="*/ 1132115 w 1872343"/>
                <a:gd name="connsiteY3" fmla="*/ 243115 h 569686"/>
                <a:gd name="connsiteX4" fmla="*/ 642258 w 1872343"/>
                <a:gd name="connsiteY4" fmla="*/ 362858 h 569686"/>
                <a:gd name="connsiteX5" fmla="*/ 446315 w 1872343"/>
                <a:gd name="connsiteY5" fmla="*/ 243115 h 569686"/>
                <a:gd name="connsiteX6" fmla="*/ 0 w 1872343"/>
                <a:gd name="connsiteY6" fmla="*/ 362858 h 569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2343" h="569686">
                  <a:moveTo>
                    <a:pt x="1872343" y="569686"/>
                  </a:moveTo>
                  <a:cubicBezTo>
                    <a:pt x="1867807" y="442686"/>
                    <a:pt x="1863272" y="315686"/>
                    <a:pt x="1785258" y="221343"/>
                  </a:cubicBezTo>
                  <a:cubicBezTo>
                    <a:pt x="1707244" y="127000"/>
                    <a:pt x="1513115" y="0"/>
                    <a:pt x="1404258" y="3629"/>
                  </a:cubicBezTo>
                  <a:cubicBezTo>
                    <a:pt x="1295401" y="7258"/>
                    <a:pt x="1259115" y="183244"/>
                    <a:pt x="1132115" y="243115"/>
                  </a:cubicBezTo>
                  <a:cubicBezTo>
                    <a:pt x="1005115" y="302986"/>
                    <a:pt x="756558" y="362858"/>
                    <a:pt x="642258" y="362858"/>
                  </a:cubicBezTo>
                  <a:cubicBezTo>
                    <a:pt x="527958" y="362858"/>
                    <a:pt x="553358" y="243115"/>
                    <a:pt x="446315" y="243115"/>
                  </a:cubicBezTo>
                  <a:cubicBezTo>
                    <a:pt x="339272" y="243115"/>
                    <a:pt x="169636" y="302986"/>
                    <a:pt x="0" y="362858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Forme libre 33"/>
            <p:cNvSpPr/>
            <p:nvPr/>
          </p:nvSpPr>
          <p:spPr>
            <a:xfrm>
              <a:off x="3962400" y="2699657"/>
              <a:ext cx="522514" cy="2616200"/>
            </a:xfrm>
            <a:custGeom>
              <a:avLst/>
              <a:gdLst>
                <a:gd name="connsiteX0" fmla="*/ 522514 w 522514"/>
                <a:gd name="connsiteY0" fmla="*/ 0 h 2616200"/>
                <a:gd name="connsiteX1" fmla="*/ 97971 w 522514"/>
                <a:gd name="connsiteY1" fmla="*/ 544286 h 2616200"/>
                <a:gd name="connsiteX2" fmla="*/ 65314 w 522514"/>
                <a:gd name="connsiteY2" fmla="*/ 1306286 h 2616200"/>
                <a:gd name="connsiteX3" fmla="*/ 76200 w 522514"/>
                <a:gd name="connsiteY3" fmla="*/ 1621972 h 2616200"/>
                <a:gd name="connsiteX4" fmla="*/ 32657 w 522514"/>
                <a:gd name="connsiteY4" fmla="*/ 2090057 h 2616200"/>
                <a:gd name="connsiteX5" fmla="*/ 87086 w 522514"/>
                <a:gd name="connsiteY5" fmla="*/ 2264229 h 2616200"/>
                <a:gd name="connsiteX6" fmla="*/ 0 w 522514"/>
                <a:gd name="connsiteY6" fmla="*/ 2427514 h 2616200"/>
                <a:gd name="connsiteX7" fmla="*/ 87086 w 522514"/>
                <a:gd name="connsiteY7" fmla="*/ 2590800 h 2616200"/>
                <a:gd name="connsiteX8" fmla="*/ 87086 w 522514"/>
                <a:gd name="connsiteY8" fmla="*/ 2579914 h 261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2514" h="2616200">
                  <a:moveTo>
                    <a:pt x="522514" y="0"/>
                  </a:moveTo>
                  <a:cubicBezTo>
                    <a:pt x="348342" y="163286"/>
                    <a:pt x="174171" y="326572"/>
                    <a:pt x="97971" y="544286"/>
                  </a:cubicBezTo>
                  <a:cubicBezTo>
                    <a:pt x="21771" y="762000"/>
                    <a:pt x="68943" y="1126672"/>
                    <a:pt x="65314" y="1306286"/>
                  </a:cubicBezTo>
                  <a:cubicBezTo>
                    <a:pt x="61685" y="1485900"/>
                    <a:pt x="81643" y="1491343"/>
                    <a:pt x="76200" y="1621972"/>
                  </a:cubicBezTo>
                  <a:cubicBezTo>
                    <a:pt x="70757" y="1752601"/>
                    <a:pt x="30843" y="1983014"/>
                    <a:pt x="32657" y="2090057"/>
                  </a:cubicBezTo>
                  <a:cubicBezTo>
                    <a:pt x="34471" y="2197100"/>
                    <a:pt x="92529" y="2207986"/>
                    <a:pt x="87086" y="2264229"/>
                  </a:cubicBezTo>
                  <a:cubicBezTo>
                    <a:pt x="81643" y="2320472"/>
                    <a:pt x="0" y="2373086"/>
                    <a:pt x="0" y="2427514"/>
                  </a:cubicBezTo>
                  <a:cubicBezTo>
                    <a:pt x="0" y="2481942"/>
                    <a:pt x="72572" y="2565400"/>
                    <a:pt x="87086" y="2590800"/>
                  </a:cubicBezTo>
                  <a:cubicBezTo>
                    <a:pt x="101600" y="2616200"/>
                    <a:pt x="94343" y="2598057"/>
                    <a:pt x="87086" y="2579914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Forme libre 34"/>
            <p:cNvSpPr/>
            <p:nvPr/>
          </p:nvSpPr>
          <p:spPr>
            <a:xfrm>
              <a:off x="3829050" y="5095875"/>
              <a:ext cx="142875" cy="171450"/>
            </a:xfrm>
            <a:custGeom>
              <a:avLst/>
              <a:gdLst>
                <a:gd name="connsiteX0" fmla="*/ 87086 w 87086"/>
                <a:gd name="connsiteY0" fmla="*/ 0 h 130629"/>
                <a:gd name="connsiteX1" fmla="*/ 0 w 87086"/>
                <a:gd name="connsiteY1" fmla="*/ 130629 h 130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7086" h="130629">
                  <a:moveTo>
                    <a:pt x="87086" y="0"/>
                  </a:moveTo>
                  <a:lnTo>
                    <a:pt x="0" y="130629"/>
                  </a:ln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Forme libre 35"/>
            <p:cNvSpPr/>
            <p:nvPr/>
          </p:nvSpPr>
          <p:spPr>
            <a:xfrm>
              <a:off x="4724400" y="783771"/>
              <a:ext cx="685800" cy="2075544"/>
            </a:xfrm>
            <a:custGeom>
              <a:avLst/>
              <a:gdLst>
                <a:gd name="connsiteX0" fmla="*/ 685800 w 685800"/>
                <a:gd name="connsiteY0" fmla="*/ 2013858 h 2075544"/>
                <a:gd name="connsiteX1" fmla="*/ 381000 w 685800"/>
                <a:gd name="connsiteY1" fmla="*/ 2013858 h 2075544"/>
                <a:gd name="connsiteX2" fmla="*/ 370114 w 685800"/>
                <a:gd name="connsiteY2" fmla="*/ 1643743 h 2075544"/>
                <a:gd name="connsiteX3" fmla="*/ 664029 w 685800"/>
                <a:gd name="connsiteY3" fmla="*/ 990600 h 2075544"/>
                <a:gd name="connsiteX4" fmla="*/ 489857 w 685800"/>
                <a:gd name="connsiteY4" fmla="*/ 566058 h 2075544"/>
                <a:gd name="connsiteX5" fmla="*/ 0 w 685800"/>
                <a:gd name="connsiteY5" fmla="*/ 0 h 2075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5800" h="2075544">
                  <a:moveTo>
                    <a:pt x="685800" y="2013858"/>
                  </a:moveTo>
                  <a:cubicBezTo>
                    <a:pt x="559707" y="2044701"/>
                    <a:pt x="433614" y="2075544"/>
                    <a:pt x="381000" y="2013858"/>
                  </a:cubicBezTo>
                  <a:cubicBezTo>
                    <a:pt x="328386" y="1952172"/>
                    <a:pt x="322943" y="1814286"/>
                    <a:pt x="370114" y="1643743"/>
                  </a:cubicBezTo>
                  <a:cubicBezTo>
                    <a:pt x="417286" y="1473200"/>
                    <a:pt x="644072" y="1170214"/>
                    <a:pt x="664029" y="990600"/>
                  </a:cubicBezTo>
                  <a:cubicBezTo>
                    <a:pt x="683986" y="810986"/>
                    <a:pt x="600528" y="731158"/>
                    <a:pt x="489857" y="566058"/>
                  </a:cubicBezTo>
                  <a:cubicBezTo>
                    <a:pt x="379186" y="400958"/>
                    <a:pt x="189593" y="200479"/>
                    <a:pt x="0" y="0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Forme libre 36"/>
            <p:cNvSpPr/>
            <p:nvPr/>
          </p:nvSpPr>
          <p:spPr>
            <a:xfrm>
              <a:off x="1787072" y="4343400"/>
              <a:ext cx="818243" cy="1099457"/>
            </a:xfrm>
            <a:custGeom>
              <a:avLst/>
              <a:gdLst>
                <a:gd name="connsiteX0" fmla="*/ 640442 w 818243"/>
                <a:gd name="connsiteY0" fmla="*/ 1099457 h 1099457"/>
                <a:gd name="connsiteX1" fmla="*/ 814614 w 818243"/>
                <a:gd name="connsiteY1" fmla="*/ 870857 h 1099457"/>
                <a:gd name="connsiteX2" fmla="*/ 662214 w 818243"/>
                <a:gd name="connsiteY2" fmla="*/ 566057 h 1099457"/>
                <a:gd name="connsiteX3" fmla="*/ 368299 w 818243"/>
                <a:gd name="connsiteY3" fmla="*/ 391886 h 1099457"/>
                <a:gd name="connsiteX4" fmla="*/ 139699 w 818243"/>
                <a:gd name="connsiteY4" fmla="*/ 250371 h 1099457"/>
                <a:gd name="connsiteX5" fmla="*/ 19957 w 818243"/>
                <a:gd name="connsiteY5" fmla="*/ 97971 h 1099457"/>
                <a:gd name="connsiteX6" fmla="*/ 19957 w 818243"/>
                <a:gd name="connsiteY6" fmla="*/ 0 h 1099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8243" h="1099457">
                  <a:moveTo>
                    <a:pt x="640442" y="1099457"/>
                  </a:moveTo>
                  <a:cubicBezTo>
                    <a:pt x="725713" y="1029607"/>
                    <a:pt x="810985" y="959757"/>
                    <a:pt x="814614" y="870857"/>
                  </a:cubicBezTo>
                  <a:cubicBezTo>
                    <a:pt x="818243" y="781957"/>
                    <a:pt x="736600" y="645886"/>
                    <a:pt x="662214" y="566057"/>
                  </a:cubicBezTo>
                  <a:cubicBezTo>
                    <a:pt x="587828" y="486229"/>
                    <a:pt x="455385" y="444500"/>
                    <a:pt x="368299" y="391886"/>
                  </a:cubicBezTo>
                  <a:cubicBezTo>
                    <a:pt x="281213" y="339272"/>
                    <a:pt x="197756" y="299357"/>
                    <a:pt x="139699" y="250371"/>
                  </a:cubicBezTo>
                  <a:cubicBezTo>
                    <a:pt x="81642" y="201385"/>
                    <a:pt x="39914" y="139700"/>
                    <a:pt x="19957" y="97971"/>
                  </a:cubicBezTo>
                  <a:cubicBezTo>
                    <a:pt x="0" y="56243"/>
                    <a:pt x="9978" y="28121"/>
                    <a:pt x="19957" y="0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orme libre 37"/>
            <p:cNvSpPr/>
            <p:nvPr/>
          </p:nvSpPr>
          <p:spPr>
            <a:xfrm>
              <a:off x="4016829" y="3679371"/>
              <a:ext cx="500742" cy="304800"/>
            </a:xfrm>
            <a:custGeom>
              <a:avLst/>
              <a:gdLst>
                <a:gd name="connsiteX0" fmla="*/ 500742 w 500742"/>
                <a:gd name="connsiteY0" fmla="*/ 0 h 304800"/>
                <a:gd name="connsiteX1" fmla="*/ 413657 w 500742"/>
                <a:gd name="connsiteY1" fmla="*/ 54429 h 304800"/>
                <a:gd name="connsiteX2" fmla="*/ 348342 w 500742"/>
                <a:gd name="connsiteY2" fmla="*/ 283029 h 304800"/>
                <a:gd name="connsiteX3" fmla="*/ 250371 w 500742"/>
                <a:gd name="connsiteY3" fmla="*/ 185058 h 304800"/>
                <a:gd name="connsiteX4" fmla="*/ 0 w 500742"/>
                <a:gd name="connsiteY4" fmla="*/ 239486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742" h="304800">
                  <a:moveTo>
                    <a:pt x="500742" y="0"/>
                  </a:moveTo>
                  <a:cubicBezTo>
                    <a:pt x="469899" y="3628"/>
                    <a:pt x="439057" y="7257"/>
                    <a:pt x="413657" y="54429"/>
                  </a:cubicBezTo>
                  <a:cubicBezTo>
                    <a:pt x="388257" y="101601"/>
                    <a:pt x="375556" y="261258"/>
                    <a:pt x="348342" y="283029"/>
                  </a:cubicBezTo>
                  <a:cubicBezTo>
                    <a:pt x="321128" y="304800"/>
                    <a:pt x="308428" y="192315"/>
                    <a:pt x="250371" y="185058"/>
                  </a:cubicBezTo>
                  <a:cubicBezTo>
                    <a:pt x="192314" y="177801"/>
                    <a:pt x="96157" y="208643"/>
                    <a:pt x="0" y="239486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" name="Groupe 50"/>
          <p:cNvGrpSpPr/>
          <p:nvPr/>
        </p:nvGrpSpPr>
        <p:grpSpPr>
          <a:xfrm>
            <a:off x="1475014" y="1054554"/>
            <a:ext cx="3649202" cy="4285640"/>
            <a:chOff x="1475014" y="1054554"/>
            <a:chExt cx="3649202" cy="4285640"/>
          </a:xfrm>
        </p:grpSpPr>
        <p:sp>
          <p:nvSpPr>
            <p:cNvPr id="39" name="Rectangle 38"/>
            <p:cNvSpPr/>
            <p:nvPr/>
          </p:nvSpPr>
          <p:spPr>
            <a:xfrm>
              <a:off x="2598964" y="5150304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94414" y="529317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789339" y="4369254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999014" y="207372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475014" y="2997654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475014" y="249282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294289" y="1054554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75464" y="504552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418239" y="418827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027714" y="390252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9" name="Rectangle 48"/>
          <p:cNvSpPr/>
          <p:nvPr/>
        </p:nvSpPr>
        <p:spPr>
          <a:xfrm>
            <a:off x="5132614" y="2197554"/>
            <a:ext cx="48752" cy="47015"/>
          </a:xfrm>
          <a:prstGeom prst="rect">
            <a:avLst/>
          </a:prstGeom>
          <a:solidFill>
            <a:schemeClr val="tx1"/>
          </a:solidFill>
          <a:ln w="12700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 cstate="print"/>
          <a:srcRect l="3197" t="13707" r="3551"/>
          <a:stretch>
            <a:fillRect/>
          </a:stretch>
        </p:blipFill>
        <p:spPr bwMode="auto">
          <a:xfrm>
            <a:off x="109728" y="6381338"/>
            <a:ext cx="2267712" cy="476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7" name="Connecteur droit 76"/>
          <p:cNvCxnSpPr/>
          <p:nvPr/>
        </p:nvCxnSpPr>
        <p:spPr>
          <a:xfrm>
            <a:off x="5500468" y="0"/>
            <a:ext cx="70338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ZoneTexte 118"/>
          <p:cNvSpPr txBox="1"/>
          <p:nvPr/>
        </p:nvSpPr>
        <p:spPr>
          <a:xfrm>
            <a:off x="0" y="0"/>
            <a:ext cx="17588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Fond de croquis à imprimer</a:t>
            </a:r>
            <a:endParaRPr lang="fr-F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/>
        </p:nvSpPr>
        <p:spPr>
          <a:xfrm>
            <a:off x="2791428" y="1911752"/>
            <a:ext cx="439838" cy="4282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3914172" y="3775275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3211203" y="938861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4180390" y="5198962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5002193" y="2096946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379317" y="2895600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513635" y="5036916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1680259" y="4296136"/>
            <a:ext cx="266218" cy="243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toile à 4 branches 20"/>
          <p:cNvSpPr/>
          <p:nvPr/>
        </p:nvSpPr>
        <p:spPr>
          <a:xfrm>
            <a:off x="5034987" y="2106592"/>
            <a:ext cx="231494" cy="185195"/>
          </a:xfrm>
          <a:prstGeom prst="star4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Étoile à 5 branches 28"/>
          <p:cNvSpPr/>
          <p:nvPr/>
        </p:nvSpPr>
        <p:spPr>
          <a:xfrm>
            <a:off x="4208964" y="5205955"/>
            <a:ext cx="208345" cy="196770"/>
          </a:xfrm>
          <a:prstGeom prst="star5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1304925" y="2343150"/>
            <a:ext cx="371475" cy="333375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orme libre 40"/>
          <p:cNvSpPr/>
          <p:nvPr/>
        </p:nvSpPr>
        <p:spPr>
          <a:xfrm>
            <a:off x="1698752" y="2218944"/>
            <a:ext cx="3495040" cy="2834640"/>
          </a:xfrm>
          <a:custGeom>
            <a:avLst/>
            <a:gdLst>
              <a:gd name="connsiteX0" fmla="*/ 20320 w 3458464"/>
              <a:gd name="connsiteY0" fmla="*/ 0 h 2838704"/>
              <a:gd name="connsiteX1" fmla="*/ 20320 w 3458464"/>
              <a:gd name="connsiteY1" fmla="*/ 694944 h 2838704"/>
              <a:gd name="connsiteX2" fmla="*/ 142240 w 3458464"/>
              <a:gd name="connsiteY2" fmla="*/ 1645920 h 2838704"/>
              <a:gd name="connsiteX3" fmla="*/ 544576 w 3458464"/>
              <a:gd name="connsiteY3" fmla="*/ 2462784 h 2838704"/>
              <a:gd name="connsiteX4" fmla="*/ 1081024 w 3458464"/>
              <a:gd name="connsiteY4" fmla="*/ 2755392 h 2838704"/>
              <a:gd name="connsiteX5" fmla="*/ 3007360 w 3458464"/>
              <a:gd name="connsiteY5" fmla="*/ 2816352 h 2838704"/>
              <a:gd name="connsiteX6" fmla="*/ 3458464 w 3458464"/>
              <a:gd name="connsiteY6" fmla="*/ 2621280 h 2838704"/>
              <a:gd name="connsiteX0" fmla="*/ 20320 w 3495040"/>
              <a:gd name="connsiteY0" fmla="*/ 0 h 2834640"/>
              <a:gd name="connsiteX1" fmla="*/ 20320 w 3495040"/>
              <a:gd name="connsiteY1" fmla="*/ 694944 h 2834640"/>
              <a:gd name="connsiteX2" fmla="*/ 142240 w 3495040"/>
              <a:gd name="connsiteY2" fmla="*/ 1645920 h 2834640"/>
              <a:gd name="connsiteX3" fmla="*/ 544576 w 3495040"/>
              <a:gd name="connsiteY3" fmla="*/ 2462784 h 2834640"/>
              <a:gd name="connsiteX4" fmla="*/ 1081024 w 3495040"/>
              <a:gd name="connsiteY4" fmla="*/ 2755392 h 2834640"/>
              <a:gd name="connsiteX5" fmla="*/ 3007360 w 3495040"/>
              <a:gd name="connsiteY5" fmla="*/ 2816352 h 2834640"/>
              <a:gd name="connsiteX6" fmla="*/ 3495040 w 3495040"/>
              <a:gd name="connsiteY6" fmla="*/ 2645664 h 2834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5040" h="2834640">
                <a:moveTo>
                  <a:pt x="20320" y="0"/>
                </a:moveTo>
                <a:cubicBezTo>
                  <a:pt x="10160" y="210312"/>
                  <a:pt x="0" y="420624"/>
                  <a:pt x="20320" y="694944"/>
                </a:cubicBezTo>
                <a:cubicBezTo>
                  <a:pt x="40640" y="969264"/>
                  <a:pt x="54864" y="1351280"/>
                  <a:pt x="142240" y="1645920"/>
                </a:cubicBezTo>
                <a:cubicBezTo>
                  <a:pt x="229616" y="1940560"/>
                  <a:pt x="388112" y="2277872"/>
                  <a:pt x="544576" y="2462784"/>
                </a:cubicBezTo>
                <a:cubicBezTo>
                  <a:pt x="701040" y="2647696"/>
                  <a:pt x="670560" y="2696464"/>
                  <a:pt x="1081024" y="2755392"/>
                </a:cubicBezTo>
                <a:cubicBezTo>
                  <a:pt x="1491488" y="2814320"/>
                  <a:pt x="2605024" y="2834640"/>
                  <a:pt x="3007360" y="2816352"/>
                </a:cubicBezTo>
                <a:cubicBezTo>
                  <a:pt x="3409696" y="2798064"/>
                  <a:pt x="3467608" y="2732024"/>
                  <a:pt x="3495040" y="2645664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 rot="1242017">
            <a:off x="3006497" y="1202237"/>
            <a:ext cx="589008" cy="161928"/>
          </a:xfrm>
          <a:prstGeom prst="ellips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Interdiction 64"/>
          <p:cNvSpPr/>
          <p:nvPr/>
        </p:nvSpPr>
        <p:spPr>
          <a:xfrm>
            <a:off x="4419600" y="1749552"/>
            <a:ext cx="195072" cy="207264"/>
          </a:xfrm>
          <a:prstGeom prst="noSmoking">
            <a:avLst/>
          </a:prstGeom>
          <a:ln w="31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Interdiction 65"/>
          <p:cNvSpPr/>
          <p:nvPr/>
        </p:nvSpPr>
        <p:spPr>
          <a:xfrm>
            <a:off x="3005328" y="1347216"/>
            <a:ext cx="195072" cy="207264"/>
          </a:xfrm>
          <a:prstGeom prst="noSmoking">
            <a:avLst/>
          </a:prstGeom>
          <a:ln w="31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7" name="Interdiction 66"/>
          <p:cNvSpPr/>
          <p:nvPr/>
        </p:nvSpPr>
        <p:spPr>
          <a:xfrm>
            <a:off x="3029712" y="1932432"/>
            <a:ext cx="195072" cy="207264"/>
          </a:xfrm>
          <a:prstGeom prst="noSmoking">
            <a:avLst/>
          </a:prstGeom>
          <a:ln w="31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2" name="Groupe 48"/>
          <p:cNvGrpSpPr/>
          <p:nvPr/>
        </p:nvGrpSpPr>
        <p:grpSpPr>
          <a:xfrm>
            <a:off x="2255520" y="1865376"/>
            <a:ext cx="2334768" cy="3011424"/>
            <a:chOff x="2255520" y="1865376"/>
            <a:chExt cx="2334768" cy="3011424"/>
          </a:xfrm>
        </p:grpSpPr>
        <p:cxnSp>
          <p:nvCxnSpPr>
            <p:cNvPr id="46" name="Connecteur droit 45"/>
            <p:cNvCxnSpPr/>
            <p:nvPr/>
          </p:nvCxnSpPr>
          <p:spPr>
            <a:xfrm flipV="1">
              <a:off x="2255520" y="1865376"/>
              <a:ext cx="1938528" cy="25847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 flipV="1">
              <a:off x="2926080" y="2164080"/>
              <a:ext cx="1664208" cy="27127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Connecteur droit 71"/>
          <p:cNvCxnSpPr/>
          <p:nvPr/>
        </p:nvCxnSpPr>
        <p:spPr>
          <a:xfrm>
            <a:off x="3730752" y="2487168"/>
            <a:ext cx="658368" cy="12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3352800" y="2981325"/>
            <a:ext cx="731520" cy="179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2907792" y="3553968"/>
            <a:ext cx="822960" cy="6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2493264" y="4139184"/>
            <a:ext cx="896112" cy="6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Losange 96"/>
          <p:cNvSpPr/>
          <p:nvPr/>
        </p:nvSpPr>
        <p:spPr>
          <a:xfrm>
            <a:off x="4876800" y="4991100"/>
            <a:ext cx="152400" cy="180975"/>
          </a:xfrm>
          <a:prstGeom prst="diamond">
            <a:avLst/>
          </a:prstGeom>
          <a:ln w="3810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Losange 97"/>
          <p:cNvSpPr/>
          <p:nvPr/>
        </p:nvSpPr>
        <p:spPr>
          <a:xfrm>
            <a:off x="2828925" y="2124075"/>
            <a:ext cx="152400" cy="180975"/>
          </a:xfrm>
          <a:prstGeom prst="diamond">
            <a:avLst/>
          </a:prstGeom>
          <a:ln w="3810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Losange 98"/>
          <p:cNvSpPr/>
          <p:nvPr/>
        </p:nvSpPr>
        <p:spPr>
          <a:xfrm>
            <a:off x="2247900" y="4800601"/>
            <a:ext cx="447675" cy="409574"/>
          </a:xfrm>
          <a:prstGeom prst="diamond">
            <a:avLst/>
          </a:prstGeom>
          <a:ln w="1905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ZoneTexte 104"/>
          <p:cNvSpPr txBox="1"/>
          <p:nvPr/>
        </p:nvSpPr>
        <p:spPr>
          <a:xfrm>
            <a:off x="2295524" y="4857750"/>
            <a:ext cx="35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*</a:t>
            </a:r>
            <a:endParaRPr lang="fr-FR" dirty="0">
              <a:solidFill>
                <a:srgbClr val="7030A0"/>
              </a:solidFill>
            </a:endParaRPr>
          </a:p>
        </p:txBody>
      </p:sp>
      <p:grpSp>
        <p:nvGrpSpPr>
          <p:cNvPr id="3" name="Groupe 110"/>
          <p:cNvGrpSpPr/>
          <p:nvPr/>
        </p:nvGrpSpPr>
        <p:grpSpPr>
          <a:xfrm>
            <a:off x="272143" y="783771"/>
            <a:ext cx="5138057" cy="5138058"/>
            <a:chOff x="272143" y="783771"/>
            <a:chExt cx="5138057" cy="5138058"/>
          </a:xfrm>
        </p:grpSpPr>
        <p:grpSp>
          <p:nvGrpSpPr>
            <p:cNvPr id="4" name="Groupe 49"/>
            <p:cNvGrpSpPr/>
            <p:nvPr/>
          </p:nvGrpSpPr>
          <p:grpSpPr>
            <a:xfrm>
              <a:off x="272143" y="783771"/>
              <a:ext cx="5138057" cy="5138058"/>
              <a:chOff x="272143" y="783771"/>
              <a:chExt cx="5138057" cy="5138058"/>
            </a:xfrm>
          </p:grpSpPr>
          <p:sp>
            <p:nvSpPr>
              <p:cNvPr id="124" name="Forme libre 123"/>
              <p:cNvSpPr/>
              <p:nvPr/>
            </p:nvSpPr>
            <p:spPr>
              <a:xfrm>
                <a:off x="272143" y="794657"/>
                <a:ext cx="5007428" cy="5127172"/>
              </a:xfrm>
              <a:custGeom>
                <a:avLst/>
                <a:gdLst>
                  <a:gd name="connsiteX0" fmla="*/ 2841171 w 5007428"/>
                  <a:gd name="connsiteY0" fmla="*/ 0 h 5127172"/>
                  <a:gd name="connsiteX1" fmla="*/ 2536371 w 5007428"/>
                  <a:gd name="connsiteY1" fmla="*/ 108857 h 5127172"/>
                  <a:gd name="connsiteX2" fmla="*/ 2460171 w 5007428"/>
                  <a:gd name="connsiteY2" fmla="*/ 544286 h 5127172"/>
                  <a:gd name="connsiteX3" fmla="*/ 1894114 w 5007428"/>
                  <a:gd name="connsiteY3" fmla="*/ 816429 h 5127172"/>
                  <a:gd name="connsiteX4" fmla="*/ 1915886 w 5007428"/>
                  <a:gd name="connsiteY4" fmla="*/ 936172 h 5127172"/>
                  <a:gd name="connsiteX5" fmla="*/ 1992086 w 5007428"/>
                  <a:gd name="connsiteY5" fmla="*/ 957943 h 5127172"/>
                  <a:gd name="connsiteX6" fmla="*/ 1763486 w 5007428"/>
                  <a:gd name="connsiteY6" fmla="*/ 1045029 h 5127172"/>
                  <a:gd name="connsiteX7" fmla="*/ 1426028 w 5007428"/>
                  <a:gd name="connsiteY7" fmla="*/ 1001486 h 5127172"/>
                  <a:gd name="connsiteX8" fmla="*/ 1404257 w 5007428"/>
                  <a:gd name="connsiteY8" fmla="*/ 762000 h 5127172"/>
                  <a:gd name="connsiteX9" fmla="*/ 1175657 w 5007428"/>
                  <a:gd name="connsiteY9" fmla="*/ 772886 h 5127172"/>
                  <a:gd name="connsiteX10" fmla="*/ 1317171 w 5007428"/>
                  <a:gd name="connsiteY10" fmla="*/ 1393372 h 5127172"/>
                  <a:gd name="connsiteX11" fmla="*/ 827314 w 5007428"/>
                  <a:gd name="connsiteY11" fmla="*/ 1447800 h 5127172"/>
                  <a:gd name="connsiteX12" fmla="*/ 664028 w 5007428"/>
                  <a:gd name="connsiteY12" fmla="*/ 1230086 h 5127172"/>
                  <a:gd name="connsiteX13" fmla="*/ 0 w 5007428"/>
                  <a:gd name="connsiteY13" fmla="*/ 1382486 h 5127172"/>
                  <a:gd name="connsiteX14" fmla="*/ 32657 w 5007428"/>
                  <a:gd name="connsiteY14" fmla="*/ 1491343 h 5127172"/>
                  <a:gd name="connsiteX15" fmla="*/ 174171 w 5007428"/>
                  <a:gd name="connsiteY15" fmla="*/ 1480457 h 5127172"/>
                  <a:gd name="connsiteX16" fmla="*/ 195943 w 5007428"/>
                  <a:gd name="connsiteY16" fmla="*/ 1611086 h 5127172"/>
                  <a:gd name="connsiteX17" fmla="*/ 54428 w 5007428"/>
                  <a:gd name="connsiteY17" fmla="*/ 1643743 h 5127172"/>
                  <a:gd name="connsiteX18" fmla="*/ 174171 w 5007428"/>
                  <a:gd name="connsiteY18" fmla="*/ 1850572 h 5127172"/>
                  <a:gd name="connsiteX19" fmla="*/ 283028 w 5007428"/>
                  <a:gd name="connsiteY19" fmla="*/ 1796143 h 5127172"/>
                  <a:gd name="connsiteX20" fmla="*/ 849086 w 5007428"/>
                  <a:gd name="connsiteY20" fmla="*/ 2068286 h 5127172"/>
                  <a:gd name="connsiteX21" fmla="*/ 849086 w 5007428"/>
                  <a:gd name="connsiteY21" fmla="*/ 2177143 h 5127172"/>
                  <a:gd name="connsiteX22" fmla="*/ 1219200 w 5007428"/>
                  <a:gd name="connsiteY22" fmla="*/ 2209800 h 5127172"/>
                  <a:gd name="connsiteX23" fmla="*/ 957943 w 5007428"/>
                  <a:gd name="connsiteY23" fmla="*/ 2231572 h 5127172"/>
                  <a:gd name="connsiteX24" fmla="*/ 979714 w 5007428"/>
                  <a:gd name="connsiteY24" fmla="*/ 2438400 h 5127172"/>
                  <a:gd name="connsiteX25" fmla="*/ 1153886 w 5007428"/>
                  <a:gd name="connsiteY25" fmla="*/ 2721429 h 5127172"/>
                  <a:gd name="connsiteX26" fmla="*/ 1382486 w 5007428"/>
                  <a:gd name="connsiteY26" fmla="*/ 2917372 h 5127172"/>
                  <a:gd name="connsiteX27" fmla="*/ 1317171 w 5007428"/>
                  <a:gd name="connsiteY27" fmla="*/ 3102429 h 5127172"/>
                  <a:gd name="connsiteX28" fmla="*/ 1524000 w 5007428"/>
                  <a:gd name="connsiteY28" fmla="*/ 3309257 h 5127172"/>
                  <a:gd name="connsiteX29" fmla="*/ 1524000 w 5007428"/>
                  <a:gd name="connsiteY29" fmla="*/ 3537857 h 5127172"/>
                  <a:gd name="connsiteX30" fmla="*/ 1360714 w 5007428"/>
                  <a:gd name="connsiteY30" fmla="*/ 3222172 h 5127172"/>
                  <a:gd name="connsiteX31" fmla="*/ 1251857 w 5007428"/>
                  <a:gd name="connsiteY31" fmla="*/ 3712029 h 5127172"/>
                  <a:gd name="connsiteX32" fmla="*/ 1143000 w 5007428"/>
                  <a:gd name="connsiteY32" fmla="*/ 4332514 h 5127172"/>
                  <a:gd name="connsiteX33" fmla="*/ 990600 w 5007428"/>
                  <a:gd name="connsiteY33" fmla="*/ 4463143 h 5127172"/>
                  <a:gd name="connsiteX34" fmla="*/ 1186543 w 5007428"/>
                  <a:gd name="connsiteY34" fmla="*/ 4691743 h 5127172"/>
                  <a:gd name="connsiteX35" fmla="*/ 1981200 w 5007428"/>
                  <a:gd name="connsiteY35" fmla="*/ 4942114 h 5127172"/>
                  <a:gd name="connsiteX36" fmla="*/ 2057400 w 5007428"/>
                  <a:gd name="connsiteY36" fmla="*/ 4865914 h 5127172"/>
                  <a:gd name="connsiteX37" fmla="*/ 2373086 w 5007428"/>
                  <a:gd name="connsiteY37" fmla="*/ 4963886 h 5127172"/>
                  <a:gd name="connsiteX38" fmla="*/ 2590800 w 5007428"/>
                  <a:gd name="connsiteY38" fmla="*/ 5127172 h 5127172"/>
                  <a:gd name="connsiteX39" fmla="*/ 3069771 w 5007428"/>
                  <a:gd name="connsiteY39" fmla="*/ 5116286 h 5127172"/>
                  <a:gd name="connsiteX40" fmla="*/ 3015343 w 5007428"/>
                  <a:gd name="connsiteY40" fmla="*/ 4844143 h 5127172"/>
                  <a:gd name="connsiteX41" fmla="*/ 3178628 w 5007428"/>
                  <a:gd name="connsiteY41" fmla="*/ 4582886 h 5127172"/>
                  <a:gd name="connsiteX42" fmla="*/ 3439886 w 5007428"/>
                  <a:gd name="connsiteY42" fmla="*/ 4463143 h 5127172"/>
                  <a:gd name="connsiteX43" fmla="*/ 4016828 w 5007428"/>
                  <a:gd name="connsiteY43" fmla="*/ 4539343 h 5127172"/>
                  <a:gd name="connsiteX44" fmla="*/ 4245428 w 5007428"/>
                  <a:gd name="connsiteY44" fmla="*/ 4691743 h 5127172"/>
                  <a:gd name="connsiteX45" fmla="*/ 4528457 w 5007428"/>
                  <a:gd name="connsiteY45" fmla="*/ 4659086 h 5127172"/>
                  <a:gd name="connsiteX46" fmla="*/ 4920343 w 5007428"/>
                  <a:gd name="connsiteY46" fmla="*/ 4234543 h 5127172"/>
                  <a:gd name="connsiteX47" fmla="*/ 4985657 w 5007428"/>
                  <a:gd name="connsiteY47" fmla="*/ 4016829 h 5127172"/>
                  <a:gd name="connsiteX48" fmla="*/ 4648200 w 5007428"/>
                  <a:gd name="connsiteY48" fmla="*/ 3984172 h 5127172"/>
                  <a:gd name="connsiteX49" fmla="*/ 4702628 w 5007428"/>
                  <a:gd name="connsiteY49" fmla="*/ 3712029 h 5127172"/>
                  <a:gd name="connsiteX50" fmla="*/ 4528457 w 5007428"/>
                  <a:gd name="connsiteY50" fmla="*/ 3494314 h 5127172"/>
                  <a:gd name="connsiteX51" fmla="*/ 4746171 w 5007428"/>
                  <a:gd name="connsiteY51" fmla="*/ 3363686 h 5127172"/>
                  <a:gd name="connsiteX52" fmla="*/ 4626428 w 5007428"/>
                  <a:gd name="connsiteY52" fmla="*/ 2993572 h 5127172"/>
                  <a:gd name="connsiteX53" fmla="*/ 4517571 w 5007428"/>
                  <a:gd name="connsiteY53" fmla="*/ 2721429 h 5127172"/>
                  <a:gd name="connsiteX54" fmla="*/ 4223657 w 5007428"/>
                  <a:gd name="connsiteY54" fmla="*/ 2873829 h 5127172"/>
                  <a:gd name="connsiteX55" fmla="*/ 4419600 w 5007428"/>
                  <a:gd name="connsiteY55" fmla="*/ 2394857 h 5127172"/>
                  <a:gd name="connsiteX56" fmla="*/ 4811486 w 5007428"/>
                  <a:gd name="connsiteY56" fmla="*/ 2035629 h 5127172"/>
                  <a:gd name="connsiteX57" fmla="*/ 4822371 w 5007428"/>
                  <a:gd name="connsiteY57" fmla="*/ 1643743 h 5127172"/>
                  <a:gd name="connsiteX58" fmla="*/ 5007428 w 5007428"/>
                  <a:gd name="connsiteY58" fmla="*/ 1186543 h 5127172"/>
                  <a:gd name="connsiteX59" fmla="*/ 4430486 w 5007428"/>
                  <a:gd name="connsiteY59" fmla="*/ 1110343 h 5127172"/>
                  <a:gd name="connsiteX60" fmla="*/ 4310743 w 5007428"/>
                  <a:gd name="connsiteY60" fmla="*/ 914400 h 5127172"/>
                  <a:gd name="connsiteX61" fmla="*/ 3973286 w 5007428"/>
                  <a:gd name="connsiteY61" fmla="*/ 903514 h 5127172"/>
                  <a:gd name="connsiteX62" fmla="*/ 3701143 w 5007428"/>
                  <a:gd name="connsiteY62" fmla="*/ 707572 h 5127172"/>
                  <a:gd name="connsiteX63" fmla="*/ 3701143 w 5007428"/>
                  <a:gd name="connsiteY63" fmla="*/ 544286 h 5127172"/>
                  <a:gd name="connsiteX64" fmla="*/ 3592286 w 5007428"/>
                  <a:gd name="connsiteY64" fmla="*/ 685800 h 5127172"/>
                  <a:gd name="connsiteX65" fmla="*/ 3472543 w 5007428"/>
                  <a:gd name="connsiteY65" fmla="*/ 631372 h 5127172"/>
                  <a:gd name="connsiteX66" fmla="*/ 3265714 w 5007428"/>
                  <a:gd name="connsiteY66" fmla="*/ 359229 h 5127172"/>
                  <a:gd name="connsiteX67" fmla="*/ 2971800 w 5007428"/>
                  <a:gd name="connsiteY67" fmla="*/ 206829 h 5127172"/>
                  <a:gd name="connsiteX68" fmla="*/ 2841171 w 5007428"/>
                  <a:gd name="connsiteY68" fmla="*/ 0 h 5127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5007428" h="5127172">
                    <a:moveTo>
                      <a:pt x="2841171" y="0"/>
                    </a:moveTo>
                    <a:lnTo>
                      <a:pt x="2536371" y="108857"/>
                    </a:lnTo>
                    <a:lnTo>
                      <a:pt x="2460171" y="544286"/>
                    </a:lnTo>
                    <a:lnTo>
                      <a:pt x="1894114" y="816429"/>
                    </a:lnTo>
                    <a:lnTo>
                      <a:pt x="1915886" y="936172"/>
                    </a:lnTo>
                    <a:lnTo>
                      <a:pt x="1992086" y="957943"/>
                    </a:lnTo>
                    <a:lnTo>
                      <a:pt x="1763486" y="1045029"/>
                    </a:lnTo>
                    <a:lnTo>
                      <a:pt x="1426028" y="1001486"/>
                    </a:lnTo>
                    <a:lnTo>
                      <a:pt x="1404257" y="762000"/>
                    </a:lnTo>
                    <a:lnTo>
                      <a:pt x="1175657" y="772886"/>
                    </a:lnTo>
                    <a:lnTo>
                      <a:pt x="1317171" y="1393372"/>
                    </a:lnTo>
                    <a:lnTo>
                      <a:pt x="827314" y="1447800"/>
                    </a:lnTo>
                    <a:lnTo>
                      <a:pt x="664028" y="1230086"/>
                    </a:lnTo>
                    <a:lnTo>
                      <a:pt x="0" y="1382486"/>
                    </a:lnTo>
                    <a:lnTo>
                      <a:pt x="32657" y="1491343"/>
                    </a:lnTo>
                    <a:lnTo>
                      <a:pt x="174171" y="1480457"/>
                    </a:lnTo>
                    <a:lnTo>
                      <a:pt x="195943" y="1611086"/>
                    </a:lnTo>
                    <a:lnTo>
                      <a:pt x="54428" y="1643743"/>
                    </a:lnTo>
                    <a:lnTo>
                      <a:pt x="174171" y="1850572"/>
                    </a:lnTo>
                    <a:lnTo>
                      <a:pt x="283028" y="1796143"/>
                    </a:lnTo>
                    <a:lnTo>
                      <a:pt x="849086" y="2068286"/>
                    </a:lnTo>
                    <a:lnTo>
                      <a:pt x="849086" y="2177143"/>
                    </a:lnTo>
                    <a:lnTo>
                      <a:pt x="1219200" y="2209800"/>
                    </a:lnTo>
                    <a:lnTo>
                      <a:pt x="957943" y="2231572"/>
                    </a:lnTo>
                    <a:lnTo>
                      <a:pt x="979714" y="2438400"/>
                    </a:lnTo>
                    <a:lnTo>
                      <a:pt x="1153886" y="2721429"/>
                    </a:lnTo>
                    <a:lnTo>
                      <a:pt x="1382486" y="2917372"/>
                    </a:lnTo>
                    <a:lnTo>
                      <a:pt x="1317171" y="3102429"/>
                    </a:lnTo>
                    <a:lnTo>
                      <a:pt x="1524000" y="3309257"/>
                    </a:lnTo>
                    <a:lnTo>
                      <a:pt x="1524000" y="3537857"/>
                    </a:lnTo>
                    <a:lnTo>
                      <a:pt x="1360714" y="3222172"/>
                    </a:lnTo>
                    <a:lnTo>
                      <a:pt x="1251857" y="3712029"/>
                    </a:lnTo>
                    <a:lnTo>
                      <a:pt x="1143000" y="4332514"/>
                    </a:lnTo>
                    <a:lnTo>
                      <a:pt x="990600" y="4463143"/>
                    </a:lnTo>
                    <a:lnTo>
                      <a:pt x="1186543" y="4691743"/>
                    </a:lnTo>
                    <a:lnTo>
                      <a:pt x="1981200" y="4942114"/>
                    </a:lnTo>
                    <a:lnTo>
                      <a:pt x="2057400" y="4865914"/>
                    </a:lnTo>
                    <a:lnTo>
                      <a:pt x="2373086" y="4963886"/>
                    </a:lnTo>
                    <a:lnTo>
                      <a:pt x="2590800" y="5127172"/>
                    </a:lnTo>
                    <a:lnTo>
                      <a:pt x="3069771" y="5116286"/>
                    </a:lnTo>
                    <a:lnTo>
                      <a:pt x="3015343" y="4844143"/>
                    </a:lnTo>
                    <a:lnTo>
                      <a:pt x="3178628" y="4582886"/>
                    </a:lnTo>
                    <a:lnTo>
                      <a:pt x="3439886" y="4463143"/>
                    </a:lnTo>
                    <a:lnTo>
                      <a:pt x="4016828" y="4539343"/>
                    </a:lnTo>
                    <a:lnTo>
                      <a:pt x="4245428" y="4691743"/>
                    </a:lnTo>
                    <a:lnTo>
                      <a:pt x="4528457" y="4659086"/>
                    </a:lnTo>
                    <a:lnTo>
                      <a:pt x="4920343" y="4234543"/>
                    </a:lnTo>
                    <a:lnTo>
                      <a:pt x="4985657" y="4016829"/>
                    </a:lnTo>
                    <a:lnTo>
                      <a:pt x="4648200" y="3984172"/>
                    </a:lnTo>
                    <a:lnTo>
                      <a:pt x="4702628" y="3712029"/>
                    </a:lnTo>
                    <a:lnTo>
                      <a:pt x="4528457" y="3494314"/>
                    </a:lnTo>
                    <a:lnTo>
                      <a:pt x="4746171" y="3363686"/>
                    </a:lnTo>
                    <a:lnTo>
                      <a:pt x="4626428" y="2993572"/>
                    </a:lnTo>
                    <a:lnTo>
                      <a:pt x="4517571" y="2721429"/>
                    </a:lnTo>
                    <a:lnTo>
                      <a:pt x="4223657" y="2873829"/>
                    </a:lnTo>
                    <a:lnTo>
                      <a:pt x="4419600" y="2394857"/>
                    </a:lnTo>
                    <a:lnTo>
                      <a:pt x="4811486" y="2035629"/>
                    </a:lnTo>
                    <a:lnTo>
                      <a:pt x="4822371" y="1643743"/>
                    </a:lnTo>
                    <a:lnTo>
                      <a:pt x="5007428" y="1186543"/>
                    </a:lnTo>
                    <a:lnTo>
                      <a:pt x="4430486" y="1110343"/>
                    </a:lnTo>
                    <a:lnTo>
                      <a:pt x="4310743" y="914400"/>
                    </a:lnTo>
                    <a:lnTo>
                      <a:pt x="3973286" y="903514"/>
                    </a:lnTo>
                    <a:lnTo>
                      <a:pt x="3701143" y="707572"/>
                    </a:lnTo>
                    <a:lnTo>
                      <a:pt x="3701143" y="544286"/>
                    </a:lnTo>
                    <a:lnTo>
                      <a:pt x="3592286" y="685800"/>
                    </a:lnTo>
                    <a:lnTo>
                      <a:pt x="3472543" y="631372"/>
                    </a:lnTo>
                    <a:lnTo>
                      <a:pt x="3265714" y="359229"/>
                    </a:lnTo>
                    <a:lnTo>
                      <a:pt x="2971800" y="206829"/>
                    </a:lnTo>
                    <a:lnTo>
                      <a:pt x="2841171" y="0"/>
                    </a:lnTo>
                    <a:close/>
                  </a:path>
                </a:pathLst>
              </a:cu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" name="Forme libre 124"/>
              <p:cNvSpPr/>
              <p:nvPr/>
            </p:nvSpPr>
            <p:spPr>
              <a:xfrm>
                <a:off x="2286000" y="1763486"/>
                <a:ext cx="1676400" cy="1034143"/>
              </a:xfrm>
              <a:custGeom>
                <a:avLst/>
                <a:gdLst>
                  <a:gd name="connsiteX0" fmla="*/ 0 w 1676400"/>
                  <a:gd name="connsiteY0" fmla="*/ 0 h 1034143"/>
                  <a:gd name="connsiteX1" fmla="*/ 533400 w 1676400"/>
                  <a:gd name="connsiteY1" fmla="*/ 239485 h 1034143"/>
                  <a:gd name="connsiteX2" fmla="*/ 772886 w 1676400"/>
                  <a:gd name="connsiteY2" fmla="*/ 370114 h 1034143"/>
                  <a:gd name="connsiteX3" fmla="*/ 859971 w 1676400"/>
                  <a:gd name="connsiteY3" fmla="*/ 533400 h 1034143"/>
                  <a:gd name="connsiteX4" fmla="*/ 947057 w 1676400"/>
                  <a:gd name="connsiteY4" fmla="*/ 620485 h 1034143"/>
                  <a:gd name="connsiteX5" fmla="*/ 1284514 w 1676400"/>
                  <a:gd name="connsiteY5" fmla="*/ 533400 h 1034143"/>
                  <a:gd name="connsiteX6" fmla="*/ 1676400 w 1676400"/>
                  <a:gd name="connsiteY6" fmla="*/ 1034143 h 103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76400" h="1034143">
                    <a:moveTo>
                      <a:pt x="0" y="0"/>
                    </a:moveTo>
                    <a:lnTo>
                      <a:pt x="533400" y="239485"/>
                    </a:lnTo>
                    <a:cubicBezTo>
                      <a:pt x="662214" y="301171"/>
                      <a:pt x="718458" y="321128"/>
                      <a:pt x="772886" y="370114"/>
                    </a:cubicBezTo>
                    <a:cubicBezTo>
                      <a:pt x="827315" y="419100"/>
                      <a:pt x="830943" y="491672"/>
                      <a:pt x="859971" y="533400"/>
                    </a:cubicBezTo>
                    <a:cubicBezTo>
                      <a:pt x="888999" y="575128"/>
                      <a:pt x="876300" y="620485"/>
                      <a:pt x="947057" y="620485"/>
                    </a:cubicBezTo>
                    <a:cubicBezTo>
                      <a:pt x="1017814" y="620485"/>
                      <a:pt x="1162957" y="464457"/>
                      <a:pt x="1284514" y="533400"/>
                    </a:cubicBezTo>
                    <a:cubicBezTo>
                      <a:pt x="1406071" y="602343"/>
                      <a:pt x="1541235" y="818243"/>
                      <a:pt x="1676400" y="1034143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" name="Forme libre 125"/>
              <p:cNvSpPr/>
              <p:nvPr/>
            </p:nvSpPr>
            <p:spPr>
              <a:xfrm>
                <a:off x="1469571" y="2663371"/>
                <a:ext cx="1872343" cy="569686"/>
              </a:xfrm>
              <a:custGeom>
                <a:avLst/>
                <a:gdLst>
                  <a:gd name="connsiteX0" fmla="*/ 1872343 w 1872343"/>
                  <a:gd name="connsiteY0" fmla="*/ 569686 h 569686"/>
                  <a:gd name="connsiteX1" fmla="*/ 1785258 w 1872343"/>
                  <a:gd name="connsiteY1" fmla="*/ 221343 h 569686"/>
                  <a:gd name="connsiteX2" fmla="*/ 1404258 w 1872343"/>
                  <a:gd name="connsiteY2" fmla="*/ 3629 h 569686"/>
                  <a:gd name="connsiteX3" fmla="*/ 1132115 w 1872343"/>
                  <a:gd name="connsiteY3" fmla="*/ 243115 h 569686"/>
                  <a:gd name="connsiteX4" fmla="*/ 642258 w 1872343"/>
                  <a:gd name="connsiteY4" fmla="*/ 362858 h 569686"/>
                  <a:gd name="connsiteX5" fmla="*/ 446315 w 1872343"/>
                  <a:gd name="connsiteY5" fmla="*/ 243115 h 569686"/>
                  <a:gd name="connsiteX6" fmla="*/ 0 w 1872343"/>
                  <a:gd name="connsiteY6" fmla="*/ 362858 h 569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72343" h="569686">
                    <a:moveTo>
                      <a:pt x="1872343" y="569686"/>
                    </a:moveTo>
                    <a:cubicBezTo>
                      <a:pt x="1867807" y="442686"/>
                      <a:pt x="1863272" y="315686"/>
                      <a:pt x="1785258" y="221343"/>
                    </a:cubicBezTo>
                    <a:cubicBezTo>
                      <a:pt x="1707244" y="127000"/>
                      <a:pt x="1513115" y="0"/>
                      <a:pt x="1404258" y="3629"/>
                    </a:cubicBezTo>
                    <a:cubicBezTo>
                      <a:pt x="1295401" y="7258"/>
                      <a:pt x="1259115" y="183244"/>
                      <a:pt x="1132115" y="243115"/>
                    </a:cubicBezTo>
                    <a:cubicBezTo>
                      <a:pt x="1005115" y="302986"/>
                      <a:pt x="756558" y="362858"/>
                      <a:pt x="642258" y="362858"/>
                    </a:cubicBezTo>
                    <a:cubicBezTo>
                      <a:pt x="527958" y="362858"/>
                      <a:pt x="553358" y="243115"/>
                      <a:pt x="446315" y="243115"/>
                    </a:cubicBezTo>
                    <a:cubicBezTo>
                      <a:pt x="339272" y="243115"/>
                      <a:pt x="169636" y="302986"/>
                      <a:pt x="0" y="362858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" name="Forme libre 126"/>
              <p:cNvSpPr/>
              <p:nvPr/>
            </p:nvSpPr>
            <p:spPr>
              <a:xfrm>
                <a:off x="3962400" y="2699657"/>
                <a:ext cx="522514" cy="2616200"/>
              </a:xfrm>
              <a:custGeom>
                <a:avLst/>
                <a:gdLst>
                  <a:gd name="connsiteX0" fmla="*/ 522514 w 522514"/>
                  <a:gd name="connsiteY0" fmla="*/ 0 h 2616200"/>
                  <a:gd name="connsiteX1" fmla="*/ 97971 w 522514"/>
                  <a:gd name="connsiteY1" fmla="*/ 544286 h 2616200"/>
                  <a:gd name="connsiteX2" fmla="*/ 65314 w 522514"/>
                  <a:gd name="connsiteY2" fmla="*/ 1306286 h 2616200"/>
                  <a:gd name="connsiteX3" fmla="*/ 76200 w 522514"/>
                  <a:gd name="connsiteY3" fmla="*/ 1621972 h 2616200"/>
                  <a:gd name="connsiteX4" fmla="*/ 32657 w 522514"/>
                  <a:gd name="connsiteY4" fmla="*/ 2090057 h 2616200"/>
                  <a:gd name="connsiteX5" fmla="*/ 87086 w 522514"/>
                  <a:gd name="connsiteY5" fmla="*/ 2264229 h 2616200"/>
                  <a:gd name="connsiteX6" fmla="*/ 0 w 522514"/>
                  <a:gd name="connsiteY6" fmla="*/ 2427514 h 2616200"/>
                  <a:gd name="connsiteX7" fmla="*/ 87086 w 522514"/>
                  <a:gd name="connsiteY7" fmla="*/ 2590800 h 2616200"/>
                  <a:gd name="connsiteX8" fmla="*/ 87086 w 522514"/>
                  <a:gd name="connsiteY8" fmla="*/ 2579914 h 261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514" h="2616200">
                    <a:moveTo>
                      <a:pt x="522514" y="0"/>
                    </a:moveTo>
                    <a:cubicBezTo>
                      <a:pt x="348342" y="163286"/>
                      <a:pt x="174171" y="326572"/>
                      <a:pt x="97971" y="544286"/>
                    </a:cubicBezTo>
                    <a:cubicBezTo>
                      <a:pt x="21771" y="762000"/>
                      <a:pt x="68943" y="1126672"/>
                      <a:pt x="65314" y="1306286"/>
                    </a:cubicBezTo>
                    <a:cubicBezTo>
                      <a:pt x="61685" y="1485900"/>
                      <a:pt x="81643" y="1491343"/>
                      <a:pt x="76200" y="1621972"/>
                    </a:cubicBezTo>
                    <a:cubicBezTo>
                      <a:pt x="70757" y="1752601"/>
                      <a:pt x="30843" y="1983014"/>
                      <a:pt x="32657" y="2090057"/>
                    </a:cubicBezTo>
                    <a:cubicBezTo>
                      <a:pt x="34471" y="2197100"/>
                      <a:pt x="92529" y="2207986"/>
                      <a:pt x="87086" y="2264229"/>
                    </a:cubicBezTo>
                    <a:cubicBezTo>
                      <a:pt x="81643" y="2320472"/>
                      <a:pt x="0" y="2373086"/>
                      <a:pt x="0" y="2427514"/>
                    </a:cubicBezTo>
                    <a:cubicBezTo>
                      <a:pt x="0" y="2481942"/>
                      <a:pt x="72572" y="2565400"/>
                      <a:pt x="87086" y="2590800"/>
                    </a:cubicBezTo>
                    <a:cubicBezTo>
                      <a:pt x="101600" y="2616200"/>
                      <a:pt x="94343" y="2598057"/>
                      <a:pt x="87086" y="2579914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8" name="Forme libre 127"/>
              <p:cNvSpPr/>
              <p:nvPr/>
            </p:nvSpPr>
            <p:spPr>
              <a:xfrm>
                <a:off x="3829050" y="5095875"/>
                <a:ext cx="142875" cy="171450"/>
              </a:xfrm>
              <a:custGeom>
                <a:avLst/>
                <a:gdLst>
                  <a:gd name="connsiteX0" fmla="*/ 87086 w 87086"/>
                  <a:gd name="connsiteY0" fmla="*/ 0 h 130629"/>
                  <a:gd name="connsiteX1" fmla="*/ 0 w 87086"/>
                  <a:gd name="connsiteY1" fmla="*/ 130629 h 130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7086" h="130629">
                    <a:moveTo>
                      <a:pt x="87086" y="0"/>
                    </a:moveTo>
                    <a:lnTo>
                      <a:pt x="0" y="130629"/>
                    </a:ln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9" name="Forme libre 128"/>
              <p:cNvSpPr/>
              <p:nvPr/>
            </p:nvSpPr>
            <p:spPr>
              <a:xfrm>
                <a:off x="4724400" y="783771"/>
                <a:ext cx="685800" cy="2075544"/>
              </a:xfrm>
              <a:custGeom>
                <a:avLst/>
                <a:gdLst>
                  <a:gd name="connsiteX0" fmla="*/ 685800 w 685800"/>
                  <a:gd name="connsiteY0" fmla="*/ 2013858 h 2075544"/>
                  <a:gd name="connsiteX1" fmla="*/ 381000 w 685800"/>
                  <a:gd name="connsiteY1" fmla="*/ 2013858 h 2075544"/>
                  <a:gd name="connsiteX2" fmla="*/ 370114 w 685800"/>
                  <a:gd name="connsiteY2" fmla="*/ 1643743 h 2075544"/>
                  <a:gd name="connsiteX3" fmla="*/ 664029 w 685800"/>
                  <a:gd name="connsiteY3" fmla="*/ 990600 h 2075544"/>
                  <a:gd name="connsiteX4" fmla="*/ 489857 w 685800"/>
                  <a:gd name="connsiteY4" fmla="*/ 566058 h 2075544"/>
                  <a:gd name="connsiteX5" fmla="*/ 0 w 685800"/>
                  <a:gd name="connsiteY5" fmla="*/ 0 h 2075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5800" h="2075544">
                    <a:moveTo>
                      <a:pt x="685800" y="2013858"/>
                    </a:moveTo>
                    <a:cubicBezTo>
                      <a:pt x="559707" y="2044701"/>
                      <a:pt x="433614" y="2075544"/>
                      <a:pt x="381000" y="2013858"/>
                    </a:cubicBezTo>
                    <a:cubicBezTo>
                      <a:pt x="328386" y="1952172"/>
                      <a:pt x="322943" y="1814286"/>
                      <a:pt x="370114" y="1643743"/>
                    </a:cubicBezTo>
                    <a:cubicBezTo>
                      <a:pt x="417286" y="1473200"/>
                      <a:pt x="644072" y="1170214"/>
                      <a:pt x="664029" y="990600"/>
                    </a:cubicBezTo>
                    <a:cubicBezTo>
                      <a:pt x="683986" y="810986"/>
                      <a:pt x="600528" y="731158"/>
                      <a:pt x="489857" y="566058"/>
                    </a:cubicBezTo>
                    <a:cubicBezTo>
                      <a:pt x="379186" y="400958"/>
                      <a:pt x="189593" y="200479"/>
                      <a:pt x="0" y="0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0" name="Forme libre 129"/>
              <p:cNvSpPr/>
              <p:nvPr/>
            </p:nvSpPr>
            <p:spPr>
              <a:xfrm>
                <a:off x="1787072" y="4343400"/>
                <a:ext cx="818243" cy="1099457"/>
              </a:xfrm>
              <a:custGeom>
                <a:avLst/>
                <a:gdLst>
                  <a:gd name="connsiteX0" fmla="*/ 640442 w 818243"/>
                  <a:gd name="connsiteY0" fmla="*/ 1099457 h 1099457"/>
                  <a:gd name="connsiteX1" fmla="*/ 814614 w 818243"/>
                  <a:gd name="connsiteY1" fmla="*/ 870857 h 1099457"/>
                  <a:gd name="connsiteX2" fmla="*/ 662214 w 818243"/>
                  <a:gd name="connsiteY2" fmla="*/ 566057 h 1099457"/>
                  <a:gd name="connsiteX3" fmla="*/ 368299 w 818243"/>
                  <a:gd name="connsiteY3" fmla="*/ 391886 h 1099457"/>
                  <a:gd name="connsiteX4" fmla="*/ 139699 w 818243"/>
                  <a:gd name="connsiteY4" fmla="*/ 250371 h 1099457"/>
                  <a:gd name="connsiteX5" fmla="*/ 19957 w 818243"/>
                  <a:gd name="connsiteY5" fmla="*/ 97971 h 1099457"/>
                  <a:gd name="connsiteX6" fmla="*/ 19957 w 818243"/>
                  <a:gd name="connsiteY6" fmla="*/ 0 h 1099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8243" h="1099457">
                    <a:moveTo>
                      <a:pt x="640442" y="1099457"/>
                    </a:moveTo>
                    <a:cubicBezTo>
                      <a:pt x="725713" y="1029607"/>
                      <a:pt x="810985" y="959757"/>
                      <a:pt x="814614" y="870857"/>
                    </a:cubicBezTo>
                    <a:cubicBezTo>
                      <a:pt x="818243" y="781957"/>
                      <a:pt x="736600" y="645886"/>
                      <a:pt x="662214" y="566057"/>
                    </a:cubicBezTo>
                    <a:cubicBezTo>
                      <a:pt x="587828" y="486229"/>
                      <a:pt x="455385" y="444500"/>
                      <a:pt x="368299" y="391886"/>
                    </a:cubicBezTo>
                    <a:cubicBezTo>
                      <a:pt x="281213" y="339272"/>
                      <a:pt x="197756" y="299357"/>
                      <a:pt x="139699" y="250371"/>
                    </a:cubicBezTo>
                    <a:cubicBezTo>
                      <a:pt x="81642" y="201385"/>
                      <a:pt x="39914" y="139700"/>
                      <a:pt x="19957" y="97971"/>
                    </a:cubicBezTo>
                    <a:cubicBezTo>
                      <a:pt x="0" y="56243"/>
                      <a:pt x="9978" y="28121"/>
                      <a:pt x="19957" y="0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1" name="Forme libre 130"/>
              <p:cNvSpPr/>
              <p:nvPr/>
            </p:nvSpPr>
            <p:spPr>
              <a:xfrm>
                <a:off x="4016829" y="3679371"/>
                <a:ext cx="500742" cy="304800"/>
              </a:xfrm>
              <a:custGeom>
                <a:avLst/>
                <a:gdLst>
                  <a:gd name="connsiteX0" fmla="*/ 500742 w 500742"/>
                  <a:gd name="connsiteY0" fmla="*/ 0 h 304800"/>
                  <a:gd name="connsiteX1" fmla="*/ 413657 w 500742"/>
                  <a:gd name="connsiteY1" fmla="*/ 54429 h 304800"/>
                  <a:gd name="connsiteX2" fmla="*/ 348342 w 500742"/>
                  <a:gd name="connsiteY2" fmla="*/ 283029 h 304800"/>
                  <a:gd name="connsiteX3" fmla="*/ 250371 w 500742"/>
                  <a:gd name="connsiteY3" fmla="*/ 185058 h 304800"/>
                  <a:gd name="connsiteX4" fmla="*/ 0 w 500742"/>
                  <a:gd name="connsiteY4" fmla="*/ 239486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0742" h="304800">
                    <a:moveTo>
                      <a:pt x="500742" y="0"/>
                    </a:moveTo>
                    <a:cubicBezTo>
                      <a:pt x="469899" y="3628"/>
                      <a:pt x="439057" y="7257"/>
                      <a:pt x="413657" y="54429"/>
                    </a:cubicBezTo>
                    <a:cubicBezTo>
                      <a:pt x="388257" y="101601"/>
                      <a:pt x="375556" y="261258"/>
                      <a:pt x="348342" y="283029"/>
                    </a:cubicBezTo>
                    <a:cubicBezTo>
                      <a:pt x="321128" y="304800"/>
                      <a:pt x="308428" y="192315"/>
                      <a:pt x="250371" y="185058"/>
                    </a:cubicBezTo>
                    <a:cubicBezTo>
                      <a:pt x="192314" y="177801"/>
                      <a:pt x="96157" y="208643"/>
                      <a:pt x="0" y="239486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" name="Groupe 50"/>
            <p:cNvGrpSpPr/>
            <p:nvPr/>
          </p:nvGrpSpPr>
          <p:grpSpPr>
            <a:xfrm>
              <a:off x="1475014" y="1054554"/>
              <a:ext cx="3649202" cy="4285640"/>
              <a:chOff x="1475014" y="1054554"/>
              <a:chExt cx="3649202" cy="4285640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2598964" y="5150304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294414" y="5293179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1789339" y="4369254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2999014" y="2073729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1475014" y="2997654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1475014" y="2492829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3294289" y="1054554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5075464" y="5045529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8239" y="4188279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027714" y="3902529"/>
                <a:ext cx="48752" cy="4701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140" name="Losange 139"/>
          <p:cNvSpPr/>
          <p:nvPr/>
        </p:nvSpPr>
        <p:spPr>
          <a:xfrm>
            <a:off x="4370342" y="4116705"/>
            <a:ext cx="152400" cy="180975"/>
          </a:xfrm>
          <a:prstGeom prst="diamond">
            <a:avLst/>
          </a:prstGeom>
          <a:ln w="3810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1" name="Connecteur droit 140"/>
          <p:cNvCxnSpPr/>
          <p:nvPr/>
        </p:nvCxnSpPr>
        <p:spPr>
          <a:xfrm>
            <a:off x="5500468" y="0"/>
            <a:ext cx="70338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Forme libre 141"/>
          <p:cNvSpPr/>
          <p:nvPr/>
        </p:nvSpPr>
        <p:spPr>
          <a:xfrm>
            <a:off x="3017520" y="2103121"/>
            <a:ext cx="1097280" cy="3082833"/>
          </a:xfrm>
          <a:custGeom>
            <a:avLst/>
            <a:gdLst>
              <a:gd name="connsiteX0" fmla="*/ 0 w 1175657"/>
              <a:gd name="connsiteY0" fmla="*/ 0 h 3213463"/>
              <a:gd name="connsiteX1" fmla="*/ 457200 w 1175657"/>
              <a:gd name="connsiteY1" fmla="*/ 352697 h 3213463"/>
              <a:gd name="connsiteX2" fmla="*/ 940526 w 1175657"/>
              <a:gd name="connsiteY2" fmla="*/ 1071154 h 3213463"/>
              <a:gd name="connsiteX3" fmla="*/ 1018903 w 1175657"/>
              <a:gd name="connsiteY3" fmla="*/ 1815737 h 3213463"/>
              <a:gd name="connsiteX4" fmla="*/ 1031966 w 1175657"/>
              <a:gd name="connsiteY4" fmla="*/ 2913017 h 3213463"/>
              <a:gd name="connsiteX5" fmla="*/ 1175657 w 1175657"/>
              <a:gd name="connsiteY5" fmla="*/ 3213463 h 3213463"/>
              <a:gd name="connsiteX0" fmla="*/ 0 w 1084217"/>
              <a:gd name="connsiteY0" fmla="*/ 0 h 3252652"/>
              <a:gd name="connsiteX1" fmla="*/ 457200 w 1084217"/>
              <a:gd name="connsiteY1" fmla="*/ 352697 h 3252652"/>
              <a:gd name="connsiteX2" fmla="*/ 940526 w 1084217"/>
              <a:gd name="connsiteY2" fmla="*/ 1071154 h 3252652"/>
              <a:gd name="connsiteX3" fmla="*/ 1018903 w 1084217"/>
              <a:gd name="connsiteY3" fmla="*/ 1815737 h 3252652"/>
              <a:gd name="connsiteX4" fmla="*/ 1031966 w 1084217"/>
              <a:gd name="connsiteY4" fmla="*/ 2913017 h 3252652"/>
              <a:gd name="connsiteX5" fmla="*/ 1084217 w 1084217"/>
              <a:gd name="connsiteY5" fmla="*/ 3252652 h 3252652"/>
              <a:gd name="connsiteX0" fmla="*/ 0 w 1045029"/>
              <a:gd name="connsiteY0" fmla="*/ 0 h 3291840"/>
              <a:gd name="connsiteX1" fmla="*/ 457200 w 1045029"/>
              <a:gd name="connsiteY1" fmla="*/ 352697 h 3291840"/>
              <a:gd name="connsiteX2" fmla="*/ 940526 w 1045029"/>
              <a:gd name="connsiteY2" fmla="*/ 1071154 h 3291840"/>
              <a:gd name="connsiteX3" fmla="*/ 1018903 w 1045029"/>
              <a:gd name="connsiteY3" fmla="*/ 1815737 h 3291840"/>
              <a:gd name="connsiteX4" fmla="*/ 1031966 w 1045029"/>
              <a:gd name="connsiteY4" fmla="*/ 2913017 h 3291840"/>
              <a:gd name="connsiteX5" fmla="*/ 1045029 w 1045029"/>
              <a:gd name="connsiteY5" fmla="*/ 3291840 h 329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5029" h="3291840">
                <a:moveTo>
                  <a:pt x="0" y="0"/>
                </a:moveTo>
                <a:cubicBezTo>
                  <a:pt x="150223" y="87085"/>
                  <a:pt x="300446" y="174171"/>
                  <a:pt x="457200" y="352697"/>
                </a:cubicBezTo>
                <a:cubicBezTo>
                  <a:pt x="613954" y="531223"/>
                  <a:pt x="846909" y="827314"/>
                  <a:pt x="940526" y="1071154"/>
                </a:cubicBezTo>
                <a:cubicBezTo>
                  <a:pt x="1034143" y="1314994"/>
                  <a:pt x="1003663" y="1508760"/>
                  <a:pt x="1018903" y="1815737"/>
                </a:cubicBezTo>
                <a:cubicBezTo>
                  <a:pt x="1034143" y="2122714"/>
                  <a:pt x="1027612" y="2667000"/>
                  <a:pt x="1031966" y="2913017"/>
                </a:cubicBezTo>
                <a:cubicBezTo>
                  <a:pt x="1036320" y="3159034"/>
                  <a:pt x="1045029" y="3291840"/>
                  <a:pt x="1045029" y="3291840"/>
                </a:cubicBezTo>
              </a:path>
            </a:pathLst>
          </a:custGeom>
          <a:ln w="76200">
            <a:solidFill>
              <a:srgbClr val="FF0000">
                <a:alpha val="60000"/>
              </a:srgb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Forme libre 142"/>
          <p:cNvSpPr/>
          <p:nvPr/>
        </p:nvSpPr>
        <p:spPr>
          <a:xfrm>
            <a:off x="3004457" y="1188720"/>
            <a:ext cx="248194" cy="849086"/>
          </a:xfrm>
          <a:custGeom>
            <a:avLst/>
            <a:gdLst>
              <a:gd name="connsiteX0" fmla="*/ 0 w 248194"/>
              <a:gd name="connsiteY0" fmla="*/ 849086 h 849086"/>
              <a:gd name="connsiteX1" fmla="*/ 248194 w 248194"/>
              <a:gd name="connsiteY1" fmla="*/ 0 h 849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8194" h="849086">
                <a:moveTo>
                  <a:pt x="0" y="849086"/>
                </a:moveTo>
                <a:lnTo>
                  <a:pt x="248194" y="0"/>
                </a:lnTo>
              </a:path>
            </a:pathLst>
          </a:custGeom>
          <a:ln w="76200">
            <a:solidFill>
              <a:srgbClr val="FF0000">
                <a:alpha val="60000"/>
              </a:srgb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Forme libre 143"/>
          <p:cNvSpPr/>
          <p:nvPr/>
        </p:nvSpPr>
        <p:spPr>
          <a:xfrm rot="16516237">
            <a:off x="2436542" y="1494727"/>
            <a:ext cx="317235" cy="825099"/>
          </a:xfrm>
          <a:custGeom>
            <a:avLst/>
            <a:gdLst>
              <a:gd name="connsiteX0" fmla="*/ 0 w 248194"/>
              <a:gd name="connsiteY0" fmla="*/ 849086 h 849086"/>
              <a:gd name="connsiteX1" fmla="*/ 248194 w 248194"/>
              <a:gd name="connsiteY1" fmla="*/ 0 h 849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8194" h="849086">
                <a:moveTo>
                  <a:pt x="0" y="849086"/>
                </a:moveTo>
                <a:lnTo>
                  <a:pt x="248194" y="0"/>
                </a:lnTo>
              </a:path>
            </a:pathLst>
          </a:custGeom>
          <a:ln w="76200">
            <a:solidFill>
              <a:srgbClr val="FF0000">
                <a:alpha val="60000"/>
              </a:srgb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6" name="Picture 2"/>
          <p:cNvPicPr>
            <a:picLocks noChangeAspect="1" noChangeArrowheads="1"/>
          </p:cNvPicPr>
          <p:nvPr/>
        </p:nvPicPr>
        <p:blipFill>
          <a:blip r:embed="rId2" cstate="print"/>
          <a:srcRect l="3197" t="13707" r="3551"/>
          <a:stretch>
            <a:fillRect/>
          </a:stretch>
        </p:blipFill>
        <p:spPr bwMode="auto">
          <a:xfrm>
            <a:off x="109728" y="6381338"/>
            <a:ext cx="2267712" cy="476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6" name="Rectangle 155"/>
          <p:cNvSpPr/>
          <p:nvPr/>
        </p:nvSpPr>
        <p:spPr>
          <a:xfrm>
            <a:off x="0" y="5915025"/>
            <a:ext cx="2514600" cy="942975"/>
          </a:xfrm>
          <a:prstGeom prst="rect">
            <a:avLst/>
          </a:prstGeom>
          <a:ln w="28575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ZoneTexte 110"/>
          <p:cNvSpPr txBox="1"/>
          <p:nvPr/>
        </p:nvSpPr>
        <p:spPr>
          <a:xfrm>
            <a:off x="1558372" y="5452146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rgbClr val="FF0000"/>
                </a:solidFill>
              </a:rPr>
              <a:t>&gt;&lt;</a:t>
            </a:r>
            <a:endParaRPr lang="fr-FR" sz="1100" b="1" dirty="0">
              <a:solidFill>
                <a:srgbClr val="FF0000"/>
              </a:solidFill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2548972" y="718221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rgbClr val="FF0000"/>
                </a:solidFill>
              </a:rPr>
              <a:t>&gt;&lt;</a:t>
            </a:r>
            <a:endParaRPr lang="fr-FR" sz="1100" b="1" dirty="0">
              <a:solidFill>
                <a:srgbClr val="FF0000"/>
              </a:solidFill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2034622" y="1642146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rgbClr val="FF0000"/>
                </a:solidFill>
              </a:rPr>
              <a:t>&gt;&lt;</a:t>
            </a:r>
            <a:endParaRPr lang="fr-FR" sz="1100" b="1" dirty="0">
              <a:solidFill>
                <a:srgbClr val="FF0000"/>
              </a:solidFill>
            </a:endParaRPr>
          </a:p>
        </p:txBody>
      </p:sp>
      <p:sp>
        <p:nvSpPr>
          <p:cNvPr id="145" name="ZoneTexte 144"/>
          <p:cNvSpPr txBox="1"/>
          <p:nvPr/>
        </p:nvSpPr>
        <p:spPr>
          <a:xfrm>
            <a:off x="3406222" y="4994946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rgbClr val="FF0000"/>
                </a:solidFill>
              </a:rPr>
              <a:t>&gt;&lt;</a:t>
            </a:r>
            <a:endParaRPr lang="fr-FR" sz="1100" b="1" dirty="0">
              <a:solidFill>
                <a:srgbClr val="FF0000"/>
              </a:solidFill>
            </a:endParaRPr>
          </a:p>
        </p:txBody>
      </p:sp>
      <p:sp>
        <p:nvSpPr>
          <p:cNvPr id="157" name="ZoneTexte 156"/>
          <p:cNvSpPr txBox="1"/>
          <p:nvPr/>
        </p:nvSpPr>
        <p:spPr>
          <a:xfrm>
            <a:off x="1101172" y="2832771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rgbClr val="FF0000"/>
                </a:solidFill>
              </a:rPr>
              <a:t>&gt;&lt;</a:t>
            </a:r>
            <a:endParaRPr lang="fr-FR" sz="1100" b="1" dirty="0">
              <a:solidFill>
                <a:srgbClr val="FF0000"/>
              </a:solidFill>
            </a:endParaRPr>
          </a:p>
        </p:txBody>
      </p:sp>
      <p:cxnSp>
        <p:nvCxnSpPr>
          <p:cNvPr id="166" name="Connecteur droit 165"/>
          <p:cNvCxnSpPr/>
          <p:nvPr/>
        </p:nvCxnSpPr>
        <p:spPr>
          <a:xfrm flipV="1">
            <a:off x="4191000" y="2667000"/>
            <a:ext cx="502920" cy="502920"/>
          </a:xfrm>
          <a:prstGeom prst="line">
            <a:avLst/>
          </a:prstGeom>
          <a:ln>
            <a:solidFill>
              <a:srgbClr val="FF0000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168"/>
          <p:cNvCxnSpPr/>
          <p:nvPr/>
        </p:nvCxnSpPr>
        <p:spPr>
          <a:xfrm>
            <a:off x="4267200" y="3977640"/>
            <a:ext cx="975360" cy="12192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Ellipse 183"/>
          <p:cNvSpPr/>
          <p:nvPr/>
        </p:nvSpPr>
        <p:spPr>
          <a:xfrm>
            <a:off x="4521200" y="4306712"/>
            <a:ext cx="304800" cy="237067"/>
          </a:xfrm>
          <a:prstGeom prst="ellipse">
            <a:avLst/>
          </a:prstGeom>
          <a:ln w="28575">
            <a:solidFill>
              <a:srgbClr val="00B050">
                <a:alpha val="60000"/>
              </a:srgb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141112" y="6538823"/>
            <a:ext cx="186692" cy="161133"/>
          </a:xfrm>
          <a:prstGeom prst="ellipse">
            <a:avLst/>
          </a:prstGeom>
          <a:ln w="28575">
            <a:solidFill>
              <a:srgbClr val="00B050">
                <a:alpha val="60000"/>
              </a:srgb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>
            <a:off x="1285336" y="6620933"/>
            <a:ext cx="304800" cy="237067"/>
          </a:xfrm>
          <a:prstGeom prst="ellipse">
            <a:avLst/>
          </a:prstGeom>
          <a:ln w="28575">
            <a:solidFill>
              <a:srgbClr val="00B050">
                <a:alpha val="60000"/>
              </a:srgb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Ellipse 187"/>
          <p:cNvSpPr/>
          <p:nvPr/>
        </p:nvSpPr>
        <p:spPr>
          <a:xfrm>
            <a:off x="1748244" y="6406324"/>
            <a:ext cx="336430" cy="364271"/>
          </a:xfrm>
          <a:prstGeom prst="ellipse">
            <a:avLst/>
          </a:prstGeom>
          <a:ln w="28575">
            <a:solidFill>
              <a:srgbClr val="00B050">
                <a:alpha val="60000"/>
              </a:srgb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Ellipse 190"/>
          <p:cNvSpPr/>
          <p:nvPr/>
        </p:nvSpPr>
        <p:spPr>
          <a:xfrm>
            <a:off x="752105" y="6371184"/>
            <a:ext cx="304800" cy="237067"/>
          </a:xfrm>
          <a:prstGeom prst="ellipse">
            <a:avLst/>
          </a:prstGeom>
          <a:ln w="28575">
            <a:solidFill>
              <a:srgbClr val="00B050">
                <a:alpha val="60000"/>
              </a:srgbClr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Forme libre 191"/>
          <p:cNvSpPr/>
          <p:nvPr/>
        </p:nvSpPr>
        <p:spPr>
          <a:xfrm>
            <a:off x="5023262" y="5723906"/>
            <a:ext cx="486889" cy="961902"/>
          </a:xfrm>
          <a:custGeom>
            <a:avLst/>
            <a:gdLst>
              <a:gd name="connsiteX0" fmla="*/ 403761 w 617517"/>
              <a:gd name="connsiteY0" fmla="*/ 0 h 1211283"/>
              <a:gd name="connsiteX1" fmla="*/ 522514 w 617517"/>
              <a:gd name="connsiteY1" fmla="*/ 0 h 1211283"/>
              <a:gd name="connsiteX2" fmla="*/ 617517 w 617517"/>
              <a:gd name="connsiteY2" fmla="*/ 617516 h 1211283"/>
              <a:gd name="connsiteX3" fmla="*/ 451262 w 617517"/>
              <a:gd name="connsiteY3" fmla="*/ 1211283 h 1211283"/>
              <a:gd name="connsiteX4" fmla="*/ 225631 w 617517"/>
              <a:gd name="connsiteY4" fmla="*/ 1128155 h 1211283"/>
              <a:gd name="connsiteX5" fmla="*/ 190005 w 617517"/>
              <a:gd name="connsiteY5" fmla="*/ 866898 h 1211283"/>
              <a:gd name="connsiteX6" fmla="*/ 0 w 617517"/>
              <a:gd name="connsiteY6" fmla="*/ 558140 h 1211283"/>
              <a:gd name="connsiteX7" fmla="*/ 130628 w 617517"/>
              <a:gd name="connsiteY7" fmla="*/ 344384 h 1211283"/>
              <a:gd name="connsiteX8" fmla="*/ 427511 w 617517"/>
              <a:gd name="connsiteY8" fmla="*/ 237506 h 1211283"/>
              <a:gd name="connsiteX9" fmla="*/ 403761 w 617517"/>
              <a:gd name="connsiteY9" fmla="*/ 0 h 1211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7517" h="1211283">
                <a:moveTo>
                  <a:pt x="403761" y="0"/>
                </a:moveTo>
                <a:lnTo>
                  <a:pt x="522514" y="0"/>
                </a:lnTo>
                <a:lnTo>
                  <a:pt x="617517" y="617516"/>
                </a:lnTo>
                <a:lnTo>
                  <a:pt x="451262" y="1211283"/>
                </a:lnTo>
                <a:lnTo>
                  <a:pt x="225631" y="1128155"/>
                </a:lnTo>
                <a:lnTo>
                  <a:pt x="190005" y="866898"/>
                </a:lnTo>
                <a:lnTo>
                  <a:pt x="0" y="558140"/>
                </a:lnTo>
                <a:lnTo>
                  <a:pt x="130628" y="344384"/>
                </a:lnTo>
                <a:lnTo>
                  <a:pt x="427511" y="237506"/>
                </a:lnTo>
                <a:lnTo>
                  <a:pt x="403761" y="0"/>
                </a:lnTo>
                <a:close/>
              </a:path>
            </a:pathLst>
          </a:custGeom>
          <a:ln w="12700">
            <a:solidFill>
              <a:srgbClr val="0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Ellipse 192"/>
          <p:cNvSpPr/>
          <p:nvPr/>
        </p:nvSpPr>
        <p:spPr>
          <a:xfrm>
            <a:off x="5134101" y="6086176"/>
            <a:ext cx="304800" cy="237067"/>
          </a:xfrm>
          <a:prstGeom prst="ellipse">
            <a:avLst/>
          </a:prstGeom>
          <a:ln w="28575">
            <a:solidFill>
              <a:srgbClr val="00B050">
                <a:alpha val="60000"/>
              </a:srgbClr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Explosion 1 194"/>
          <p:cNvSpPr/>
          <p:nvPr/>
        </p:nvSpPr>
        <p:spPr>
          <a:xfrm>
            <a:off x="1460666" y="3087585"/>
            <a:ext cx="190005" cy="213755"/>
          </a:xfrm>
          <a:prstGeom prst="irregularSeal1">
            <a:avLst/>
          </a:prstGeom>
          <a:ln w="3175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" name="ZoneTexte 199"/>
          <p:cNvSpPr txBox="1"/>
          <p:nvPr/>
        </p:nvSpPr>
        <p:spPr>
          <a:xfrm>
            <a:off x="0" y="0"/>
            <a:ext cx="2387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Fond de croquis pré rempli à imprimer</a:t>
            </a:r>
            <a:endParaRPr lang="fr-F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76200">
          <a:solidFill>
            <a:srgbClr val="FF0000">
              <a:alpha val="60000"/>
            </a:srgbClr>
          </a:solidFill>
          <a:headEnd type="arrow" w="med" len="med"/>
          <a:tailEnd type="arrow" w="med" len="med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491</Words>
  <Application>Microsoft Office PowerPoint</Application>
  <PresentationFormat>Affichage à l'écran (4:3)</PresentationFormat>
  <Paragraphs>148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Croquis de synthèse de l’espace français Niveau 1ère 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</dc:creator>
  <cp:lastModifiedBy>Alain</cp:lastModifiedBy>
  <cp:revision>30</cp:revision>
  <dcterms:created xsi:type="dcterms:W3CDTF">2013-06-01T07:15:05Z</dcterms:created>
  <dcterms:modified xsi:type="dcterms:W3CDTF">2013-06-01T11:16:18Z</dcterms:modified>
</cp:coreProperties>
</file>