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17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B93E7-86C9-4EE0-958F-8DFF5AF49BDC}" type="datetimeFigureOut">
              <a:rPr lang="fr-FR" smtClean="0"/>
              <a:t>12/12/2017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826F4-3953-4C24-8323-0B02CF56EA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6266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B93E7-86C9-4EE0-958F-8DFF5AF49BDC}" type="datetimeFigureOut">
              <a:rPr lang="fr-FR" smtClean="0"/>
              <a:t>12/12/2017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826F4-3953-4C24-8323-0B02CF56EA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4167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B93E7-86C9-4EE0-958F-8DFF5AF49BDC}" type="datetimeFigureOut">
              <a:rPr lang="fr-FR" smtClean="0"/>
              <a:t>12/12/2017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826F4-3953-4C24-8323-0B02CF56EA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1680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B93E7-86C9-4EE0-958F-8DFF5AF49BDC}" type="datetimeFigureOut">
              <a:rPr lang="fr-FR" smtClean="0"/>
              <a:t>12/12/2017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826F4-3953-4C24-8323-0B02CF56EA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142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B93E7-86C9-4EE0-958F-8DFF5AF49BDC}" type="datetimeFigureOut">
              <a:rPr lang="fr-FR" smtClean="0"/>
              <a:t>12/12/2017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826F4-3953-4C24-8323-0B02CF56EA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9209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B93E7-86C9-4EE0-958F-8DFF5AF49BDC}" type="datetimeFigureOut">
              <a:rPr lang="fr-FR" smtClean="0"/>
              <a:t>12/12/2017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826F4-3953-4C24-8323-0B02CF56EA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4538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B93E7-86C9-4EE0-958F-8DFF5AF49BDC}" type="datetimeFigureOut">
              <a:rPr lang="fr-FR" smtClean="0"/>
              <a:t>12/12/2017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826F4-3953-4C24-8323-0B02CF56EA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6085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B93E7-86C9-4EE0-958F-8DFF5AF49BDC}" type="datetimeFigureOut">
              <a:rPr lang="fr-FR" smtClean="0"/>
              <a:t>12/12/2017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826F4-3953-4C24-8323-0B02CF56EA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9486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B93E7-86C9-4EE0-958F-8DFF5AF49BDC}" type="datetimeFigureOut">
              <a:rPr lang="fr-FR" smtClean="0"/>
              <a:t>12/12/2017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826F4-3953-4C24-8323-0B02CF56EA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1577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B93E7-86C9-4EE0-958F-8DFF5AF49BDC}" type="datetimeFigureOut">
              <a:rPr lang="fr-FR" smtClean="0"/>
              <a:t>12/12/2017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826F4-3953-4C24-8323-0B02CF56EA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984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B93E7-86C9-4EE0-958F-8DFF5AF49BDC}" type="datetimeFigureOut">
              <a:rPr lang="fr-FR" smtClean="0"/>
              <a:t>12/12/2017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826F4-3953-4C24-8323-0B02CF56EA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8344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B93E7-86C9-4EE0-958F-8DFF5AF49BDC}" type="datetimeFigureOut">
              <a:rPr lang="fr-FR" smtClean="0"/>
              <a:t>12/12/2017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826F4-3953-4C24-8323-0B02CF56EA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2152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8908" y="601948"/>
            <a:ext cx="2624447" cy="357186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585793" y="725977"/>
            <a:ext cx="666735" cy="76828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1585793" y="1628068"/>
            <a:ext cx="596348" cy="45091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2591283" y="2588359"/>
            <a:ext cx="463826" cy="39756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2378099" y="1238078"/>
            <a:ext cx="1073427" cy="74874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1750029" y="2453012"/>
            <a:ext cx="278296" cy="28160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2120006" y="2588359"/>
            <a:ext cx="265044" cy="24542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1919160" y="2118248"/>
            <a:ext cx="734646" cy="26963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1711348" y="2182726"/>
            <a:ext cx="172619" cy="14067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1585793" y="1817812"/>
            <a:ext cx="257908" cy="8172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2837948" y="2078982"/>
            <a:ext cx="469232" cy="46470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922053" y="1786024"/>
            <a:ext cx="347139" cy="20080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3226177" y="2601427"/>
            <a:ext cx="304800" cy="46470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755576" y="5939352"/>
            <a:ext cx="73072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Afrique de l’Ouest : rectangles à nommer et modifier (taille, couleur) en vue d’une schématisation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376130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18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LAMOTTE ALAIN</dc:creator>
  <cp:lastModifiedBy>LAMOTTE ALAIN</cp:lastModifiedBy>
  <cp:revision>2</cp:revision>
  <dcterms:created xsi:type="dcterms:W3CDTF">2017-12-12T08:09:10Z</dcterms:created>
  <dcterms:modified xsi:type="dcterms:W3CDTF">2017-12-12T08:13:41Z</dcterms:modified>
</cp:coreProperties>
</file>