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147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9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88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66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01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0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0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7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68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5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86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47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D2B8-0B60-4431-8320-4326C103AEE8}" type="datetimeFigureOut">
              <a:rPr lang="fr-FR" smtClean="0"/>
              <a:t>16/09/2018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9518-434B-47FF-AD0E-095188041C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2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50" y="1214437"/>
            <a:ext cx="4152900" cy="4429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2668" y="3898551"/>
            <a:ext cx="358346" cy="35834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42668" y="3225110"/>
            <a:ext cx="358346" cy="358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2668" y="2551669"/>
            <a:ext cx="358346" cy="3583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42668" y="1847335"/>
            <a:ext cx="358346" cy="358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988541" y="1836349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10 à 20%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8595" y="2602238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20 à 30%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95" y="3250394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30 à 40%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8594" y="3898550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40 à 50%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29597" y="2023719"/>
            <a:ext cx="358346" cy="358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329597" y="2400330"/>
            <a:ext cx="358346" cy="3583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329597" y="2753036"/>
            <a:ext cx="358346" cy="358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329597" y="3111382"/>
            <a:ext cx="358346" cy="358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329597" y="3473155"/>
            <a:ext cx="358346" cy="3583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329597" y="3838239"/>
            <a:ext cx="358346" cy="3583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329597" y="4196585"/>
            <a:ext cx="358346" cy="358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329597" y="4550665"/>
            <a:ext cx="358346" cy="358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329597" y="4917940"/>
            <a:ext cx="358346" cy="35834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TextBox 26"/>
          <p:cNvSpPr txBox="1"/>
          <p:nvPr/>
        </p:nvSpPr>
        <p:spPr>
          <a:xfrm>
            <a:off x="139684" y="1371024"/>
            <a:ext cx="2024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Part d’exposition au bruit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99466" y="177011"/>
            <a:ext cx="8990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«Habiter dans Paris, ça casse les oreilles »</a:t>
            </a:r>
          </a:p>
          <a:p>
            <a:pPr algn="ctr"/>
            <a:r>
              <a:rPr lang="fr-FR" sz="1400" dirty="0"/>
              <a:t>Un exemple de différenciation d’un espace de centre ville sur un critère de nuisance environnementale </a:t>
            </a:r>
          </a:p>
          <a:p>
            <a:pPr algn="ctr"/>
            <a:r>
              <a:rPr lang="fr-FR" sz="1400" b="1" dirty="0"/>
              <a:t>L’exposition au bruit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86990" y="841209"/>
            <a:ext cx="5043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Source : </a:t>
            </a:r>
            <a:r>
              <a:rPr lang="fr-FR" sz="1200" dirty="0" err="1"/>
              <a:t>Cartoviz</a:t>
            </a:r>
            <a:r>
              <a:rPr lang="fr-FR" sz="1200" dirty="0"/>
              <a:t> (</a:t>
            </a:r>
            <a:r>
              <a:rPr lang="fr-FR" sz="1200" dirty="0" err="1"/>
              <a:t>Iaurif</a:t>
            </a:r>
            <a:r>
              <a:rPr lang="fr-FR" sz="1200" dirty="0"/>
              <a:t>), carte et graphique des nuisances environnementales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8022" y="6175845"/>
            <a:ext cx="3821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Portion d’espace étudiée : de la Seine au périphérique Sud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407" y="4120828"/>
            <a:ext cx="2168375" cy="12776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/>
          <a:srcRect t="17715"/>
          <a:stretch/>
        </p:blipFill>
        <p:spPr>
          <a:xfrm>
            <a:off x="6777331" y="2770712"/>
            <a:ext cx="1986479" cy="1195840"/>
          </a:xfrm>
          <a:prstGeom prst="rect">
            <a:avLst/>
          </a:prstGeom>
        </p:spPr>
      </p:pic>
      <p:cxnSp>
        <p:nvCxnSpPr>
          <p:cNvPr id="34" name="Straight Connector 33"/>
          <p:cNvCxnSpPr>
            <a:stCxn id="26" idx="2"/>
          </p:cNvCxnSpPr>
          <p:nvPr/>
        </p:nvCxnSpPr>
        <p:spPr>
          <a:xfrm flipV="1">
            <a:off x="4508770" y="5097113"/>
            <a:ext cx="2975242" cy="179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3287937"/>
            <a:ext cx="3024554" cy="176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7331" y="1356272"/>
            <a:ext cx="1912882" cy="1118093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>
            <a:off x="4572000" y="2202892"/>
            <a:ext cx="2968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3425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66DFA75F-A476-452D-98B3-23709280F940}" vid="{D5844A64-D8B8-44C1-82D7-C55A3530CB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prof</Template>
  <TotalTime>24</TotalTime>
  <Words>51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2018-09-16T10:15:58Z</dcterms:created>
  <dcterms:modified xsi:type="dcterms:W3CDTF">2018-09-16T10:40:49Z</dcterms:modified>
</cp:coreProperties>
</file>