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0080625" cy="7559675"/>
  <p:notesSz cx="7104063" cy="102346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57" userDrawn="1">
          <p15:clr>
            <a:srgbClr val="A4A3A4"/>
          </p15:clr>
        </p15:guide>
        <p15:guide id="2" pos="203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7" d="100"/>
          <a:sy n="57" d="100"/>
        </p:scale>
        <p:origin x="1378" y="53"/>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757"/>
        <p:guide pos="203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F7C724AB-9409-4198-8138-DB19283863BB}"/>
              </a:ext>
            </a:extLst>
          </p:cNvPr>
          <p:cNvSpPr>
            <a:spLocks noGrp="1" noRot="1" noChangeAspect="1" noChangeArrowheads="1"/>
          </p:cNvSpPr>
          <p:nvPr>
            <p:ph type="sldImg"/>
          </p:nvPr>
        </p:nvSpPr>
        <p:spPr bwMode="auto">
          <a:xfrm>
            <a:off x="993775" y="777875"/>
            <a:ext cx="5114925" cy="383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0" name="Rectangle 2">
            <a:extLst>
              <a:ext uri="{FF2B5EF4-FFF2-40B4-BE49-F238E27FC236}">
                <a16:creationId xmlns:a16="http://schemas.microsoft.com/office/drawing/2014/main" id="{84FEA05F-98FC-462D-9CEF-F29CBAFAB5D6}"/>
              </a:ext>
            </a:extLst>
          </p:cNvPr>
          <p:cNvSpPr>
            <a:spLocks noGrp="1" noChangeArrowheads="1"/>
          </p:cNvSpPr>
          <p:nvPr>
            <p:ph type="body"/>
          </p:nvPr>
        </p:nvSpPr>
        <p:spPr bwMode="auto">
          <a:xfrm>
            <a:off x="710108" y="4861252"/>
            <a:ext cx="5682356" cy="4604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a:p>
        </p:txBody>
      </p:sp>
      <p:sp>
        <p:nvSpPr>
          <p:cNvPr id="2051" name="Rectangle 3">
            <a:extLst>
              <a:ext uri="{FF2B5EF4-FFF2-40B4-BE49-F238E27FC236}">
                <a16:creationId xmlns:a16="http://schemas.microsoft.com/office/drawing/2014/main" id="{3E46977D-1E80-4C45-9577-103440408BCA}"/>
              </a:ext>
            </a:extLst>
          </p:cNvPr>
          <p:cNvSpPr>
            <a:spLocks noGrp="1" noChangeArrowheads="1"/>
          </p:cNvSpPr>
          <p:nvPr>
            <p:ph type="hdr"/>
          </p:nvPr>
        </p:nvSpPr>
        <p:spPr bwMode="auto">
          <a:xfrm>
            <a:off x="1" y="0"/>
            <a:ext cx="3082107" cy="510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426755" algn="l"/>
                <a:tab pos="853509" algn="l"/>
                <a:tab pos="1280264" algn="l"/>
                <a:tab pos="1707018" algn="l"/>
                <a:tab pos="2133773" algn="l"/>
                <a:tab pos="2560527" algn="l"/>
                <a:tab pos="2987282" algn="l"/>
              </a:tabLst>
              <a:defRPr sz="1300">
                <a:solidFill>
                  <a:srgbClr val="000000"/>
                </a:solidFill>
                <a:latin typeface="Times New Roman" panose="02020603050405020304" pitchFamily="18" charset="0"/>
                <a:cs typeface="Segoe UI" panose="020B0502040204020203" pitchFamily="34" charset="0"/>
              </a:defRPr>
            </a:lvl1pPr>
          </a:lstStyle>
          <a:p>
            <a:endParaRPr lang="fr-FR" altLang="fr-FR"/>
          </a:p>
        </p:txBody>
      </p:sp>
      <p:sp>
        <p:nvSpPr>
          <p:cNvPr id="2052" name="Rectangle 4">
            <a:extLst>
              <a:ext uri="{FF2B5EF4-FFF2-40B4-BE49-F238E27FC236}">
                <a16:creationId xmlns:a16="http://schemas.microsoft.com/office/drawing/2014/main" id="{2B2633B6-85AE-43A4-BFFB-6B4019F5C4A6}"/>
              </a:ext>
            </a:extLst>
          </p:cNvPr>
          <p:cNvSpPr>
            <a:spLocks noGrp="1" noChangeArrowheads="1"/>
          </p:cNvSpPr>
          <p:nvPr>
            <p:ph type="dt"/>
          </p:nvPr>
        </p:nvSpPr>
        <p:spPr bwMode="auto">
          <a:xfrm>
            <a:off x="4020465" y="0"/>
            <a:ext cx="3082107" cy="510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426755" algn="l"/>
                <a:tab pos="853509" algn="l"/>
                <a:tab pos="1280264" algn="l"/>
                <a:tab pos="1707018" algn="l"/>
                <a:tab pos="2133773" algn="l"/>
                <a:tab pos="2560527" algn="l"/>
                <a:tab pos="2987282" algn="l"/>
              </a:tabLst>
              <a:defRPr sz="1300">
                <a:solidFill>
                  <a:srgbClr val="000000"/>
                </a:solidFill>
                <a:latin typeface="Times New Roman" panose="02020603050405020304" pitchFamily="18" charset="0"/>
                <a:cs typeface="Segoe UI" panose="020B0502040204020203" pitchFamily="34" charset="0"/>
              </a:defRPr>
            </a:lvl1pPr>
          </a:lstStyle>
          <a:p>
            <a:endParaRPr lang="fr-FR" altLang="fr-FR"/>
          </a:p>
        </p:txBody>
      </p:sp>
      <p:sp>
        <p:nvSpPr>
          <p:cNvPr id="2053" name="Rectangle 5">
            <a:extLst>
              <a:ext uri="{FF2B5EF4-FFF2-40B4-BE49-F238E27FC236}">
                <a16:creationId xmlns:a16="http://schemas.microsoft.com/office/drawing/2014/main" id="{2F59CFAE-883C-4888-A0E1-DF6F01E69392}"/>
              </a:ext>
            </a:extLst>
          </p:cNvPr>
          <p:cNvSpPr>
            <a:spLocks noGrp="1" noChangeArrowheads="1"/>
          </p:cNvSpPr>
          <p:nvPr>
            <p:ph type="ftr"/>
          </p:nvPr>
        </p:nvSpPr>
        <p:spPr bwMode="auto">
          <a:xfrm>
            <a:off x="1" y="9722502"/>
            <a:ext cx="3082107" cy="510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426755" algn="l"/>
                <a:tab pos="853509" algn="l"/>
                <a:tab pos="1280264" algn="l"/>
                <a:tab pos="1707018" algn="l"/>
                <a:tab pos="2133773" algn="l"/>
                <a:tab pos="2560527" algn="l"/>
                <a:tab pos="2987282" algn="l"/>
              </a:tabLst>
              <a:defRPr sz="1300">
                <a:solidFill>
                  <a:srgbClr val="000000"/>
                </a:solidFill>
                <a:latin typeface="Times New Roman" panose="02020603050405020304" pitchFamily="18" charset="0"/>
                <a:cs typeface="Segoe UI" panose="020B0502040204020203" pitchFamily="34" charset="0"/>
              </a:defRPr>
            </a:lvl1pPr>
          </a:lstStyle>
          <a:p>
            <a:endParaRPr lang="fr-FR" altLang="fr-FR"/>
          </a:p>
        </p:txBody>
      </p:sp>
      <p:sp>
        <p:nvSpPr>
          <p:cNvPr id="2054" name="Rectangle 6">
            <a:extLst>
              <a:ext uri="{FF2B5EF4-FFF2-40B4-BE49-F238E27FC236}">
                <a16:creationId xmlns:a16="http://schemas.microsoft.com/office/drawing/2014/main" id="{3874C6AC-66AD-4B9C-B620-17FEDEE6CAA8}"/>
              </a:ext>
            </a:extLst>
          </p:cNvPr>
          <p:cNvSpPr>
            <a:spLocks noGrp="1" noChangeArrowheads="1"/>
          </p:cNvSpPr>
          <p:nvPr>
            <p:ph type="sldNum"/>
          </p:nvPr>
        </p:nvSpPr>
        <p:spPr bwMode="auto">
          <a:xfrm>
            <a:off x="4020465" y="9722502"/>
            <a:ext cx="3082107" cy="510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426755" algn="l"/>
                <a:tab pos="853509" algn="l"/>
                <a:tab pos="1280264" algn="l"/>
                <a:tab pos="1707018" algn="l"/>
                <a:tab pos="2133773" algn="l"/>
                <a:tab pos="2560527" algn="l"/>
                <a:tab pos="2987282" algn="l"/>
              </a:tabLst>
              <a:defRPr sz="1300">
                <a:solidFill>
                  <a:srgbClr val="000000"/>
                </a:solidFill>
                <a:latin typeface="Times New Roman" panose="02020603050405020304" pitchFamily="18" charset="0"/>
                <a:cs typeface="Segoe UI" panose="020B0502040204020203" pitchFamily="34" charset="0"/>
              </a:defRPr>
            </a:lvl1pPr>
          </a:lstStyle>
          <a:p>
            <a:fld id="{75805191-EB9D-4DA9-9F49-5B677EF8DED5}"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CBB425-4E20-4193-A968-68A7E07DC308}"/>
              </a:ext>
            </a:extLst>
          </p:cNvPr>
          <p:cNvSpPr>
            <a:spLocks noGrp="1" noChangeArrowheads="1"/>
          </p:cNvSpPr>
          <p:nvPr>
            <p:ph type="sldNum"/>
          </p:nvPr>
        </p:nvSpPr>
        <p:spPr>
          <a:ln/>
        </p:spPr>
        <p:txBody>
          <a:bodyPr/>
          <a:lstStyle/>
          <a:p>
            <a:fld id="{56564545-210C-4DC9-803B-6F20C5D8B42D}" type="slidenum">
              <a:rPr lang="fr-FR" altLang="fr-FR"/>
              <a:pPr/>
              <a:t>1</a:t>
            </a:fld>
            <a:endParaRPr lang="fr-FR" altLang="fr-FR"/>
          </a:p>
        </p:txBody>
      </p:sp>
      <p:sp>
        <p:nvSpPr>
          <p:cNvPr id="32769" name="Rectangle 1">
            <a:extLst>
              <a:ext uri="{FF2B5EF4-FFF2-40B4-BE49-F238E27FC236}">
                <a16:creationId xmlns:a16="http://schemas.microsoft.com/office/drawing/2014/main" id="{160128C0-A2CA-4424-901E-007F33F8E7C9}"/>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Rectangle 2">
            <a:extLst>
              <a:ext uri="{FF2B5EF4-FFF2-40B4-BE49-F238E27FC236}">
                <a16:creationId xmlns:a16="http://schemas.microsoft.com/office/drawing/2014/main" id="{5D49D530-C079-4097-A82F-2F77F1F17B2E}"/>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2BDF12-6CC3-45D3-9F90-C940DD5836BA}"/>
              </a:ext>
            </a:extLst>
          </p:cNvPr>
          <p:cNvSpPr>
            <a:spLocks noGrp="1" noChangeArrowheads="1"/>
          </p:cNvSpPr>
          <p:nvPr>
            <p:ph type="sldNum"/>
          </p:nvPr>
        </p:nvSpPr>
        <p:spPr>
          <a:ln/>
        </p:spPr>
        <p:txBody>
          <a:bodyPr/>
          <a:lstStyle/>
          <a:p>
            <a:fld id="{099A4211-A59A-4F1D-8A3B-E9559CB46159}" type="slidenum">
              <a:rPr lang="fr-FR" altLang="fr-FR"/>
              <a:pPr/>
              <a:t>10</a:t>
            </a:fld>
            <a:endParaRPr lang="fr-FR" altLang="fr-FR"/>
          </a:p>
        </p:txBody>
      </p:sp>
      <p:sp>
        <p:nvSpPr>
          <p:cNvPr id="41985" name="Rectangle 1">
            <a:extLst>
              <a:ext uri="{FF2B5EF4-FFF2-40B4-BE49-F238E27FC236}">
                <a16:creationId xmlns:a16="http://schemas.microsoft.com/office/drawing/2014/main" id="{B306E101-81F1-4C32-A132-1FB805A72457}"/>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7ACE6A42-8EEC-472D-B4D9-EF9DE20A674A}"/>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D98E9C-99C2-43B8-B172-AAED68C1B661}"/>
              </a:ext>
            </a:extLst>
          </p:cNvPr>
          <p:cNvSpPr>
            <a:spLocks noGrp="1" noChangeArrowheads="1"/>
          </p:cNvSpPr>
          <p:nvPr>
            <p:ph type="sldNum"/>
          </p:nvPr>
        </p:nvSpPr>
        <p:spPr>
          <a:ln/>
        </p:spPr>
        <p:txBody>
          <a:bodyPr/>
          <a:lstStyle/>
          <a:p>
            <a:fld id="{57B09588-0D79-4A09-87B4-37783C289DA9}" type="slidenum">
              <a:rPr lang="fr-FR" altLang="fr-FR"/>
              <a:pPr/>
              <a:t>11</a:t>
            </a:fld>
            <a:endParaRPr lang="fr-FR" altLang="fr-FR"/>
          </a:p>
        </p:txBody>
      </p:sp>
      <p:sp>
        <p:nvSpPr>
          <p:cNvPr id="43009" name="Rectangle 1">
            <a:extLst>
              <a:ext uri="{FF2B5EF4-FFF2-40B4-BE49-F238E27FC236}">
                <a16:creationId xmlns:a16="http://schemas.microsoft.com/office/drawing/2014/main" id="{505D5420-5A9C-448E-861D-085A005AB705}"/>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a:extLst>
              <a:ext uri="{FF2B5EF4-FFF2-40B4-BE49-F238E27FC236}">
                <a16:creationId xmlns:a16="http://schemas.microsoft.com/office/drawing/2014/main" id="{023B2F77-EA77-468A-9782-305F3831EC39}"/>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9448C8-CB9C-4A09-A243-01054DB34FEB}"/>
              </a:ext>
            </a:extLst>
          </p:cNvPr>
          <p:cNvSpPr>
            <a:spLocks noGrp="1" noChangeArrowheads="1"/>
          </p:cNvSpPr>
          <p:nvPr>
            <p:ph type="sldNum"/>
          </p:nvPr>
        </p:nvSpPr>
        <p:spPr>
          <a:ln/>
        </p:spPr>
        <p:txBody>
          <a:bodyPr/>
          <a:lstStyle/>
          <a:p>
            <a:fld id="{F5BDD88E-253A-476E-9485-499171FC77FF}" type="slidenum">
              <a:rPr lang="fr-FR" altLang="fr-FR"/>
              <a:pPr/>
              <a:t>12</a:t>
            </a:fld>
            <a:endParaRPr lang="fr-FR" altLang="fr-FR"/>
          </a:p>
        </p:txBody>
      </p:sp>
      <p:sp>
        <p:nvSpPr>
          <p:cNvPr id="44033" name="Rectangle 1">
            <a:extLst>
              <a:ext uri="{FF2B5EF4-FFF2-40B4-BE49-F238E27FC236}">
                <a16:creationId xmlns:a16="http://schemas.microsoft.com/office/drawing/2014/main" id="{E157179C-6443-4FF0-AB58-6CEF983010CD}"/>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a:extLst>
              <a:ext uri="{FF2B5EF4-FFF2-40B4-BE49-F238E27FC236}">
                <a16:creationId xmlns:a16="http://schemas.microsoft.com/office/drawing/2014/main" id="{EFEDE7AB-F3DB-4D86-82B9-00F9E8F1BED1}"/>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6C9E91-5E00-455A-BE79-DB9FC645A1BA}"/>
              </a:ext>
            </a:extLst>
          </p:cNvPr>
          <p:cNvSpPr>
            <a:spLocks noGrp="1" noChangeArrowheads="1"/>
          </p:cNvSpPr>
          <p:nvPr>
            <p:ph type="sldNum"/>
          </p:nvPr>
        </p:nvSpPr>
        <p:spPr>
          <a:ln/>
        </p:spPr>
        <p:txBody>
          <a:bodyPr/>
          <a:lstStyle/>
          <a:p>
            <a:fld id="{C8397958-8BB8-411D-8E2C-0689ED282318}" type="slidenum">
              <a:rPr lang="fr-FR" altLang="fr-FR"/>
              <a:pPr/>
              <a:t>13</a:t>
            </a:fld>
            <a:endParaRPr lang="fr-FR" altLang="fr-FR"/>
          </a:p>
        </p:txBody>
      </p:sp>
      <p:sp>
        <p:nvSpPr>
          <p:cNvPr id="45057" name="Rectangle 1">
            <a:extLst>
              <a:ext uri="{FF2B5EF4-FFF2-40B4-BE49-F238E27FC236}">
                <a16:creationId xmlns:a16="http://schemas.microsoft.com/office/drawing/2014/main" id="{7E66EBE5-4B5D-4458-87EF-D50975EAD5CE}"/>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156268F8-6CBE-4797-98C9-4A503EF9D9DA}"/>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E062C0-1A2E-41DB-A467-55DAF7C8D5D3}"/>
              </a:ext>
            </a:extLst>
          </p:cNvPr>
          <p:cNvSpPr>
            <a:spLocks noGrp="1" noChangeArrowheads="1"/>
          </p:cNvSpPr>
          <p:nvPr>
            <p:ph type="sldNum"/>
          </p:nvPr>
        </p:nvSpPr>
        <p:spPr>
          <a:ln/>
        </p:spPr>
        <p:txBody>
          <a:bodyPr/>
          <a:lstStyle/>
          <a:p>
            <a:fld id="{C2F0632D-AF08-4B16-953F-8ECB47B8B976}" type="slidenum">
              <a:rPr lang="fr-FR" altLang="fr-FR"/>
              <a:pPr/>
              <a:t>14</a:t>
            </a:fld>
            <a:endParaRPr lang="fr-FR" altLang="fr-FR"/>
          </a:p>
        </p:txBody>
      </p:sp>
      <p:sp>
        <p:nvSpPr>
          <p:cNvPr id="46081" name="Rectangle 1">
            <a:extLst>
              <a:ext uri="{FF2B5EF4-FFF2-40B4-BE49-F238E27FC236}">
                <a16:creationId xmlns:a16="http://schemas.microsoft.com/office/drawing/2014/main" id="{22CAB52F-4AAD-41D3-97EC-D3EFD77C6588}"/>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1C54B81D-B96D-4618-9BB6-C9A72EF54AA4}"/>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476993-D65D-473A-A886-CDD7A24DABF4}"/>
              </a:ext>
            </a:extLst>
          </p:cNvPr>
          <p:cNvSpPr>
            <a:spLocks noGrp="1" noChangeArrowheads="1"/>
          </p:cNvSpPr>
          <p:nvPr>
            <p:ph type="sldNum"/>
          </p:nvPr>
        </p:nvSpPr>
        <p:spPr>
          <a:ln/>
        </p:spPr>
        <p:txBody>
          <a:bodyPr/>
          <a:lstStyle/>
          <a:p>
            <a:fld id="{C1D2A2BA-889B-4ABC-A64F-3BAB3C80F644}" type="slidenum">
              <a:rPr lang="fr-FR" altLang="fr-FR"/>
              <a:pPr/>
              <a:t>15</a:t>
            </a:fld>
            <a:endParaRPr lang="fr-FR" altLang="fr-FR"/>
          </a:p>
        </p:txBody>
      </p:sp>
      <p:sp>
        <p:nvSpPr>
          <p:cNvPr id="47105" name="Rectangle 1">
            <a:extLst>
              <a:ext uri="{FF2B5EF4-FFF2-40B4-BE49-F238E27FC236}">
                <a16:creationId xmlns:a16="http://schemas.microsoft.com/office/drawing/2014/main" id="{540BCADA-1A43-4027-B80A-5546F341B939}"/>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EF68FCD9-484B-4A40-B6F7-2405767C65B5}"/>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1FE38B-AB1A-4497-8108-7978F86DCDB2}"/>
              </a:ext>
            </a:extLst>
          </p:cNvPr>
          <p:cNvSpPr>
            <a:spLocks noGrp="1" noChangeArrowheads="1"/>
          </p:cNvSpPr>
          <p:nvPr>
            <p:ph type="sldNum"/>
          </p:nvPr>
        </p:nvSpPr>
        <p:spPr>
          <a:ln/>
        </p:spPr>
        <p:txBody>
          <a:bodyPr/>
          <a:lstStyle/>
          <a:p>
            <a:fld id="{FAD4DA98-779A-42E6-B396-44D7504A9336}" type="slidenum">
              <a:rPr lang="fr-FR" altLang="fr-FR"/>
              <a:pPr/>
              <a:t>16</a:t>
            </a:fld>
            <a:endParaRPr lang="fr-FR" altLang="fr-FR"/>
          </a:p>
        </p:txBody>
      </p:sp>
      <p:sp>
        <p:nvSpPr>
          <p:cNvPr id="48129" name="Rectangle 1">
            <a:extLst>
              <a:ext uri="{FF2B5EF4-FFF2-40B4-BE49-F238E27FC236}">
                <a16:creationId xmlns:a16="http://schemas.microsoft.com/office/drawing/2014/main" id="{DA30461C-1EDD-4D6B-B4B9-575FFB0B1667}"/>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a:extLst>
              <a:ext uri="{FF2B5EF4-FFF2-40B4-BE49-F238E27FC236}">
                <a16:creationId xmlns:a16="http://schemas.microsoft.com/office/drawing/2014/main" id="{B68A9652-7475-4725-9DAB-C9C8ECC0B9BF}"/>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9377B6-E8FD-4E61-9403-9D42744A112F}"/>
              </a:ext>
            </a:extLst>
          </p:cNvPr>
          <p:cNvSpPr>
            <a:spLocks noGrp="1" noChangeArrowheads="1"/>
          </p:cNvSpPr>
          <p:nvPr>
            <p:ph type="sldNum"/>
          </p:nvPr>
        </p:nvSpPr>
        <p:spPr>
          <a:ln/>
        </p:spPr>
        <p:txBody>
          <a:bodyPr/>
          <a:lstStyle/>
          <a:p>
            <a:fld id="{3A427ECA-5774-40B6-96E4-A8945DDAFCFF}" type="slidenum">
              <a:rPr lang="fr-FR" altLang="fr-FR"/>
              <a:pPr/>
              <a:t>17</a:t>
            </a:fld>
            <a:endParaRPr lang="fr-FR" altLang="fr-FR"/>
          </a:p>
        </p:txBody>
      </p:sp>
      <p:sp>
        <p:nvSpPr>
          <p:cNvPr id="49153" name="Rectangle 1">
            <a:extLst>
              <a:ext uri="{FF2B5EF4-FFF2-40B4-BE49-F238E27FC236}">
                <a16:creationId xmlns:a16="http://schemas.microsoft.com/office/drawing/2014/main" id="{00D30253-DA5C-4ADD-85BE-DCC034C26E25}"/>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59CA0156-8087-43D5-AD6E-69B599D4DA1F}"/>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833464-913D-4DB7-87EB-2032671B8AF1}"/>
              </a:ext>
            </a:extLst>
          </p:cNvPr>
          <p:cNvSpPr>
            <a:spLocks noGrp="1" noChangeArrowheads="1"/>
          </p:cNvSpPr>
          <p:nvPr>
            <p:ph type="sldNum"/>
          </p:nvPr>
        </p:nvSpPr>
        <p:spPr>
          <a:ln/>
        </p:spPr>
        <p:txBody>
          <a:bodyPr/>
          <a:lstStyle/>
          <a:p>
            <a:fld id="{1B1CD497-A511-46DF-BF16-B335C726BBBD}" type="slidenum">
              <a:rPr lang="fr-FR" altLang="fr-FR"/>
              <a:pPr/>
              <a:t>18</a:t>
            </a:fld>
            <a:endParaRPr lang="fr-FR" altLang="fr-FR"/>
          </a:p>
        </p:txBody>
      </p:sp>
      <p:sp>
        <p:nvSpPr>
          <p:cNvPr id="50177" name="Rectangle 1">
            <a:extLst>
              <a:ext uri="{FF2B5EF4-FFF2-40B4-BE49-F238E27FC236}">
                <a16:creationId xmlns:a16="http://schemas.microsoft.com/office/drawing/2014/main" id="{7CDC2CE0-66A5-4B5C-A258-08589FF1C3B6}"/>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a:extLst>
              <a:ext uri="{FF2B5EF4-FFF2-40B4-BE49-F238E27FC236}">
                <a16:creationId xmlns:a16="http://schemas.microsoft.com/office/drawing/2014/main" id="{09AF6EF9-B9B6-4C1C-B196-0C12A8CAD7C4}"/>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16528B-CFAA-4DEA-A3DC-CBE99720D9E7}"/>
              </a:ext>
            </a:extLst>
          </p:cNvPr>
          <p:cNvSpPr>
            <a:spLocks noGrp="1" noChangeArrowheads="1"/>
          </p:cNvSpPr>
          <p:nvPr>
            <p:ph type="sldNum"/>
          </p:nvPr>
        </p:nvSpPr>
        <p:spPr>
          <a:ln/>
        </p:spPr>
        <p:txBody>
          <a:bodyPr/>
          <a:lstStyle/>
          <a:p>
            <a:fld id="{DD4A2681-BDDB-4618-8C72-47E5022693AD}" type="slidenum">
              <a:rPr lang="fr-FR" altLang="fr-FR"/>
              <a:pPr/>
              <a:t>19</a:t>
            </a:fld>
            <a:endParaRPr lang="fr-FR" altLang="fr-FR"/>
          </a:p>
        </p:txBody>
      </p:sp>
      <p:sp>
        <p:nvSpPr>
          <p:cNvPr id="51201" name="Rectangle 1">
            <a:extLst>
              <a:ext uri="{FF2B5EF4-FFF2-40B4-BE49-F238E27FC236}">
                <a16:creationId xmlns:a16="http://schemas.microsoft.com/office/drawing/2014/main" id="{A425EF36-CA7A-466B-9115-D49771DCC649}"/>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a:extLst>
              <a:ext uri="{FF2B5EF4-FFF2-40B4-BE49-F238E27FC236}">
                <a16:creationId xmlns:a16="http://schemas.microsoft.com/office/drawing/2014/main" id="{9C178053-B29C-4137-A4F5-792BB534E267}"/>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3DF5B2-24B4-48C9-9528-7611834D7DB6}"/>
              </a:ext>
            </a:extLst>
          </p:cNvPr>
          <p:cNvSpPr>
            <a:spLocks noGrp="1" noChangeArrowheads="1"/>
          </p:cNvSpPr>
          <p:nvPr>
            <p:ph type="sldNum"/>
          </p:nvPr>
        </p:nvSpPr>
        <p:spPr>
          <a:ln/>
        </p:spPr>
        <p:txBody>
          <a:bodyPr/>
          <a:lstStyle/>
          <a:p>
            <a:fld id="{32F3BCFA-476B-49DE-94AC-CCDE9CCDD77E}" type="slidenum">
              <a:rPr lang="fr-FR" altLang="fr-FR"/>
              <a:pPr/>
              <a:t>2</a:t>
            </a:fld>
            <a:endParaRPr lang="fr-FR" altLang="fr-FR"/>
          </a:p>
        </p:txBody>
      </p:sp>
      <p:sp>
        <p:nvSpPr>
          <p:cNvPr id="33793" name="Rectangle 1">
            <a:extLst>
              <a:ext uri="{FF2B5EF4-FFF2-40B4-BE49-F238E27FC236}">
                <a16:creationId xmlns:a16="http://schemas.microsoft.com/office/drawing/2014/main" id="{622B725D-B9CB-412A-8D22-4B9A5EF99AA5}"/>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Rectangle 2">
            <a:extLst>
              <a:ext uri="{FF2B5EF4-FFF2-40B4-BE49-F238E27FC236}">
                <a16:creationId xmlns:a16="http://schemas.microsoft.com/office/drawing/2014/main" id="{94070F88-7EB4-435C-B29F-E9388033306A}"/>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D2D977-A0A7-490A-8603-27292360E108}"/>
              </a:ext>
            </a:extLst>
          </p:cNvPr>
          <p:cNvSpPr>
            <a:spLocks noGrp="1" noChangeArrowheads="1"/>
          </p:cNvSpPr>
          <p:nvPr>
            <p:ph type="sldNum"/>
          </p:nvPr>
        </p:nvSpPr>
        <p:spPr>
          <a:ln/>
        </p:spPr>
        <p:txBody>
          <a:bodyPr/>
          <a:lstStyle/>
          <a:p>
            <a:fld id="{69EF5706-0C28-48F9-971D-683D114CEEE4}" type="slidenum">
              <a:rPr lang="fr-FR" altLang="fr-FR"/>
              <a:pPr/>
              <a:t>20</a:t>
            </a:fld>
            <a:endParaRPr lang="fr-FR" altLang="fr-FR"/>
          </a:p>
        </p:txBody>
      </p:sp>
      <p:sp>
        <p:nvSpPr>
          <p:cNvPr id="52225" name="Rectangle 1">
            <a:extLst>
              <a:ext uri="{FF2B5EF4-FFF2-40B4-BE49-F238E27FC236}">
                <a16:creationId xmlns:a16="http://schemas.microsoft.com/office/drawing/2014/main" id="{F8A45702-6661-4300-8E23-A939850FF0C5}"/>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BFA00DE1-9F24-4497-B503-023C84397D19}"/>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116785-FFF6-4201-BD89-467B3454FCF8}"/>
              </a:ext>
            </a:extLst>
          </p:cNvPr>
          <p:cNvSpPr>
            <a:spLocks noGrp="1" noChangeArrowheads="1"/>
          </p:cNvSpPr>
          <p:nvPr>
            <p:ph type="sldNum"/>
          </p:nvPr>
        </p:nvSpPr>
        <p:spPr>
          <a:ln/>
        </p:spPr>
        <p:txBody>
          <a:bodyPr/>
          <a:lstStyle/>
          <a:p>
            <a:fld id="{37EAAED9-A75F-4A84-84D3-FADAC4C3C3F1}" type="slidenum">
              <a:rPr lang="fr-FR" altLang="fr-FR"/>
              <a:pPr/>
              <a:t>21</a:t>
            </a:fld>
            <a:endParaRPr lang="fr-FR" altLang="fr-FR"/>
          </a:p>
        </p:txBody>
      </p:sp>
      <p:sp>
        <p:nvSpPr>
          <p:cNvPr id="53249" name="Rectangle 1">
            <a:extLst>
              <a:ext uri="{FF2B5EF4-FFF2-40B4-BE49-F238E27FC236}">
                <a16:creationId xmlns:a16="http://schemas.microsoft.com/office/drawing/2014/main" id="{61FE9111-6C42-4C50-80C0-AF9C40B69727}"/>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931A3461-C1D3-4DAE-A408-0C60EB37E476}"/>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2355DF-7797-4A53-9923-514E7CE403FD}"/>
              </a:ext>
            </a:extLst>
          </p:cNvPr>
          <p:cNvSpPr>
            <a:spLocks noGrp="1" noChangeArrowheads="1"/>
          </p:cNvSpPr>
          <p:nvPr>
            <p:ph type="sldNum"/>
          </p:nvPr>
        </p:nvSpPr>
        <p:spPr>
          <a:ln/>
        </p:spPr>
        <p:txBody>
          <a:bodyPr/>
          <a:lstStyle/>
          <a:p>
            <a:fld id="{B5418387-2C79-4C5E-8DF3-59C43464F0BA}" type="slidenum">
              <a:rPr lang="fr-FR" altLang="fr-FR"/>
              <a:pPr/>
              <a:t>22</a:t>
            </a:fld>
            <a:endParaRPr lang="fr-FR" altLang="fr-FR"/>
          </a:p>
        </p:txBody>
      </p:sp>
      <p:sp>
        <p:nvSpPr>
          <p:cNvPr id="54273" name="Rectangle 1">
            <a:extLst>
              <a:ext uri="{FF2B5EF4-FFF2-40B4-BE49-F238E27FC236}">
                <a16:creationId xmlns:a16="http://schemas.microsoft.com/office/drawing/2014/main" id="{71D0B357-CA68-48F6-87BF-6538C61F5FCE}"/>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832FE65E-95B8-40B8-8BE4-90C04F05C21F}"/>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3FB12A-F98B-41CB-BD99-8FF77D2AEBB2}"/>
              </a:ext>
            </a:extLst>
          </p:cNvPr>
          <p:cNvSpPr>
            <a:spLocks noGrp="1" noChangeArrowheads="1"/>
          </p:cNvSpPr>
          <p:nvPr>
            <p:ph type="sldNum"/>
          </p:nvPr>
        </p:nvSpPr>
        <p:spPr>
          <a:ln/>
        </p:spPr>
        <p:txBody>
          <a:bodyPr/>
          <a:lstStyle/>
          <a:p>
            <a:fld id="{2DAB81D2-6597-40EA-809A-45E3D56C50E5}" type="slidenum">
              <a:rPr lang="fr-FR" altLang="fr-FR"/>
              <a:pPr/>
              <a:t>23</a:t>
            </a:fld>
            <a:endParaRPr lang="fr-FR" altLang="fr-FR"/>
          </a:p>
        </p:txBody>
      </p:sp>
      <p:sp>
        <p:nvSpPr>
          <p:cNvPr id="55297" name="Rectangle 1">
            <a:extLst>
              <a:ext uri="{FF2B5EF4-FFF2-40B4-BE49-F238E27FC236}">
                <a16:creationId xmlns:a16="http://schemas.microsoft.com/office/drawing/2014/main" id="{76408DBC-8963-4D21-A310-2863BBB58AF8}"/>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46A66BAA-670B-4D85-A1A2-CE3A21358617}"/>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5BE9EE-1C75-4D82-A084-8D556D0DE808}"/>
              </a:ext>
            </a:extLst>
          </p:cNvPr>
          <p:cNvSpPr>
            <a:spLocks noGrp="1" noChangeArrowheads="1"/>
          </p:cNvSpPr>
          <p:nvPr>
            <p:ph type="sldNum"/>
          </p:nvPr>
        </p:nvSpPr>
        <p:spPr>
          <a:ln/>
        </p:spPr>
        <p:txBody>
          <a:bodyPr/>
          <a:lstStyle/>
          <a:p>
            <a:fld id="{F5952D13-1A5A-4AFA-9869-3F024C3D9EC5}" type="slidenum">
              <a:rPr lang="fr-FR" altLang="fr-FR"/>
              <a:pPr/>
              <a:t>24</a:t>
            </a:fld>
            <a:endParaRPr lang="fr-FR" altLang="fr-FR"/>
          </a:p>
        </p:txBody>
      </p:sp>
      <p:sp>
        <p:nvSpPr>
          <p:cNvPr id="56321" name="Rectangle 1">
            <a:extLst>
              <a:ext uri="{FF2B5EF4-FFF2-40B4-BE49-F238E27FC236}">
                <a16:creationId xmlns:a16="http://schemas.microsoft.com/office/drawing/2014/main" id="{C3908741-9E2A-45FA-9C25-B1573B1B78EF}"/>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a:extLst>
              <a:ext uri="{FF2B5EF4-FFF2-40B4-BE49-F238E27FC236}">
                <a16:creationId xmlns:a16="http://schemas.microsoft.com/office/drawing/2014/main" id="{65E1A4F7-F712-40F3-8DD6-6BBED968CCCE}"/>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210F2A-4454-4DC1-BA0B-A37556E560E5}"/>
              </a:ext>
            </a:extLst>
          </p:cNvPr>
          <p:cNvSpPr>
            <a:spLocks noGrp="1" noChangeArrowheads="1"/>
          </p:cNvSpPr>
          <p:nvPr>
            <p:ph type="sldNum"/>
          </p:nvPr>
        </p:nvSpPr>
        <p:spPr>
          <a:ln/>
        </p:spPr>
        <p:txBody>
          <a:bodyPr/>
          <a:lstStyle/>
          <a:p>
            <a:fld id="{9F3E827F-CDDF-4B9D-811A-A32D82185009}" type="slidenum">
              <a:rPr lang="fr-FR" altLang="fr-FR"/>
              <a:pPr/>
              <a:t>25</a:t>
            </a:fld>
            <a:endParaRPr lang="fr-FR" altLang="fr-FR"/>
          </a:p>
        </p:txBody>
      </p:sp>
      <p:sp>
        <p:nvSpPr>
          <p:cNvPr id="57345" name="Rectangle 1">
            <a:extLst>
              <a:ext uri="{FF2B5EF4-FFF2-40B4-BE49-F238E27FC236}">
                <a16:creationId xmlns:a16="http://schemas.microsoft.com/office/drawing/2014/main" id="{ECC0DF96-ED24-4DDF-890D-5F018E75E9DF}"/>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a:extLst>
              <a:ext uri="{FF2B5EF4-FFF2-40B4-BE49-F238E27FC236}">
                <a16:creationId xmlns:a16="http://schemas.microsoft.com/office/drawing/2014/main" id="{E3556E01-EE97-47C9-82EF-F7EF3C91E623}"/>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F4271E-576D-4F30-B9EB-12AA3B236489}"/>
              </a:ext>
            </a:extLst>
          </p:cNvPr>
          <p:cNvSpPr>
            <a:spLocks noGrp="1" noChangeArrowheads="1"/>
          </p:cNvSpPr>
          <p:nvPr>
            <p:ph type="sldNum"/>
          </p:nvPr>
        </p:nvSpPr>
        <p:spPr>
          <a:ln/>
        </p:spPr>
        <p:txBody>
          <a:bodyPr/>
          <a:lstStyle/>
          <a:p>
            <a:fld id="{60498C55-3A57-45E7-AFB9-8878A36DE456}" type="slidenum">
              <a:rPr lang="fr-FR" altLang="fr-FR"/>
              <a:pPr/>
              <a:t>26</a:t>
            </a:fld>
            <a:endParaRPr lang="fr-FR" altLang="fr-FR"/>
          </a:p>
        </p:txBody>
      </p:sp>
      <p:sp>
        <p:nvSpPr>
          <p:cNvPr id="58369" name="Rectangle 1">
            <a:extLst>
              <a:ext uri="{FF2B5EF4-FFF2-40B4-BE49-F238E27FC236}">
                <a16:creationId xmlns:a16="http://schemas.microsoft.com/office/drawing/2014/main" id="{38154896-19F2-440E-9819-069F304C5396}"/>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a:extLst>
              <a:ext uri="{FF2B5EF4-FFF2-40B4-BE49-F238E27FC236}">
                <a16:creationId xmlns:a16="http://schemas.microsoft.com/office/drawing/2014/main" id="{32A52E2E-CAF9-418E-8E29-F718E3F90BF8}"/>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A9178F-713B-4941-ACD3-5955F8AEF552}"/>
              </a:ext>
            </a:extLst>
          </p:cNvPr>
          <p:cNvSpPr>
            <a:spLocks noGrp="1" noChangeArrowheads="1"/>
          </p:cNvSpPr>
          <p:nvPr>
            <p:ph type="sldNum"/>
          </p:nvPr>
        </p:nvSpPr>
        <p:spPr>
          <a:ln/>
        </p:spPr>
        <p:txBody>
          <a:bodyPr/>
          <a:lstStyle/>
          <a:p>
            <a:fld id="{69C759A7-17C2-469B-80AA-CCDEB04EDCFA}" type="slidenum">
              <a:rPr lang="fr-FR" altLang="fr-FR"/>
              <a:pPr/>
              <a:t>27</a:t>
            </a:fld>
            <a:endParaRPr lang="fr-FR" altLang="fr-FR"/>
          </a:p>
        </p:txBody>
      </p:sp>
      <p:sp>
        <p:nvSpPr>
          <p:cNvPr id="59393" name="Rectangle 1">
            <a:extLst>
              <a:ext uri="{FF2B5EF4-FFF2-40B4-BE49-F238E27FC236}">
                <a16:creationId xmlns:a16="http://schemas.microsoft.com/office/drawing/2014/main" id="{11245323-E95D-4C8E-A420-2DB48114A1F2}"/>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9D65776F-5275-4084-A1A0-CC1B77B3AB29}"/>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7B18BB-3174-467A-BF35-8D6A644838BA}"/>
              </a:ext>
            </a:extLst>
          </p:cNvPr>
          <p:cNvSpPr>
            <a:spLocks noGrp="1" noChangeArrowheads="1"/>
          </p:cNvSpPr>
          <p:nvPr>
            <p:ph type="sldNum"/>
          </p:nvPr>
        </p:nvSpPr>
        <p:spPr>
          <a:ln/>
        </p:spPr>
        <p:txBody>
          <a:bodyPr/>
          <a:lstStyle/>
          <a:p>
            <a:fld id="{F948D1EB-1347-4BF4-A1E6-4F0F9BC18E91}" type="slidenum">
              <a:rPr lang="fr-FR" altLang="fr-FR"/>
              <a:pPr/>
              <a:t>28</a:t>
            </a:fld>
            <a:endParaRPr lang="fr-FR" altLang="fr-FR"/>
          </a:p>
        </p:txBody>
      </p:sp>
      <p:sp>
        <p:nvSpPr>
          <p:cNvPr id="60417" name="Rectangle 1">
            <a:extLst>
              <a:ext uri="{FF2B5EF4-FFF2-40B4-BE49-F238E27FC236}">
                <a16:creationId xmlns:a16="http://schemas.microsoft.com/office/drawing/2014/main" id="{36316AF9-38F8-4BD7-AC45-E3E0638FB834}"/>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a:extLst>
              <a:ext uri="{FF2B5EF4-FFF2-40B4-BE49-F238E27FC236}">
                <a16:creationId xmlns:a16="http://schemas.microsoft.com/office/drawing/2014/main" id="{3A90FE00-CEF1-4865-8212-A8CE90BB8939}"/>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26A06C-922F-436A-8CB5-B667DB2BBA09}"/>
              </a:ext>
            </a:extLst>
          </p:cNvPr>
          <p:cNvSpPr>
            <a:spLocks noGrp="1" noChangeArrowheads="1"/>
          </p:cNvSpPr>
          <p:nvPr>
            <p:ph type="sldNum"/>
          </p:nvPr>
        </p:nvSpPr>
        <p:spPr>
          <a:ln/>
        </p:spPr>
        <p:txBody>
          <a:bodyPr/>
          <a:lstStyle/>
          <a:p>
            <a:fld id="{767F988D-0B8B-4980-A773-88643F2BD046}" type="slidenum">
              <a:rPr lang="fr-FR" altLang="fr-FR"/>
              <a:pPr/>
              <a:t>29</a:t>
            </a:fld>
            <a:endParaRPr lang="fr-FR" altLang="fr-FR"/>
          </a:p>
        </p:txBody>
      </p:sp>
      <p:sp>
        <p:nvSpPr>
          <p:cNvPr id="61441" name="Rectangle 1">
            <a:extLst>
              <a:ext uri="{FF2B5EF4-FFF2-40B4-BE49-F238E27FC236}">
                <a16:creationId xmlns:a16="http://schemas.microsoft.com/office/drawing/2014/main" id="{69E7A0BB-9D08-49FB-ACA6-D20D0493B2CD}"/>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a:extLst>
              <a:ext uri="{FF2B5EF4-FFF2-40B4-BE49-F238E27FC236}">
                <a16:creationId xmlns:a16="http://schemas.microsoft.com/office/drawing/2014/main" id="{A296E3F5-14B8-4257-866D-09BF29DEBEFD}"/>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FCAC4E-FADC-4D7A-BD55-65DBFD58FAD6}"/>
              </a:ext>
            </a:extLst>
          </p:cNvPr>
          <p:cNvSpPr>
            <a:spLocks noGrp="1" noChangeArrowheads="1"/>
          </p:cNvSpPr>
          <p:nvPr>
            <p:ph type="sldNum"/>
          </p:nvPr>
        </p:nvSpPr>
        <p:spPr>
          <a:ln/>
        </p:spPr>
        <p:txBody>
          <a:bodyPr/>
          <a:lstStyle/>
          <a:p>
            <a:fld id="{DAE50917-2A79-4513-8A88-BEA9FCF2B86B}" type="slidenum">
              <a:rPr lang="fr-FR" altLang="fr-FR"/>
              <a:pPr/>
              <a:t>3</a:t>
            </a:fld>
            <a:endParaRPr lang="fr-FR" altLang="fr-FR"/>
          </a:p>
        </p:txBody>
      </p:sp>
      <p:sp>
        <p:nvSpPr>
          <p:cNvPr id="34817" name="Rectangle 1">
            <a:extLst>
              <a:ext uri="{FF2B5EF4-FFF2-40B4-BE49-F238E27FC236}">
                <a16:creationId xmlns:a16="http://schemas.microsoft.com/office/drawing/2014/main" id="{E0838487-19A0-4AB4-9FD0-14B282480A1B}"/>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a:extLst>
              <a:ext uri="{FF2B5EF4-FFF2-40B4-BE49-F238E27FC236}">
                <a16:creationId xmlns:a16="http://schemas.microsoft.com/office/drawing/2014/main" id="{002C96AF-893F-4A4A-93CB-F2E28A6DEE2D}"/>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CC2100-7F6B-4ACB-944E-5581C5559D0A}"/>
              </a:ext>
            </a:extLst>
          </p:cNvPr>
          <p:cNvSpPr>
            <a:spLocks noGrp="1" noChangeArrowheads="1"/>
          </p:cNvSpPr>
          <p:nvPr>
            <p:ph type="sldNum"/>
          </p:nvPr>
        </p:nvSpPr>
        <p:spPr>
          <a:ln/>
        </p:spPr>
        <p:txBody>
          <a:bodyPr/>
          <a:lstStyle/>
          <a:p>
            <a:fld id="{0C323087-AA2F-4249-B83C-841080051555}" type="slidenum">
              <a:rPr lang="fr-FR" altLang="fr-FR"/>
              <a:pPr/>
              <a:t>4</a:t>
            </a:fld>
            <a:endParaRPr lang="fr-FR" altLang="fr-FR"/>
          </a:p>
        </p:txBody>
      </p:sp>
      <p:sp>
        <p:nvSpPr>
          <p:cNvPr id="35841" name="Rectangle 1">
            <a:extLst>
              <a:ext uri="{FF2B5EF4-FFF2-40B4-BE49-F238E27FC236}">
                <a16:creationId xmlns:a16="http://schemas.microsoft.com/office/drawing/2014/main" id="{5E2616F1-DF83-41B1-A298-8E0CC94571DA}"/>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a:extLst>
              <a:ext uri="{FF2B5EF4-FFF2-40B4-BE49-F238E27FC236}">
                <a16:creationId xmlns:a16="http://schemas.microsoft.com/office/drawing/2014/main" id="{DDA341DF-2085-4EE3-B514-D8C4F907DCC2}"/>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080D90-0EBB-466C-8A5D-8FED76E600D3}"/>
              </a:ext>
            </a:extLst>
          </p:cNvPr>
          <p:cNvSpPr>
            <a:spLocks noGrp="1" noChangeArrowheads="1"/>
          </p:cNvSpPr>
          <p:nvPr>
            <p:ph type="sldNum"/>
          </p:nvPr>
        </p:nvSpPr>
        <p:spPr>
          <a:ln/>
        </p:spPr>
        <p:txBody>
          <a:bodyPr/>
          <a:lstStyle/>
          <a:p>
            <a:fld id="{F7165E69-F8B2-4611-AC9C-6A50111090C1}" type="slidenum">
              <a:rPr lang="fr-FR" altLang="fr-FR"/>
              <a:pPr/>
              <a:t>5</a:t>
            </a:fld>
            <a:endParaRPr lang="fr-FR" altLang="fr-FR"/>
          </a:p>
        </p:txBody>
      </p:sp>
      <p:sp>
        <p:nvSpPr>
          <p:cNvPr id="36865" name="Rectangle 1">
            <a:extLst>
              <a:ext uri="{FF2B5EF4-FFF2-40B4-BE49-F238E27FC236}">
                <a16:creationId xmlns:a16="http://schemas.microsoft.com/office/drawing/2014/main" id="{10637264-062A-49F4-A65A-8F2B21886A30}"/>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Rectangle 2">
            <a:extLst>
              <a:ext uri="{FF2B5EF4-FFF2-40B4-BE49-F238E27FC236}">
                <a16:creationId xmlns:a16="http://schemas.microsoft.com/office/drawing/2014/main" id="{467EA94E-4204-4F74-9196-E8B0225223F1}"/>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703EF0-DBB9-4C6F-8750-277182F22E20}"/>
              </a:ext>
            </a:extLst>
          </p:cNvPr>
          <p:cNvSpPr>
            <a:spLocks noGrp="1" noChangeArrowheads="1"/>
          </p:cNvSpPr>
          <p:nvPr>
            <p:ph type="sldNum"/>
          </p:nvPr>
        </p:nvSpPr>
        <p:spPr>
          <a:ln/>
        </p:spPr>
        <p:txBody>
          <a:bodyPr/>
          <a:lstStyle/>
          <a:p>
            <a:fld id="{166F67DE-80B8-439E-A9E1-017ED8F4CE80}" type="slidenum">
              <a:rPr lang="fr-FR" altLang="fr-FR"/>
              <a:pPr/>
              <a:t>6</a:t>
            </a:fld>
            <a:endParaRPr lang="fr-FR" altLang="fr-FR"/>
          </a:p>
        </p:txBody>
      </p:sp>
      <p:sp>
        <p:nvSpPr>
          <p:cNvPr id="37889" name="Rectangle 1">
            <a:extLst>
              <a:ext uri="{FF2B5EF4-FFF2-40B4-BE49-F238E27FC236}">
                <a16:creationId xmlns:a16="http://schemas.microsoft.com/office/drawing/2014/main" id="{901CAC20-4DAC-4B80-B481-00F6713EE180}"/>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a:extLst>
              <a:ext uri="{FF2B5EF4-FFF2-40B4-BE49-F238E27FC236}">
                <a16:creationId xmlns:a16="http://schemas.microsoft.com/office/drawing/2014/main" id="{749A72B3-744F-4D19-92A4-AEC79D8C3C89}"/>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A63094-6906-4338-BB99-B5A93D21B0A5}"/>
              </a:ext>
            </a:extLst>
          </p:cNvPr>
          <p:cNvSpPr>
            <a:spLocks noGrp="1" noChangeArrowheads="1"/>
          </p:cNvSpPr>
          <p:nvPr>
            <p:ph type="sldNum"/>
          </p:nvPr>
        </p:nvSpPr>
        <p:spPr>
          <a:ln/>
        </p:spPr>
        <p:txBody>
          <a:bodyPr/>
          <a:lstStyle/>
          <a:p>
            <a:fld id="{74105805-EBE5-48DC-8FA0-01C84A6265DF}" type="slidenum">
              <a:rPr lang="fr-FR" altLang="fr-FR"/>
              <a:pPr/>
              <a:t>7</a:t>
            </a:fld>
            <a:endParaRPr lang="fr-FR" altLang="fr-FR"/>
          </a:p>
        </p:txBody>
      </p:sp>
      <p:sp>
        <p:nvSpPr>
          <p:cNvPr id="38913" name="Rectangle 1">
            <a:extLst>
              <a:ext uri="{FF2B5EF4-FFF2-40B4-BE49-F238E27FC236}">
                <a16:creationId xmlns:a16="http://schemas.microsoft.com/office/drawing/2014/main" id="{59D7905C-063C-48B1-A4A8-0E1FEA8C78D2}"/>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a:extLst>
              <a:ext uri="{FF2B5EF4-FFF2-40B4-BE49-F238E27FC236}">
                <a16:creationId xmlns:a16="http://schemas.microsoft.com/office/drawing/2014/main" id="{0FDA6C76-1C63-4BD0-8E44-94FB1D390CE4}"/>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A8ECA7-CC9D-4D68-89BD-259ECFF43848}"/>
              </a:ext>
            </a:extLst>
          </p:cNvPr>
          <p:cNvSpPr>
            <a:spLocks noGrp="1" noChangeArrowheads="1"/>
          </p:cNvSpPr>
          <p:nvPr>
            <p:ph type="sldNum"/>
          </p:nvPr>
        </p:nvSpPr>
        <p:spPr>
          <a:ln/>
        </p:spPr>
        <p:txBody>
          <a:bodyPr/>
          <a:lstStyle/>
          <a:p>
            <a:fld id="{283979C7-BCFC-49DF-86B8-D290FB4EE1C4}" type="slidenum">
              <a:rPr lang="fr-FR" altLang="fr-FR"/>
              <a:pPr/>
              <a:t>8</a:t>
            </a:fld>
            <a:endParaRPr lang="fr-FR" altLang="fr-FR"/>
          </a:p>
        </p:txBody>
      </p:sp>
      <p:sp>
        <p:nvSpPr>
          <p:cNvPr id="39937" name="Rectangle 1">
            <a:extLst>
              <a:ext uri="{FF2B5EF4-FFF2-40B4-BE49-F238E27FC236}">
                <a16:creationId xmlns:a16="http://schemas.microsoft.com/office/drawing/2014/main" id="{A20C02FF-E5DC-4E32-A777-2D3D1AE7BBE8}"/>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3408B0C7-A0B7-41C3-AFA3-A6E056DF3145}"/>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6CC13B-1417-4B6C-8163-BCF5E3AEAAAF}"/>
              </a:ext>
            </a:extLst>
          </p:cNvPr>
          <p:cNvSpPr>
            <a:spLocks noGrp="1" noChangeArrowheads="1"/>
          </p:cNvSpPr>
          <p:nvPr>
            <p:ph type="sldNum"/>
          </p:nvPr>
        </p:nvSpPr>
        <p:spPr>
          <a:ln/>
        </p:spPr>
        <p:txBody>
          <a:bodyPr/>
          <a:lstStyle/>
          <a:p>
            <a:fld id="{910E39A3-4E8F-4267-9A30-87A3BCA2B3DF}" type="slidenum">
              <a:rPr lang="fr-FR" altLang="fr-FR"/>
              <a:pPr/>
              <a:t>9</a:t>
            </a:fld>
            <a:endParaRPr lang="fr-FR" altLang="fr-FR"/>
          </a:p>
        </p:txBody>
      </p:sp>
      <p:sp>
        <p:nvSpPr>
          <p:cNvPr id="40961" name="Rectangle 1">
            <a:extLst>
              <a:ext uri="{FF2B5EF4-FFF2-40B4-BE49-F238E27FC236}">
                <a16:creationId xmlns:a16="http://schemas.microsoft.com/office/drawing/2014/main" id="{37D87E44-85CE-4A9E-B68C-F1D725A4D4C8}"/>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a:extLst>
              <a:ext uri="{FF2B5EF4-FFF2-40B4-BE49-F238E27FC236}">
                <a16:creationId xmlns:a16="http://schemas.microsoft.com/office/drawing/2014/main" id="{5F013DF8-A5C3-4747-AE7B-A1666E4FB669}"/>
              </a:ext>
            </a:extLst>
          </p:cNvPr>
          <p:cNvSpPr txBox="1">
            <a:spLocks noGrp="1" noChangeArrowheads="1"/>
          </p:cNvSpPr>
          <p:nvPr>
            <p:ph type="body" idx="1"/>
          </p:nvPr>
        </p:nvSpPr>
        <p:spPr bwMode="auto">
          <a:xfrm>
            <a:off x="710108" y="4861252"/>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87B311-15AB-4AAB-A36C-EA83A0A11352}"/>
              </a:ext>
            </a:extLst>
          </p:cNvPr>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56BD772-4901-48A7-AFB3-2031B76AB76E}"/>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E46419E-8A25-4D8B-B20A-FAB59ABD7D78}"/>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51F75AC2-591E-4652-8168-3F423B3DA00E}"/>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6FD00645-7CAE-493F-B637-C50DC51F8AD8}"/>
              </a:ext>
            </a:extLst>
          </p:cNvPr>
          <p:cNvSpPr>
            <a:spLocks noGrp="1"/>
          </p:cNvSpPr>
          <p:nvPr>
            <p:ph type="sldNum" idx="12"/>
          </p:nvPr>
        </p:nvSpPr>
        <p:spPr/>
        <p:txBody>
          <a:bodyPr/>
          <a:lstStyle>
            <a:lvl1pPr>
              <a:defRPr/>
            </a:lvl1pPr>
          </a:lstStyle>
          <a:p>
            <a:fld id="{53C1E24B-CA6C-40A0-92E8-46B94AAE03FE}" type="slidenum">
              <a:rPr lang="fr-FR" altLang="fr-FR"/>
              <a:pPr/>
              <a:t>‹N°›</a:t>
            </a:fld>
            <a:endParaRPr lang="fr-FR" altLang="fr-FR"/>
          </a:p>
        </p:txBody>
      </p:sp>
    </p:spTree>
    <p:extLst>
      <p:ext uri="{BB962C8B-B14F-4D97-AF65-F5344CB8AC3E}">
        <p14:creationId xmlns:p14="http://schemas.microsoft.com/office/powerpoint/2010/main" val="3952167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4AF7DC-8BBA-4C06-87B0-51F42235524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5AAB8E8-0DB2-47FE-BE06-A8BA65867B1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8EE0FFC-DE23-438D-822D-59F694A03238}"/>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544D4400-FEBC-41AF-8C3E-5F3E3076807C}"/>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67EDED5A-0A9D-4CB6-828B-31AC1496B7DA}"/>
              </a:ext>
            </a:extLst>
          </p:cNvPr>
          <p:cNvSpPr>
            <a:spLocks noGrp="1"/>
          </p:cNvSpPr>
          <p:nvPr>
            <p:ph type="sldNum" idx="12"/>
          </p:nvPr>
        </p:nvSpPr>
        <p:spPr/>
        <p:txBody>
          <a:bodyPr/>
          <a:lstStyle>
            <a:lvl1pPr>
              <a:defRPr/>
            </a:lvl1pPr>
          </a:lstStyle>
          <a:p>
            <a:fld id="{96C8AA6A-B042-466F-9B96-8B8921A96482}" type="slidenum">
              <a:rPr lang="fr-FR" altLang="fr-FR"/>
              <a:pPr/>
              <a:t>‹N°›</a:t>
            </a:fld>
            <a:endParaRPr lang="fr-FR" altLang="fr-FR"/>
          </a:p>
        </p:txBody>
      </p:sp>
    </p:spTree>
    <p:extLst>
      <p:ext uri="{BB962C8B-B14F-4D97-AF65-F5344CB8AC3E}">
        <p14:creationId xmlns:p14="http://schemas.microsoft.com/office/powerpoint/2010/main" val="50682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872C49F-F67E-44BF-9229-3980B73223EC}"/>
              </a:ext>
            </a:extLst>
          </p:cNvPr>
          <p:cNvSpPr>
            <a:spLocks noGrp="1"/>
          </p:cNvSpPr>
          <p:nvPr>
            <p:ph type="title" orient="vert"/>
          </p:nvPr>
        </p:nvSpPr>
        <p:spPr>
          <a:xfrm>
            <a:off x="7305675" y="301625"/>
            <a:ext cx="2266950" cy="58499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48E8EA9-DA43-47CA-B14A-768FC2B900AB}"/>
              </a:ext>
            </a:extLst>
          </p:cNvPr>
          <p:cNvSpPr>
            <a:spLocks noGrp="1"/>
          </p:cNvSpPr>
          <p:nvPr>
            <p:ph type="body" orient="vert" idx="1"/>
          </p:nvPr>
        </p:nvSpPr>
        <p:spPr>
          <a:xfrm>
            <a:off x="503238" y="301625"/>
            <a:ext cx="6650037" cy="58499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302182B-4C36-4883-92B1-128374470CBA}"/>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37D1C180-4192-4B72-923A-53C97D9290CA}"/>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1043D46C-C3AB-4768-B335-458A4C19C931}"/>
              </a:ext>
            </a:extLst>
          </p:cNvPr>
          <p:cNvSpPr>
            <a:spLocks noGrp="1"/>
          </p:cNvSpPr>
          <p:nvPr>
            <p:ph type="sldNum" idx="12"/>
          </p:nvPr>
        </p:nvSpPr>
        <p:spPr/>
        <p:txBody>
          <a:bodyPr/>
          <a:lstStyle>
            <a:lvl1pPr>
              <a:defRPr/>
            </a:lvl1pPr>
          </a:lstStyle>
          <a:p>
            <a:fld id="{EE9E5105-005B-45F0-9032-BEFB2A1A9A45}" type="slidenum">
              <a:rPr lang="fr-FR" altLang="fr-FR"/>
              <a:pPr/>
              <a:t>‹N°›</a:t>
            </a:fld>
            <a:endParaRPr lang="fr-FR" altLang="fr-FR"/>
          </a:p>
        </p:txBody>
      </p:sp>
    </p:spTree>
    <p:extLst>
      <p:ext uri="{BB962C8B-B14F-4D97-AF65-F5344CB8AC3E}">
        <p14:creationId xmlns:p14="http://schemas.microsoft.com/office/powerpoint/2010/main" val="145920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5F7896-07F5-4757-847E-FF7692DD917B}"/>
              </a:ext>
            </a:extLst>
          </p:cNvPr>
          <p:cNvSpPr>
            <a:spLocks noGrp="1"/>
          </p:cNvSpPr>
          <p:nvPr>
            <p:ph type="title"/>
          </p:nvPr>
        </p:nvSpPr>
        <p:spPr>
          <a:xfrm>
            <a:off x="503238" y="301625"/>
            <a:ext cx="9069387" cy="1260475"/>
          </a:xfrm>
        </p:spPr>
        <p:txBody>
          <a:bodyPr/>
          <a:lstStyle/>
          <a:p>
            <a:r>
              <a:rPr lang="fr-FR"/>
              <a:t>Modifiez le style du titre</a:t>
            </a:r>
          </a:p>
        </p:txBody>
      </p:sp>
      <p:sp>
        <p:nvSpPr>
          <p:cNvPr id="3" name="Espace réservé de la date 2">
            <a:extLst>
              <a:ext uri="{FF2B5EF4-FFF2-40B4-BE49-F238E27FC236}">
                <a16:creationId xmlns:a16="http://schemas.microsoft.com/office/drawing/2014/main" id="{1F52FD93-DA93-4992-8114-5CA74E472410}"/>
              </a:ext>
            </a:extLst>
          </p:cNvPr>
          <p:cNvSpPr>
            <a:spLocks noGrp="1"/>
          </p:cNvSpPr>
          <p:nvPr>
            <p:ph type="dt" idx="10"/>
          </p:nvPr>
        </p:nvSpPr>
        <p:spPr>
          <a:xfrm>
            <a:off x="503238" y="6886575"/>
            <a:ext cx="2346325" cy="519113"/>
          </a:xfrm>
        </p:spPr>
        <p:txBody>
          <a:bodyPr/>
          <a:lstStyle>
            <a:lvl1pPr>
              <a:defRPr/>
            </a:lvl1pPr>
          </a:lstStyle>
          <a:p>
            <a:endParaRPr lang="fr-FR" altLang="fr-FR"/>
          </a:p>
        </p:txBody>
      </p:sp>
      <p:sp>
        <p:nvSpPr>
          <p:cNvPr id="4" name="Espace réservé du pied de page 3">
            <a:extLst>
              <a:ext uri="{FF2B5EF4-FFF2-40B4-BE49-F238E27FC236}">
                <a16:creationId xmlns:a16="http://schemas.microsoft.com/office/drawing/2014/main" id="{069FA655-7E4C-461F-B35A-BEC30B6868C7}"/>
              </a:ext>
            </a:extLst>
          </p:cNvPr>
          <p:cNvSpPr>
            <a:spLocks noGrp="1"/>
          </p:cNvSpPr>
          <p:nvPr>
            <p:ph type="ftr" idx="11"/>
          </p:nvPr>
        </p:nvSpPr>
        <p:spPr>
          <a:xfrm>
            <a:off x="3448050" y="6886575"/>
            <a:ext cx="3194050" cy="519113"/>
          </a:xfrm>
        </p:spPr>
        <p:txBody>
          <a:bodyPr/>
          <a:lstStyle>
            <a:lvl1pPr>
              <a:defRPr/>
            </a:lvl1pPr>
          </a:lstStyle>
          <a:p>
            <a:endParaRPr lang="fr-FR" altLang="fr-FR"/>
          </a:p>
        </p:txBody>
      </p:sp>
      <p:sp>
        <p:nvSpPr>
          <p:cNvPr id="5" name="Espace réservé du numéro de diapositive 4">
            <a:extLst>
              <a:ext uri="{FF2B5EF4-FFF2-40B4-BE49-F238E27FC236}">
                <a16:creationId xmlns:a16="http://schemas.microsoft.com/office/drawing/2014/main" id="{6123EF2A-FBE7-4A6E-AC1C-11B63129D2A7}"/>
              </a:ext>
            </a:extLst>
          </p:cNvPr>
          <p:cNvSpPr>
            <a:spLocks noGrp="1"/>
          </p:cNvSpPr>
          <p:nvPr>
            <p:ph type="sldNum" idx="12"/>
          </p:nvPr>
        </p:nvSpPr>
        <p:spPr>
          <a:xfrm>
            <a:off x="7227888" y="6886575"/>
            <a:ext cx="2346325" cy="519113"/>
          </a:xfrm>
        </p:spPr>
        <p:txBody>
          <a:bodyPr/>
          <a:lstStyle>
            <a:lvl1pPr>
              <a:defRPr/>
            </a:lvl1pPr>
          </a:lstStyle>
          <a:p>
            <a:fld id="{0F9E411D-91CC-4C08-A531-8BA46C5F0020}" type="slidenum">
              <a:rPr lang="fr-FR" altLang="fr-FR"/>
              <a:pPr/>
              <a:t>‹N°›</a:t>
            </a:fld>
            <a:endParaRPr lang="fr-FR" altLang="fr-FR"/>
          </a:p>
        </p:txBody>
      </p:sp>
    </p:spTree>
    <p:extLst>
      <p:ext uri="{BB962C8B-B14F-4D97-AF65-F5344CB8AC3E}">
        <p14:creationId xmlns:p14="http://schemas.microsoft.com/office/powerpoint/2010/main" val="2836448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6379D0-B993-49CC-BC39-685A9E40890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8ADEC71-6E9F-48A7-8C36-90212182458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44ECD43-A10D-419C-9D9F-CA848F13CF56}"/>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E20FA928-1AF1-4EF3-B3A6-4C5B9E3704EB}"/>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94D1EC28-5AE6-43F0-8B48-F05C05EDB335}"/>
              </a:ext>
            </a:extLst>
          </p:cNvPr>
          <p:cNvSpPr>
            <a:spLocks noGrp="1"/>
          </p:cNvSpPr>
          <p:nvPr>
            <p:ph type="sldNum" idx="12"/>
          </p:nvPr>
        </p:nvSpPr>
        <p:spPr/>
        <p:txBody>
          <a:bodyPr/>
          <a:lstStyle>
            <a:lvl1pPr>
              <a:defRPr/>
            </a:lvl1pPr>
          </a:lstStyle>
          <a:p>
            <a:fld id="{A7BC6FD6-F1CB-4D5E-9334-DF2598FCC3FE}" type="slidenum">
              <a:rPr lang="fr-FR" altLang="fr-FR"/>
              <a:pPr/>
              <a:t>‹N°›</a:t>
            </a:fld>
            <a:endParaRPr lang="fr-FR" altLang="fr-FR"/>
          </a:p>
        </p:txBody>
      </p:sp>
    </p:spTree>
    <p:extLst>
      <p:ext uri="{BB962C8B-B14F-4D97-AF65-F5344CB8AC3E}">
        <p14:creationId xmlns:p14="http://schemas.microsoft.com/office/powerpoint/2010/main" val="246313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D14B0-61E1-4B95-9C3C-0E07A5221835}"/>
              </a:ext>
            </a:extLst>
          </p:cNvPr>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1F83B37-F8AD-4E9A-868B-B6A577FC4641}"/>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C61616A-A047-413D-B4E9-92709674E06E}"/>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25ACC840-8E61-4C21-AF06-393233C43D0C}"/>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02215C07-D4B7-4945-8648-570718EE74A5}"/>
              </a:ext>
            </a:extLst>
          </p:cNvPr>
          <p:cNvSpPr>
            <a:spLocks noGrp="1"/>
          </p:cNvSpPr>
          <p:nvPr>
            <p:ph type="sldNum" idx="12"/>
          </p:nvPr>
        </p:nvSpPr>
        <p:spPr/>
        <p:txBody>
          <a:bodyPr/>
          <a:lstStyle>
            <a:lvl1pPr>
              <a:defRPr/>
            </a:lvl1pPr>
          </a:lstStyle>
          <a:p>
            <a:fld id="{7A5F37FD-EFA7-4834-A947-55EFACA52049}" type="slidenum">
              <a:rPr lang="fr-FR" altLang="fr-FR"/>
              <a:pPr/>
              <a:t>‹N°›</a:t>
            </a:fld>
            <a:endParaRPr lang="fr-FR" altLang="fr-FR"/>
          </a:p>
        </p:txBody>
      </p:sp>
    </p:spTree>
    <p:extLst>
      <p:ext uri="{BB962C8B-B14F-4D97-AF65-F5344CB8AC3E}">
        <p14:creationId xmlns:p14="http://schemas.microsoft.com/office/powerpoint/2010/main" val="423622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3DEB8E-8644-4490-A6EC-8F0E387E4FD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012EB12-457A-43E2-9C5D-A31C6B05B43C}"/>
              </a:ext>
            </a:extLst>
          </p:cNvPr>
          <p:cNvSpPr>
            <a:spLocks noGrp="1"/>
          </p:cNvSpPr>
          <p:nvPr>
            <p:ph sz="half" idx="1"/>
          </p:nvPr>
        </p:nvSpPr>
        <p:spPr>
          <a:xfrm>
            <a:off x="503238" y="1768475"/>
            <a:ext cx="4457700" cy="43830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00E6D62-C6C0-4995-AED6-86B61D6DE431}"/>
              </a:ext>
            </a:extLst>
          </p:cNvPr>
          <p:cNvSpPr>
            <a:spLocks noGrp="1"/>
          </p:cNvSpPr>
          <p:nvPr>
            <p:ph sz="half" idx="2"/>
          </p:nvPr>
        </p:nvSpPr>
        <p:spPr>
          <a:xfrm>
            <a:off x="5113338" y="1768475"/>
            <a:ext cx="4459287" cy="43830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A46FE6E-48E0-4C8C-B529-12D9CC2B4636}"/>
              </a:ext>
            </a:extLst>
          </p:cNvPr>
          <p:cNvSpPr>
            <a:spLocks noGrp="1"/>
          </p:cNvSpPr>
          <p:nvPr>
            <p:ph type="dt"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7A2F63FB-82E8-4617-AD3F-6FF1B32863A0}"/>
              </a:ext>
            </a:extLst>
          </p:cNvPr>
          <p:cNvSpPr>
            <a:spLocks noGrp="1"/>
          </p:cNvSpPr>
          <p:nvPr>
            <p:ph type="ft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4A809508-2ACB-42D1-8221-324462A138F9}"/>
              </a:ext>
            </a:extLst>
          </p:cNvPr>
          <p:cNvSpPr>
            <a:spLocks noGrp="1"/>
          </p:cNvSpPr>
          <p:nvPr>
            <p:ph type="sldNum" idx="12"/>
          </p:nvPr>
        </p:nvSpPr>
        <p:spPr/>
        <p:txBody>
          <a:bodyPr/>
          <a:lstStyle>
            <a:lvl1pPr>
              <a:defRPr/>
            </a:lvl1pPr>
          </a:lstStyle>
          <a:p>
            <a:fld id="{16A5A604-2E30-449F-AAC4-1F53E6C4900C}" type="slidenum">
              <a:rPr lang="fr-FR" altLang="fr-FR"/>
              <a:pPr/>
              <a:t>‹N°›</a:t>
            </a:fld>
            <a:endParaRPr lang="fr-FR" altLang="fr-FR"/>
          </a:p>
        </p:txBody>
      </p:sp>
    </p:spTree>
    <p:extLst>
      <p:ext uri="{BB962C8B-B14F-4D97-AF65-F5344CB8AC3E}">
        <p14:creationId xmlns:p14="http://schemas.microsoft.com/office/powerpoint/2010/main" val="3704253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9B63E4-487C-4899-90E7-452C5AB11217}"/>
              </a:ext>
            </a:extLst>
          </p:cNvPr>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270F590-FE3E-4449-87AA-92277B903383}"/>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AA5FAE6-5A1C-49DB-8739-FB077F11779E}"/>
              </a:ext>
            </a:extLst>
          </p:cNvPr>
          <p:cNvSpPr>
            <a:spLocks noGrp="1"/>
          </p:cNvSpPr>
          <p:nvPr>
            <p:ph sz="half" idx="2"/>
          </p:nvPr>
        </p:nvSpPr>
        <p:spPr>
          <a:xfrm>
            <a:off x="693738" y="2760663"/>
            <a:ext cx="4265612" cy="40624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66DAEF3-321D-4F23-B2BD-2B30E35649C3}"/>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943673F-E905-4262-BD43-601724D0605D}"/>
              </a:ext>
            </a:extLst>
          </p:cNvPr>
          <p:cNvSpPr>
            <a:spLocks noGrp="1"/>
          </p:cNvSpPr>
          <p:nvPr>
            <p:ph sz="quarter" idx="4"/>
          </p:nvPr>
        </p:nvSpPr>
        <p:spPr>
          <a:xfrm>
            <a:off x="5103813" y="2760663"/>
            <a:ext cx="4284662" cy="40624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8111509-6C07-48F7-9544-0A56DAF6C945}"/>
              </a:ext>
            </a:extLst>
          </p:cNvPr>
          <p:cNvSpPr>
            <a:spLocks noGrp="1"/>
          </p:cNvSpPr>
          <p:nvPr>
            <p:ph type="dt" idx="10"/>
          </p:nvPr>
        </p:nvSpPr>
        <p:spPr/>
        <p:txBody>
          <a:bodyPr/>
          <a:lstStyle>
            <a:lvl1pPr>
              <a:defRPr/>
            </a:lvl1pPr>
          </a:lstStyle>
          <a:p>
            <a:endParaRPr lang="fr-FR" altLang="fr-FR"/>
          </a:p>
        </p:txBody>
      </p:sp>
      <p:sp>
        <p:nvSpPr>
          <p:cNvPr id="8" name="Espace réservé du pied de page 7">
            <a:extLst>
              <a:ext uri="{FF2B5EF4-FFF2-40B4-BE49-F238E27FC236}">
                <a16:creationId xmlns:a16="http://schemas.microsoft.com/office/drawing/2014/main" id="{F3776053-CA6A-4131-B325-45AAD1D92C10}"/>
              </a:ext>
            </a:extLst>
          </p:cNvPr>
          <p:cNvSpPr>
            <a:spLocks noGrp="1"/>
          </p:cNvSpPr>
          <p:nvPr>
            <p:ph type="ftr" idx="11"/>
          </p:nvPr>
        </p:nvSpPr>
        <p:spPr/>
        <p:txBody>
          <a:bodyPr/>
          <a:lstStyle>
            <a:lvl1pPr>
              <a:defRPr/>
            </a:lvl1pPr>
          </a:lstStyle>
          <a:p>
            <a:endParaRPr lang="fr-FR" altLang="fr-FR"/>
          </a:p>
        </p:txBody>
      </p:sp>
      <p:sp>
        <p:nvSpPr>
          <p:cNvPr id="9" name="Espace réservé du numéro de diapositive 8">
            <a:extLst>
              <a:ext uri="{FF2B5EF4-FFF2-40B4-BE49-F238E27FC236}">
                <a16:creationId xmlns:a16="http://schemas.microsoft.com/office/drawing/2014/main" id="{C91B241E-A1D0-448F-A8EB-157409975D6D}"/>
              </a:ext>
            </a:extLst>
          </p:cNvPr>
          <p:cNvSpPr>
            <a:spLocks noGrp="1"/>
          </p:cNvSpPr>
          <p:nvPr>
            <p:ph type="sldNum" idx="12"/>
          </p:nvPr>
        </p:nvSpPr>
        <p:spPr/>
        <p:txBody>
          <a:bodyPr/>
          <a:lstStyle>
            <a:lvl1pPr>
              <a:defRPr/>
            </a:lvl1pPr>
          </a:lstStyle>
          <a:p>
            <a:fld id="{2BE6EC31-28EA-4206-B171-102EE8E83F70}" type="slidenum">
              <a:rPr lang="fr-FR" altLang="fr-FR"/>
              <a:pPr/>
              <a:t>‹N°›</a:t>
            </a:fld>
            <a:endParaRPr lang="fr-FR" altLang="fr-FR"/>
          </a:p>
        </p:txBody>
      </p:sp>
    </p:spTree>
    <p:extLst>
      <p:ext uri="{BB962C8B-B14F-4D97-AF65-F5344CB8AC3E}">
        <p14:creationId xmlns:p14="http://schemas.microsoft.com/office/powerpoint/2010/main" val="1890485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E65475-CFC9-45CC-94C3-3FD8269324C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23708F0-9957-4BF9-9821-A36BFCFB9842}"/>
              </a:ext>
            </a:extLst>
          </p:cNvPr>
          <p:cNvSpPr>
            <a:spLocks noGrp="1"/>
          </p:cNvSpPr>
          <p:nvPr>
            <p:ph type="dt" idx="10"/>
          </p:nvPr>
        </p:nvSpPr>
        <p:spPr/>
        <p:txBody>
          <a:bodyPr/>
          <a:lstStyle>
            <a:lvl1pPr>
              <a:defRPr/>
            </a:lvl1pPr>
          </a:lstStyle>
          <a:p>
            <a:endParaRPr lang="fr-FR" altLang="fr-FR"/>
          </a:p>
        </p:txBody>
      </p:sp>
      <p:sp>
        <p:nvSpPr>
          <p:cNvPr id="4" name="Espace réservé du pied de page 3">
            <a:extLst>
              <a:ext uri="{FF2B5EF4-FFF2-40B4-BE49-F238E27FC236}">
                <a16:creationId xmlns:a16="http://schemas.microsoft.com/office/drawing/2014/main" id="{800A4364-9242-412E-B308-5DAF1522E633}"/>
              </a:ext>
            </a:extLst>
          </p:cNvPr>
          <p:cNvSpPr>
            <a:spLocks noGrp="1"/>
          </p:cNvSpPr>
          <p:nvPr>
            <p:ph type="ftr" idx="11"/>
          </p:nvPr>
        </p:nvSpPr>
        <p:spPr/>
        <p:txBody>
          <a:bodyPr/>
          <a:lstStyle>
            <a:lvl1pPr>
              <a:defRPr/>
            </a:lvl1pPr>
          </a:lstStyle>
          <a:p>
            <a:endParaRPr lang="fr-FR" altLang="fr-FR"/>
          </a:p>
        </p:txBody>
      </p:sp>
      <p:sp>
        <p:nvSpPr>
          <p:cNvPr id="5" name="Espace réservé du numéro de diapositive 4">
            <a:extLst>
              <a:ext uri="{FF2B5EF4-FFF2-40B4-BE49-F238E27FC236}">
                <a16:creationId xmlns:a16="http://schemas.microsoft.com/office/drawing/2014/main" id="{4387980B-C0A7-4CF0-96F0-5979E7190188}"/>
              </a:ext>
            </a:extLst>
          </p:cNvPr>
          <p:cNvSpPr>
            <a:spLocks noGrp="1"/>
          </p:cNvSpPr>
          <p:nvPr>
            <p:ph type="sldNum" idx="12"/>
          </p:nvPr>
        </p:nvSpPr>
        <p:spPr/>
        <p:txBody>
          <a:bodyPr/>
          <a:lstStyle>
            <a:lvl1pPr>
              <a:defRPr/>
            </a:lvl1pPr>
          </a:lstStyle>
          <a:p>
            <a:fld id="{25DCDD83-6155-42A9-BFB6-B2ADD83DF191}" type="slidenum">
              <a:rPr lang="fr-FR" altLang="fr-FR"/>
              <a:pPr/>
              <a:t>‹N°›</a:t>
            </a:fld>
            <a:endParaRPr lang="fr-FR" altLang="fr-FR"/>
          </a:p>
        </p:txBody>
      </p:sp>
    </p:spTree>
    <p:extLst>
      <p:ext uri="{BB962C8B-B14F-4D97-AF65-F5344CB8AC3E}">
        <p14:creationId xmlns:p14="http://schemas.microsoft.com/office/powerpoint/2010/main" val="1770317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6CA698C-4EFC-4784-8F0E-51F2AC08C8A1}"/>
              </a:ext>
            </a:extLst>
          </p:cNvPr>
          <p:cNvSpPr>
            <a:spLocks noGrp="1"/>
          </p:cNvSpPr>
          <p:nvPr>
            <p:ph type="dt" idx="10"/>
          </p:nvPr>
        </p:nvSpPr>
        <p:spPr/>
        <p:txBody>
          <a:bodyPr/>
          <a:lstStyle>
            <a:lvl1pPr>
              <a:defRPr/>
            </a:lvl1pPr>
          </a:lstStyle>
          <a:p>
            <a:endParaRPr lang="fr-FR" altLang="fr-FR"/>
          </a:p>
        </p:txBody>
      </p:sp>
      <p:sp>
        <p:nvSpPr>
          <p:cNvPr id="3" name="Espace réservé du pied de page 2">
            <a:extLst>
              <a:ext uri="{FF2B5EF4-FFF2-40B4-BE49-F238E27FC236}">
                <a16:creationId xmlns:a16="http://schemas.microsoft.com/office/drawing/2014/main" id="{91A377FB-C03E-49D1-89AE-6D217F802B7E}"/>
              </a:ext>
            </a:extLst>
          </p:cNvPr>
          <p:cNvSpPr>
            <a:spLocks noGrp="1"/>
          </p:cNvSpPr>
          <p:nvPr>
            <p:ph type="ftr" idx="11"/>
          </p:nvPr>
        </p:nvSpPr>
        <p:spPr/>
        <p:txBody>
          <a:bodyPr/>
          <a:lstStyle>
            <a:lvl1pPr>
              <a:defRPr/>
            </a:lvl1pPr>
          </a:lstStyle>
          <a:p>
            <a:endParaRPr lang="fr-FR" altLang="fr-FR"/>
          </a:p>
        </p:txBody>
      </p:sp>
      <p:sp>
        <p:nvSpPr>
          <p:cNvPr id="4" name="Espace réservé du numéro de diapositive 3">
            <a:extLst>
              <a:ext uri="{FF2B5EF4-FFF2-40B4-BE49-F238E27FC236}">
                <a16:creationId xmlns:a16="http://schemas.microsoft.com/office/drawing/2014/main" id="{08674DF1-5E75-4F6A-8A8F-ACB27AFBD54A}"/>
              </a:ext>
            </a:extLst>
          </p:cNvPr>
          <p:cNvSpPr>
            <a:spLocks noGrp="1"/>
          </p:cNvSpPr>
          <p:nvPr>
            <p:ph type="sldNum" idx="12"/>
          </p:nvPr>
        </p:nvSpPr>
        <p:spPr/>
        <p:txBody>
          <a:bodyPr/>
          <a:lstStyle>
            <a:lvl1pPr>
              <a:defRPr/>
            </a:lvl1pPr>
          </a:lstStyle>
          <a:p>
            <a:fld id="{AC3B0E6A-DD43-4D93-ABAC-FB00E196D04A}" type="slidenum">
              <a:rPr lang="fr-FR" altLang="fr-FR"/>
              <a:pPr/>
              <a:t>‹N°›</a:t>
            </a:fld>
            <a:endParaRPr lang="fr-FR" altLang="fr-FR"/>
          </a:p>
        </p:txBody>
      </p:sp>
    </p:spTree>
    <p:extLst>
      <p:ext uri="{BB962C8B-B14F-4D97-AF65-F5344CB8AC3E}">
        <p14:creationId xmlns:p14="http://schemas.microsoft.com/office/powerpoint/2010/main" val="3247394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EFD8F-115E-4D94-844B-68DDA8C5605F}"/>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0E58491-CFDC-4FA6-9EDC-DA4EAE432CCF}"/>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DB7228C-5984-48DB-A02B-3D6989D43192}"/>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01480AF-95C9-4451-BE2F-DC6A2BA2D1B4}"/>
              </a:ext>
            </a:extLst>
          </p:cNvPr>
          <p:cNvSpPr>
            <a:spLocks noGrp="1"/>
          </p:cNvSpPr>
          <p:nvPr>
            <p:ph type="dt"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1A71C949-03D2-46CA-838D-D845BD334D15}"/>
              </a:ext>
            </a:extLst>
          </p:cNvPr>
          <p:cNvSpPr>
            <a:spLocks noGrp="1"/>
          </p:cNvSpPr>
          <p:nvPr>
            <p:ph type="ft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20DE925F-BAA7-4074-93A6-939FCC566EAE}"/>
              </a:ext>
            </a:extLst>
          </p:cNvPr>
          <p:cNvSpPr>
            <a:spLocks noGrp="1"/>
          </p:cNvSpPr>
          <p:nvPr>
            <p:ph type="sldNum" idx="12"/>
          </p:nvPr>
        </p:nvSpPr>
        <p:spPr/>
        <p:txBody>
          <a:bodyPr/>
          <a:lstStyle>
            <a:lvl1pPr>
              <a:defRPr/>
            </a:lvl1pPr>
          </a:lstStyle>
          <a:p>
            <a:fld id="{10E52CEC-9B28-4B56-B53E-BD0906040871}" type="slidenum">
              <a:rPr lang="fr-FR" altLang="fr-FR"/>
              <a:pPr/>
              <a:t>‹N°›</a:t>
            </a:fld>
            <a:endParaRPr lang="fr-FR" altLang="fr-FR"/>
          </a:p>
        </p:txBody>
      </p:sp>
    </p:spTree>
    <p:extLst>
      <p:ext uri="{BB962C8B-B14F-4D97-AF65-F5344CB8AC3E}">
        <p14:creationId xmlns:p14="http://schemas.microsoft.com/office/powerpoint/2010/main" val="327466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6725CF-E505-4826-A944-292F7661A32D}"/>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3B74A03-D465-47AE-BE9D-3149B5D0FECC}"/>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C0ED6B9-A0C3-4442-813A-DC112381038B}"/>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F3D33DC-B932-4F65-9097-6F1CD67DFB46}"/>
              </a:ext>
            </a:extLst>
          </p:cNvPr>
          <p:cNvSpPr>
            <a:spLocks noGrp="1"/>
          </p:cNvSpPr>
          <p:nvPr>
            <p:ph type="dt"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88669621-E3BF-447E-BA10-61DDB55ED91F}"/>
              </a:ext>
            </a:extLst>
          </p:cNvPr>
          <p:cNvSpPr>
            <a:spLocks noGrp="1"/>
          </p:cNvSpPr>
          <p:nvPr>
            <p:ph type="ft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0E1C1783-BEB4-4FB8-9B06-546D3939DE57}"/>
              </a:ext>
            </a:extLst>
          </p:cNvPr>
          <p:cNvSpPr>
            <a:spLocks noGrp="1"/>
          </p:cNvSpPr>
          <p:nvPr>
            <p:ph type="sldNum" idx="12"/>
          </p:nvPr>
        </p:nvSpPr>
        <p:spPr/>
        <p:txBody>
          <a:bodyPr/>
          <a:lstStyle>
            <a:lvl1pPr>
              <a:defRPr/>
            </a:lvl1pPr>
          </a:lstStyle>
          <a:p>
            <a:fld id="{9948FD3A-91C5-41F7-AA6A-74825EB22EAB}" type="slidenum">
              <a:rPr lang="fr-FR" altLang="fr-FR"/>
              <a:pPr/>
              <a:t>‹N°›</a:t>
            </a:fld>
            <a:endParaRPr lang="fr-FR" altLang="fr-FR"/>
          </a:p>
        </p:txBody>
      </p:sp>
    </p:spTree>
    <p:extLst>
      <p:ext uri="{BB962C8B-B14F-4D97-AF65-F5344CB8AC3E}">
        <p14:creationId xmlns:p14="http://schemas.microsoft.com/office/powerpoint/2010/main" val="2746331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alphaModFix amt="24000"/>
            <a:lum/>
          </a:blip>
          <a:srcRect/>
          <a:stretch>
            <a:fillRect/>
          </a:stretch>
        </a:blip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08EB77FB-7076-487A-B508-18899259316A}"/>
              </a:ext>
            </a:extLst>
          </p:cNvPr>
          <p:cNvSpPr>
            <a:spLocks noGrp="1" noChangeArrowheads="1"/>
          </p:cNvSpPr>
          <p:nvPr>
            <p:ph type="title"/>
          </p:nvPr>
        </p:nvSpPr>
        <p:spPr bwMode="auto">
          <a:xfrm>
            <a:off x="503238" y="301625"/>
            <a:ext cx="906938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26" name="Rectangle 2">
            <a:extLst>
              <a:ext uri="{FF2B5EF4-FFF2-40B4-BE49-F238E27FC236}">
                <a16:creationId xmlns:a16="http://schemas.microsoft.com/office/drawing/2014/main" id="{5C5EEBD9-C7AF-4076-BE02-CA7F5BE4D0B5}"/>
              </a:ext>
            </a:extLst>
          </p:cNvPr>
          <p:cNvSpPr>
            <a:spLocks noGrp="1" noChangeArrowheads="1"/>
          </p:cNvSpPr>
          <p:nvPr>
            <p:ph type="body" idx="1"/>
          </p:nvPr>
        </p:nvSpPr>
        <p:spPr bwMode="auto">
          <a:xfrm>
            <a:off x="503238" y="1768475"/>
            <a:ext cx="9069387" cy="438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8227"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p:txBody>
      </p:sp>
      <p:sp>
        <p:nvSpPr>
          <p:cNvPr id="1027" name="Rectangle 3">
            <a:extLst>
              <a:ext uri="{FF2B5EF4-FFF2-40B4-BE49-F238E27FC236}">
                <a16:creationId xmlns:a16="http://schemas.microsoft.com/office/drawing/2014/main" id="{25DAFF89-AA2C-4E8D-92DE-1BEE63186C72}"/>
              </a:ext>
            </a:extLst>
          </p:cNvPr>
          <p:cNvSpPr>
            <a:spLocks noGrp="1" noChangeArrowheads="1"/>
          </p:cNvSpPr>
          <p:nvPr>
            <p:ph type="dt"/>
          </p:nvPr>
        </p:nvSpPr>
        <p:spPr bwMode="auto">
          <a:xfrm>
            <a:off x="50323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449263" algn="l"/>
                <a:tab pos="898525" algn="l"/>
                <a:tab pos="1347788" algn="l"/>
                <a:tab pos="1797050" algn="l"/>
                <a:tab pos="2246313" algn="l"/>
              </a:tabLst>
              <a:defRPr sz="1400">
                <a:solidFill>
                  <a:srgbClr val="000000"/>
                </a:solidFill>
                <a:latin typeface="Times New Roman" panose="02020603050405020304" pitchFamily="18" charset="0"/>
                <a:cs typeface="Segoe UI" panose="020B0502040204020203" pitchFamily="34" charset="0"/>
              </a:defRPr>
            </a:lvl1pPr>
          </a:lstStyle>
          <a:p>
            <a:endParaRPr lang="fr-FR" altLang="fr-FR"/>
          </a:p>
        </p:txBody>
      </p:sp>
      <p:sp>
        <p:nvSpPr>
          <p:cNvPr id="1028" name="Rectangle 4">
            <a:extLst>
              <a:ext uri="{FF2B5EF4-FFF2-40B4-BE49-F238E27FC236}">
                <a16:creationId xmlns:a16="http://schemas.microsoft.com/office/drawing/2014/main" id="{8FE41F8B-E629-4242-B196-C07B708D848D}"/>
              </a:ext>
            </a:extLst>
          </p:cNvPr>
          <p:cNvSpPr>
            <a:spLocks noGrp="1" noChangeArrowheads="1"/>
          </p:cNvSpPr>
          <p:nvPr>
            <p:ph type="ftr"/>
          </p:nvPr>
        </p:nvSpPr>
        <p:spPr bwMode="auto">
          <a:xfrm>
            <a:off x="3448050" y="6886575"/>
            <a:ext cx="31940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cs typeface="Segoe UI" panose="020B0502040204020203" pitchFamily="34" charset="0"/>
              </a:defRPr>
            </a:lvl1pPr>
          </a:lstStyle>
          <a:p>
            <a:endParaRPr lang="fr-FR" altLang="fr-FR"/>
          </a:p>
        </p:txBody>
      </p:sp>
      <p:sp>
        <p:nvSpPr>
          <p:cNvPr id="1029" name="Rectangle 5">
            <a:extLst>
              <a:ext uri="{FF2B5EF4-FFF2-40B4-BE49-F238E27FC236}">
                <a16:creationId xmlns:a16="http://schemas.microsoft.com/office/drawing/2014/main" id="{21785877-08E3-4063-AB60-B937B8E774F4}"/>
              </a:ext>
            </a:extLst>
          </p:cNvPr>
          <p:cNvSpPr>
            <a:spLocks noGrp="1" noChangeArrowheads="1"/>
          </p:cNvSpPr>
          <p:nvPr>
            <p:ph type="sldNum"/>
          </p:nvPr>
        </p:nvSpPr>
        <p:spPr bwMode="auto">
          <a:xfrm>
            <a:off x="722788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449263" algn="l"/>
                <a:tab pos="898525" algn="l"/>
                <a:tab pos="1347788" algn="l"/>
                <a:tab pos="1797050" algn="l"/>
                <a:tab pos="2246313" algn="l"/>
              </a:tabLst>
              <a:defRPr sz="1400">
                <a:solidFill>
                  <a:srgbClr val="000000"/>
                </a:solidFill>
                <a:latin typeface="Times New Roman" panose="02020603050405020304" pitchFamily="18" charset="0"/>
                <a:cs typeface="Segoe UI" panose="020B0502040204020203" pitchFamily="34" charset="0"/>
              </a:defRPr>
            </a:lvl1pPr>
          </a:lstStyle>
          <a:p>
            <a:fld id="{6CB12A79-C2B1-4033-9B62-DCA355561FC7}"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fontAlgn="base" hangingPunct="0">
        <a:lnSpc>
          <a:spcPct val="93000"/>
        </a:lnSpc>
        <a:spcBef>
          <a:spcPts val="1888"/>
        </a:spcBef>
        <a:spcAft>
          <a:spcPct val="0"/>
        </a:spcAft>
        <a:buClr>
          <a:srgbClr val="000000"/>
        </a:buClr>
        <a:buSzPct val="100000"/>
        <a:buFont typeface="Times New Roman" panose="02020603050405020304" pitchFamily="18" charset="0"/>
        <a:defRPr sz="4300" kern="1200">
          <a:solidFill>
            <a:srgbClr val="000000"/>
          </a:solidFill>
          <a:latin typeface="+mn-lt"/>
          <a:ea typeface="+mn-ea"/>
          <a:cs typeface="+mn-cs"/>
        </a:defRPr>
      </a:lvl1pPr>
      <a:lvl2pPr marL="742950" indent="-285750" algn="l" defTabSz="449263" rtl="0" fontAlgn="base" hangingPunct="0">
        <a:lnSpc>
          <a:spcPct val="93000"/>
        </a:lnSpc>
        <a:spcBef>
          <a:spcPts val="1513"/>
        </a:spcBef>
        <a:spcAft>
          <a:spcPct val="0"/>
        </a:spcAft>
        <a:buClr>
          <a:srgbClr val="000000"/>
        </a:buClr>
        <a:buSzPct val="100000"/>
        <a:buFont typeface="Times New Roman" panose="02020603050405020304" pitchFamily="18" charset="0"/>
        <a:defRPr sz="3700" kern="1200">
          <a:solidFill>
            <a:srgbClr val="000000"/>
          </a:solidFill>
          <a:latin typeface="+mn-lt"/>
          <a:ea typeface="+mn-ea"/>
          <a:cs typeface="+mn-cs"/>
        </a:defRPr>
      </a:lvl2pPr>
      <a:lvl3pPr marL="1143000" indent="-228600" algn="l" defTabSz="449263" rtl="0" fontAlgn="base" hangingPunct="0">
        <a:lnSpc>
          <a:spcPct val="93000"/>
        </a:lnSpc>
        <a:spcBef>
          <a:spcPts val="1138"/>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3pPr>
      <a:lvl4pPr marL="1600200" indent="-228600" algn="l" defTabSz="449263" rtl="0" fontAlgn="base" hangingPunct="0">
        <a:lnSpc>
          <a:spcPct val="93000"/>
        </a:lnSpc>
        <a:spcBef>
          <a:spcPts val="763"/>
        </a:spcBef>
        <a:spcAft>
          <a:spcPct val="0"/>
        </a:spcAft>
        <a:buClr>
          <a:srgbClr val="000000"/>
        </a:buClr>
        <a:buSzPct val="100000"/>
        <a:buFont typeface="Times New Roman" panose="02020603050405020304" pitchFamily="18" charset="0"/>
        <a:defRPr sz="2700" kern="1200">
          <a:solidFill>
            <a:srgbClr val="000000"/>
          </a:solidFill>
          <a:latin typeface="+mn-lt"/>
          <a:ea typeface="+mn-ea"/>
          <a:cs typeface="+mn-cs"/>
        </a:defRPr>
      </a:lvl4pPr>
      <a:lvl5pPr marL="2057400" indent="-228600" algn="l" defTabSz="449263" rtl="0" fontAlgn="base" hangingPunct="0">
        <a:lnSpc>
          <a:spcPct val="93000"/>
        </a:lnSpc>
        <a:spcBef>
          <a:spcPts val="375"/>
        </a:spcBef>
        <a:spcAft>
          <a:spcPct val="0"/>
        </a:spcAft>
        <a:buClr>
          <a:srgbClr val="000000"/>
        </a:buClr>
        <a:buSzPct val="100000"/>
        <a:buFont typeface="Times New Roman" panose="02020603050405020304" pitchFamily="18" charset="0"/>
        <a:defRPr sz="27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86E21DF7-FB72-4B52-A806-DF30645297DA}"/>
              </a:ext>
            </a:extLst>
          </p:cNvPr>
          <p:cNvSpPr txBox="1">
            <a:spLocks noChangeArrowheads="1"/>
          </p:cNvSpPr>
          <p:nvPr/>
        </p:nvSpPr>
        <p:spPr bwMode="auto">
          <a:xfrm rot="20280000">
            <a:off x="168275" y="2871788"/>
            <a:ext cx="2735263" cy="66516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3200">
                <a:latin typeface="Arial Black" panose="020B0A04020102020204" pitchFamily="34" charset="0"/>
              </a:rPr>
              <a:t>Chapitre 2</a:t>
            </a:r>
          </a:p>
        </p:txBody>
      </p:sp>
      <p:sp>
        <p:nvSpPr>
          <p:cNvPr id="3074" name="Text Box 2">
            <a:extLst>
              <a:ext uri="{FF2B5EF4-FFF2-40B4-BE49-F238E27FC236}">
                <a16:creationId xmlns:a16="http://schemas.microsoft.com/office/drawing/2014/main" id="{C978C148-CE6D-4286-AF66-50CB9FC7DD24}"/>
              </a:ext>
            </a:extLst>
          </p:cNvPr>
          <p:cNvSpPr txBox="1">
            <a:spLocks noChangeArrowheads="1"/>
          </p:cNvSpPr>
          <p:nvPr/>
        </p:nvSpPr>
        <p:spPr bwMode="auto">
          <a:xfrm>
            <a:off x="2952750" y="2879725"/>
            <a:ext cx="5616575" cy="202247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pPr algn="ctr">
              <a:lnSpc>
                <a:spcPct val="118000"/>
              </a:lnSpc>
            </a:pPr>
            <a:r>
              <a:rPr lang="fr-FR" altLang="fr-FR" sz="5400">
                <a:latin typeface="Arial Black" panose="020B0A04020102020204" pitchFamily="34" charset="0"/>
              </a:rPr>
              <a:t>HISTOIRE DU TOURISME</a:t>
            </a:r>
          </a:p>
        </p:txBody>
      </p:sp>
      <p:sp>
        <p:nvSpPr>
          <p:cNvPr id="3075" name="Text Box 3">
            <a:extLst>
              <a:ext uri="{FF2B5EF4-FFF2-40B4-BE49-F238E27FC236}">
                <a16:creationId xmlns:a16="http://schemas.microsoft.com/office/drawing/2014/main" id="{D004983F-CCC5-4E3F-B2CB-3C7B5A2971E8}"/>
              </a:ext>
            </a:extLst>
          </p:cNvPr>
          <p:cNvSpPr txBox="1">
            <a:spLocks noChangeArrowheads="1"/>
          </p:cNvSpPr>
          <p:nvPr/>
        </p:nvSpPr>
        <p:spPr bwMode="auto">
          <a:xfrm>
            <a:off x="0" y="7113588"/>
            <a:ext cx="2160588" cy="37306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i="1"/>
              <a:t>Affiche de 1880</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fill="hold" nodeType="clickEffect">
                                  <p:stCondLst>
                                    <p:cond delay="0"/>
                                  </p:stCondLst>
                                  <p:childTnLst>
                                    <p:set>
                                      <p:cBhvr additive="repl">
                                        <p:cTn id="10" dur="1" fill="hold">
                                          <p:stCondLst>
                                            <p:cond delay="0"/>
                                          </p:stCondLst>
                                        </p:cTn>
                                        <p:tgtEl>
                                          <p:spTgt spid="3073"/>
                                        </p:tgtEl>
                                        <p:attrNameLst>
                                          <p:attrName>style.visibility</p:attrName>
                                        </p:attrNameLst>
                                      </p:cBhvr>
                                      <p:to>
                                        <p:strVal val="visible"/>
                                      </p:to>
                                    </p:set>
                                    <p:anim calcmode="lin" valueType="num">
                                      <p:cBhvr additive="repl">
                                        <p:cTn id="11" dur="500" decel="50000" fill="hold">
                                          <p:stCondLst>
                                            <p:cond delay="0"/>
                                          </p:stCondLst>
                                        </p:cTn>
                                        <p:tgtEl>
                                          <p:spTgt spid="3073"/>
                                        </p:tgtEl>
                                        <p:attrNameLst>
                                          <p:attrName>r</p:attrName>
                                        </p:attrNameLst>
                                      </p:cBhvr>
                                      <p:tavLst>
                                        <p:tav tm="100000">
                                          <p:val>
                                            <p:strVal val="-90"/>
                                          </p:val>
                                        </p:tav>
                                        <p:tav>
                                          <p:val>
                                            <p:strVal val="0"/>
                                          </p:val>
                                        </p:tav>
                                      </p:tavLst>
                                    </p:anim>
                                    <p:anim calcmode="lin" valueType="num">
                                      <p:cBhvr additive="repl">
                                        <p:cTn id="12" dur="500" decel="50000" fill="hold">
                                          <p:stCondLst>
                                            <p:cond delay="0"/>
                                          </p:stCondLst>
                                        </p:cTn>
                                        <p:tgtEl>
                                          <p:spTgt spid="3073"/>
                                        </p:tgtEl>
                                        <p:attrNameLst>
                                          <p:attrName>ppt_w</p:attrName>
                                        </p:attrNameLst>
                                      </p:cBhvr>
                                      <p:tavLst>
                                        <p:tav tm="100000">
                                          <p:val>
                                            <p:strVal val="#ppt_w"/>
                                          </p:val>
                                        </p:tav>
                                        <p:tav>
                                          <p:val>
                                            <p:strVal val="#ppt_w*.05"/>
                                          </p:val>
                                        </p:tav>
                                      </p:tavLst>
                                    </p:anim>
                                    <p:anim calcmode="lin" valueType="num">
                                      <p:cBhvr additive="repl">
                                        <p:cTn id="13" dur="500" accel="50000" fill="hold">
                                          <p:stCondLst>
                                            <p:cond delay="500"/>
                                          </p:stCondLst>
                                        </p:cTn>
                                        <p:tgtEl>
                                          <p:spTgt spid="3073"/>
                                        </p:tgtEl>
                                        <p:attrNameLst>
                                          <p:attrName>ppt_w</p:attrName>
                                        </p:attrNameLst>
                                      </p:cBhvr>
                                      <p:tavLst>
                                        <p:tav tm="100000">
                                          <p:val>
                                            <p:strVal val="#ppt_w*.05"/>
                                          </p:val>
                                        </p:tav>
                                        <p:tav>
                                          <p:val>
                                            <p:strVal val="#ppt_w"/>
                                          </p:val>
                                        </p:tav>
                                      </p:tavLst>
                                    </p:anim>
                                    <p:anim calcmode="lin" valueType="num">
                                      <p:cBhvr additive="repl">
                                        <p:cTn id="14" dur="1000" fill="hold"/>
                                        <p:tgtEl>
                                          <p:spTgt spid="3073"/>
                                        </p:tgtEl>
                                        <p:attrNameLst>
                                          <p:attrName>ppt_h</p:attrName>
                                        </p:attrNameLst>
                                      </p:cBhvr>
                                      <p:tavLst>
                                        <p:tav tm="100000">
                                          <p:val>
                                            <p:strVal val="#ppt_h"/>
                                          </p:val>
                                        </p:tav>
                                        <p:tav>
                                          <p:val>
                                            <p:strVal val="#ppt_h"/>
                                          </p:val>
                                        </p:tav>
                                      </p:tavLst>
                                    </p:anim>
                                    <p:anim calcmode="lin" valueType="num">
                                      <p:cBhvr additive="repl">
                                        <p:cTn id="15" dur="500" decel="50000" fill="hold">
                                          <p:stCondLst>
                                            <p:cond delay="0"/>
                                          </p:stCondLst>
                                        </p:cTn>
                                        <p:tgtEl>
                                          <p:spTgt spid="3073"/>
                                        </p:tgtEl>
                                        <p:attrNameLst>
                                          <p:attrName>ppt_x</p:attrName>
                                        </p:attrNameLst>
                                      </p:cBhvr>
                                      <p:tavLst>
                                        <p:tav tm="100000">
                                          <p:val>
                                            <p:strVal val="#ppt_x+.4"/>
                                          </p:val>
                                        </p:tav>
                                        <p:tav>
                                          <p:val>
                                            <p:strVal val="#ppt_x"/>
                                          </p:val>
                                        </p:tav>
                                      </p:tavLst>
                                    </p:anim>
                                    <p:anim calcmode="lin" valueType="num">
                                      <p:cBhvr additive="repl">
                                        <p:cTn id="16" dur="500" decel="50000" fill="hold">
                                          <p:stCondLst>
                                            <p:cond delay="0"/>
                                          </p:stCondLst>
                                        </p:cTn>
                                        <p:tgtEl>
                                          <p:spTgt spid="3073"/>
                                        </p:tgtEl>
                                        <p:attrNameLst>
                                          <p:attrName>ppt_y</p:attrName>
                                        </p:attrNameLst>
                                      </p:cBhvr>
                                      <p:tavLst>
                                        <p:tav tm="100000">
                                          <p:val>
                                            <p:strVal val="#ppt_y-.2"/>
                                          </p:val>
                                        </p:tav>
                                        <p:tav>
                                          <p:val>
                                            <p:strVal val="#ppt_y+.1"/>
                                          </p:val>
                                        </p:tav>
                                      </p:tavLst>
                                    </p:anim>
                                    <p:anim calcmode="lin" valueType="num">
                                      <p:cBhvr additive="repl">
                                        <p:cTn id="17" dur="500" accel="50000" fill="hold">
                                          <p:stCondLst>
                                            <p:cond delay="500"/>
                                          </p:stCondLst>
                                        </p:cTn>
                                        <p:tgtEl>
                                          <p:spTgt spid="3073"/>
                                        </p:tgtEl>
                                        <p:attrNameLst>
                                          <p:attrName>ppt_y</p:attrName>
                                        </p:attrNameLst>
                                      </p:cBhvr>
                                      <p:tavLst>
                                        <p:tav tm="100000">
                                          <p:val>
                                            <p:strVal val="#ppt_y+.1"/>
                                          </p:val>
                                        </p:tav>
                                        <p:tav>
                                          <p:val>
                                            <p:strVal val="#ppt_y"/>
                                          </p:val>
                                        </p:tav>
                                      </p:tavLst>
                                    </p:anim>
                                    <p:animEffect transition="in" filter="fade">
                                      <p:cBhvr additive="repl">
                                        <p:cTn id="18" dur="1000" decel="50000">
                                          <p:stCondLst>
                                            <p:cond delay="0"/>
                                          </p:stCondLst>
                                        </p:cTn>
                                        <p:tgtEl>
                                          <p:spTgt spid="3073"/>
                                        </p:tgtEl>
                                      </p:cBhvr>
                                    </p:animEffect>
                                  </p:childTnLst>
                                </p:cTn>
                              </p:par>
                              <p:par>
                                <p:cTn id="19" presetID="25" presetClass="entr" fill="hold" nodeType="withEffect">
                                  <p:stCondLst>
                                    <p:cond delay="0"/>
                                  </p:stCondLst>
                                  <p:childTnLst>
                                    <p:set>
                                      <p:cBhvr additive="repl">
                                        <p:cTn id="20" dur="1" fill="hold">
                                          <p:stCondLst>
                                            <p:cond delay="0"/>
                                          </p:stCondLst>
                                        </p:cTn>
                                        <p:tgtEl>
                                          <p:spTgt spid="3074"/>
                                        </p:tgtEl>
                                        <p:attrNameLst>
                                          <p:attrName>style.visibility</p:attrName>
                                        </p:attrNameLst>
                                      </p:cBhvr>
                                      <p:to>
                                        <p:strVal val="visible"/>
                                      </p:to>
                                    </p:set>
                                    <p:anim calcmode="lin" valueType="num">
                                      <p:cBhvr additive="repl">
                                        <p:cTn id="21" dur="500" decel="50000" fill="hold">
                                          <p:stCondLst>
                                            <p:cond delay="0"/>
                                          </p:stCondLst>
                                        </p:cTn>
                                        <p:tgtEl>
                                          <p:spTgt spid="3074"/>
                                        </p:tgtEl>
                                        <p:attrNameLst>
                                          <p:attrName>r</p:attrName>
                                        </p:attrNameLst>
                                      </p:cBhvr>
                                      <p:tavLst>
                                        <p:tav tm="100000">
                                          <p:val>
                                            <p:strVal val="-90"/>
                                          </p:val>
                                        </p:tav>
                                        <p:tav>
                                          <p:val>
                                            <p:strVal val="0"/>
                                          </p:val>
                                        </p:tav>
                                      </p:tavLst>
                                    </p:anim>
                                    <p:anim calcmode="lin" valueType="num">
                                      <p:cBhvr additive="repl">
                                        <p:cTn id="22" dur="500" decel="50000" fill="hold">
                                          <p:stCondLst>
                                            <p:cond delay="0"/>
                                          </p:stCondLst>
                                        </p:cTn>
                                        <p:tgtEl>
                                          <p:spTgt spid="3074"/>
                                        </p:tgtEl>
                                        <p:attrNameLst>
                                          <p:attrName>ppt_w</p:attrName>
                                        </p:attrNameLst>
                                      </p:cBhvr>
                                      <p:tavLst>
                                        <p:tav tm="100000">
                                          <p:val>
                                            <p:strVal val="#ppt_w"/>
                                          </p:val>
                                        </p:tav>
                                        <p:tav>
                                          <p:val>
                                            <p:strVal val="#ppt_w*.05"/>
                                          </p:val>
                                        </p:tav>
                                      </p:tavLst>
                                    </p:anim>
                                    <p:anim calcmode="lin" valueType="num">
                                      <p:cBhvr additive="repl">
                                        <p:cTn id="23" dur="500" accel="50000" fill="hold">
                                          <p:stCondLst>
                                            <p:cond delay="500"/>
                                          </p:stCondLst>
                                        </p:cTn>
                                        <p:tgtEl>
                                          <p:spTgt spid="3074"/>
                                        </p:tgtEl>
                                        <p:attrNameLst>
                                          <p:attrName>ppt_w</p:attrName>
                                        </p:attrNameLst>
                                      </p:cBhvr>
                                      <p:tavLst>
                                        <p:tav tm="100000">
                                          <p:val>
                                            <p:strVal val="#ppt_w*.05"/>
                                          </p:val>
                                        </p:tav>
                                        <p:tav>
                                          <p:val>
                                            <p:strVal val="#ppt_w"/>
                                          </p:val>
                                        </p:tav>
                                      </p:tavLst>
                                    </p:anim>
                                    <p:anim calcmode="lin" valueType="num">
                                      <p:cBhvr additive="repl">
                                        <p:cTn id="24" dur="1000" fill="hold"/>
                                        <p:tgtEl>
                                          <p:spTgt spid="3074"/>
                                        </p:tgtEl>
                                        <p:attrNameLst>
                                          <p:attrName>ppt_h</p:attrName>
                                        </p:attrNameLst>
                                      </p:cBhvr>
                                      <p:tavLst>
                                        <p:tav tm="100000">
                                          <p:val>
                                            <p:strVal val="#ppt_h"/>
                                          </p:val>
                                        </p:tav>
                                        <p:tav>
                                          <p:val>
                                            <p:strVal val="#ppt_h"/>
                                          </p:val>
                                        </p:tav>
                                      </p:tavLst>
                                    </p:anim>
                                    <p:anim calcmode="lin" valueType="num">
                                      <p:cBhvr additive="repl">
                                        <p:cTn id="25" dur="500" decel="50000" fill="hold">
                                          <p:stCondLst>
                                            <p:cond delay="0"/>
                                          </p:stCondLst>
                                        </p:cTn>
                                        <p:tgtEl>
                                          <p:spTgt spid="3074"/>
                                        </p:tgtEl>
                                        <p:attrNameLst>
                                          <p:attrName>ppt_x</p:attrName>
                                        </p:attrNameLst>
                                      </p:cBhvr>
                                      <p:tavLst>
                                        <p:tav tm="100000">
                                          <p:val>
                                            <p:strVal val="#ppt_x+.4"/>
                                          </p:val>
                                        </p:tav>
                                        <p:tav>
                                          <p:val>
                                            <p:strVal val="#ppt_x"/>
                                          </p:val>
                                        </p:tav>
                                      </p:tavLst>
                                    </p:anim>
                                    <p:anim calcmode="lin" valueType="num">
                                      <p:cBhvr additive="repl">
                                        <p:cTn id="26" dur="500" decel="50000" fill="hold">
                                          <p:stCondLst>
                                            <p:cond delay="0"/>
                                          </p:stCondLst>
                                        </p:cTn>
                                        <p:tgtEl>
                                          <p:spTgt spid="3074"/>
                                        </p:tgtEl>
                                        <p:attrNameLst>
                                          <p:attrName>ppt_y</p:attrName>
                                        </p:attrNameLst>
                                      </p:cBhvr>
                                      <p:tavLst>
                                        <p:tav tm="100000">
                                          <p:val>
                                            <p:strVal val="#ppt_y-.2"/>
                                          </p:val>
                                        </p:tav>
                                        <p:tav>
                                          <p:val>
                                            <p:strVal val="#ppt_y+.1"/>
                                          </p:val>
                                        </p:tav>
                                      </p:tavLst>
                                    </p:anim>
                                    <p:anim calcmode="lin" valueType="num">
                                      <p:cBhvr additive="repl">
                                        <p:cTn id="27" dur="500" accel="50000" fill="hold">
                                          <p:stCondLst>
                                            <p:cond delay="500"/>
                                          </p:stCondLst>
                                        </p:cTn>
                                        <p:tgtEl>
                                          <p:spTgt spid="3074"/>
                                        </p:tgtEl>
                                        <p:attrNameLst>
                                          <p:attrName>ppt_y</p:attrName>
                                        </p:attrNameLst>
                                      </p:cBhvr>
                                      <p:tavLst>
                                        <p:tav tm="100000">
                                          <p:val>
                                            <p:strVal val="#ppt_y+.1"/>
                                          </p:val>
                                        </p:tav>
                                        <p:tav>
                                          <p:val>
                                            <p:strVal val="#ppt_y"/>
                                          </p:val>
                                        </p:tav>
                                      </p:tavLst>
                                    </p:anim>
                                    <p:animEffect transition="in" filter="fade">
                                      <p:cBhvr additive="repl">
                                        <p:cTn id="28"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2C404DD6-8524-4FE4-AB6C-FA6DFBD07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2" y="92102"/>
            <a:ext cx="4967288" cy="6791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 2">
            <a:extLst>
              <a:ext uri="{FF2B5EF4-FFF2-40B4-BE49-F238E27FC236}">
                <a16:creationId xmlns:a16="http://schemas.microsoft.com/office/drawing/2014/main" id="{2D645875-1BAB-4403-A0DB-529F5A1446D6}"/>
              </a:ext>
            </a:extLst>
          </p:cNvPr>
          <p:cNvPicPr>
            <a:picLocks noChangeAspect="1"/>
          </p:cNvPicPr>
          <p:nvPr/>
        </p:nvPicPr>
        <p:blipFill>
          <a:blip r:embed="rId4"/>
          <a:stretch>
            <a:fillRect/>
          </a:stretch>
        </p:blipFill>
        <p:spPr>
          <a:xfrm>
            <a:off x="215776" y="100701"/>
            <a:ext cx="4643524" cy="7138301"/>
          </a:xfrm>
          <a:prstGeom prst="rect">
            <a:avLst/>
          </a:prstGeom>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a:extLst>
              <a:ext uri="{FF2B5EF4-FFF2-40B4-BE49-F238E27FC236}">
                <a16:creationId xmlns:a16="http://schemas.microsoft.com/office/drawing/2014/main" id="{E75477A0-2442-4696-82EE-168878421CDC}"/>
              </a:ext>
            </a:extLst>
          </p:cNvPr>
          <p:cNvSpPr txBox="1">
            <a:spLocks noChangeArrowheads="1"/>
          </p:cNvSpPr>
          <p:nvPr/>
        </p:nvSpPr>
        <p:spPr bwMode="auto">
          <a:xfrm>
            <a:off x="287338" y="287338"/>
            <a:ext cx="3959225" cy="400050"/>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 L’hivernage dans le Midi</a:t>
            </a:r>
          </a:p>
        </p:txBody>
      </p:sp>
      <p:sp>
        <p:nvSpPr>
          <p:cNvPr id="13314" name="Text Box 2">
            <a:extLst>
              <a:ext uri="{FF2B5EF4-FFF2-40B4-BE49-F238E27FC236}">
                <a16:creationId xmlns:a16="http://schemas.microsoft.com/office/drawing/2014/main" id="{73779C08-E829-483B-B9B5-181FECA83E7A}"/>
              </a:ext>
            </a:extLst>
          </p:cNvPr>
          <p:cNvSpPr txBox="1">
            <a:spLocks noChangeArrowheads="1"/>
          </p:cNvSpPr>
          <p:nvPr/>
        </p:nvSpPr>
        <p:spPr bwMode="auto">
          <a:xfrm>
            <a:off x="287338" y="863600"/>
            <a:ext cx="4824412" cy="412591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L’hiver dans le midi est une invention essentiellement britannique : derniers tiers du XVIIIe siècle à Nice (promenade des Anglais) et à Hyères. </a:t>
            </a:r>
            <a:r>
              <a:rPr lang="fr-FR" altLang="fr-FR" sz="2000">
                <a:latin typeface="Verdana" panose="020B0604030504040204" pitchFamily="34" charset="0"/>
              </a:rPr>
              <a:t>(voir EDC Nice)</a:t>
            </a:r>
          </a:p>
          <a:p>
            <a:pPr>
              <a:lnSpc>
                <a:spcPct val="102000"/>
              </a:lnSpc>
              <a:spcBef>
                <a:spcPts val="575"/>
              </a:spcBef>
              <a:spcAft>
                <a:spcPts val="850"/>
              </a:spcAft>
            </a:pPr>
            <a:r>
              <a:rPr lang="fr-FR" altLang="fr-FR" sz="2000" b="1">
                <a:latin typeface="Verdana" panose="020B0604030504040204" pitchFamily="34" charset="0"/>
              </a:rPr>
              <a:t>- un tourisme thérapeutique lié à la douceur du climat méditerranéen).</a:t>
            </a:r>
          </a:p>
          <a:p>
            <a:pPr>
              <a:lnSpc>
                <a:spcPct val="102000"/>
              </a:lnSpc>
              <a:spcAft>
                <a:spcPts val="1138"/>
              </a:spcAft>
            </a:pPr>
            <a:r>
              <a:rPr lang="fr-FR" altLang="fr-FR" sz="2000" b="1">
                <a:latin typeface="Verdana" panose="020B0604030504040204" pitchFamily="34" charset="0"/>
              </a:rPr>
              <a:t>- en hiver, d’octobre à avril.</a:t>
            </a:r>
          </a:p>
          <a:p>
            <a:pPr>
              <a:lnSpc>
                <a:spcPct val="102000"/>
              </a:lnSpc>
            </a:pPr>
            <a:r>
              <a:rPr lang="fr-FR" altLang="fr-FR" sz="2000" b="1">
                <a:latin typeface="Verdana" panose="020B0604030504040204" pitchFamily="34" charset="0"/>
              </a:rPr>
              <a:t>- Côte d’azur (Cannes, menton, etc.), Italie, Corse, Algérie</a:t>
            </a:r>
          </a:p>
        </p:txBody>
      </p:sp>
      <p:pic>
        <p:nvPicPr>
          <p:cNvPr id="13315" name="Picture 3">
            <a:extLst>
              <a:ext uri="{FF2B5EF4-FFF2-40B4-BE49-F238E27FC236}">
                <a16:creationId xmlns:a16="http://schemas.microsoft.com/office/drawing/2014/main" id="{D9A6177A-D209-4FDB-B4E5-627160C23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360363"/>
            <a:ext cx="5038725" cy="7056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81E6734D-78C9-40FC-8387-68D62A670963}"/>
              </a:ext>
            </a:extLst>
          </p:cNvPr>
          <p:cNvSpPr txBox="1">
            <a:spLocks noChangeArrowheads="1"/>
          </p:cNvSpPr>
          <p:nvPr/>
        </p:nvSpPr>
        <p:spPr bwMode="auto">
          <a:xfrm>
            <a:off x="287338" y="287338"/>
            <a:ext cx="5184775" cy="431800"/>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 Le séjour estival à la campagne</a:t>
            </a:r>
          </a:p>
        </p:txBody>
      </p:sp>
      <p:sp>
        <p:nvSpPr>
          <p:cNvPr id="14338" name="Text Box 2">
            <a:extLst>
              <a:ext uri="{FF2B5EF4-FFF2-40B4-BE49-F238E27FC236}">
                <a16:creationId xmlns:a16="http://schemas.microsoft.com/office/drawing/2014/main" id="{0BC864AD-6B0C-4D80-A975-F688498DBD20}"/>
              </a:ext>
            </a:extLst>
          </p:cNvPr>
          <p:cNvSpPr txBox="1">
            <a:spLocks noChangeArrowheads="1"/>
          </p:cNvSpPr>
          <p:nvPr/>
        </p:nvSpPr>
        <p:spPr bwMode="auto">
          <a:xfrm>
            <a:off x="287338" y="1142554"/>
            <a:ext cx="5041006" cy="82800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575"/>
              </a:spcAft>
            </a:pPr>
            <a:r>
              <a:rPr lang="fr-FR" altLang="fr-FR" sz="2000" b="1" dirty="0">
                <a:latin typeface="Verdana" panose="020B0604030504040204" pitchFamily="34" charset="0"/>
              </a:rPr>
              <a:t>Encore une invention des Anglais</a:t>
            </a:r>
          </a:p>
          <a:p>
            <a:pPr>
              <a:lnSpc>
                <a:spcPct val="102000"/>
              </a:lnSpc>
              <a:spcAft>
                <a:spcPts val="575"/>
              </a:spcAft>
            </a:pPr>
            <a:r>
              <a:rPr lang="fr-FR" altLang="fr-FR" sz="2000" b="1" dirty="0">
                <a:latin typeface="Verdana" panose="020B0604030504040204" pitchFamily="34" charset="0"/>
              </a:rPr>
              <a:t>But ? Comment ? </a:t>
            </a:r>
          </a:p>
        </p:txBody>
      </p:sp>
      <p:sp>
        <p:nvSpPr>
          <p:cNvPr id="14339" name="Text Box 3">
            <a:extLst>
              <a:ext uri="{FF2B5EF4-FFF2-40B4-BE49-F238E27FC236}">
                <a16:creationId xmlns:a16="http://schemas.microsoft.com/office/drawing/2014/main" id="{860C1950-EDB6-4D87-874D-C4D2359DDF38}"/>
              </a:ext>
            </a:extLst>
          </p:cNvPr>
          <p:cNvSpPr txBox="1">
            <a:spLocks noChangeArrowheads="1"/>
          </p:cNvSpPr>
          <p:nvPr/>
        </p:nvSpPr>
        <p:spPr bwMode="auto">
          <a:xfrm>
            <a:off x="316287" y="2380579"/>
            <a:ext cx="8351837" cy="949325"/>
          </a:xfrm>
          <a:prstGeom prst="rect">
            <a:avLst/>
          </a:prstGeom>
          <a:solidFill>
            <a:srgbClr val="EDE464"/>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3/ La montagne, nouvelle destination touristique au XIXe siècle</a:t>
            </a:r>
          </a:p>
        </p:txBody>
      </p:sp>
      <p:sp>
        <p:nvSpPr>
          <p:cNvPr id="14340" name="Text Box 4">
            <a:extLst>
              <a:ext uri="{FF2B5EF4-FFF2-40B4-BE49-F238E27FC236}">
                <a16:creationId xmlns:a16="http://schemas.microsoft.com/office/drawing/2014/main" id="{48EB202C-1F3F-4876-8D93-846FFE93A409}"/>
              </a:ext>
            </a:extLst>
          </p:cNvPr>
          <p:cNvSpPr txBox="1">
            <a:spLocks noChangeArrowheads="1"/>
          </p:cNvSpPr>
          <p:nvPr/>
        </p:nvSpPr>
        <p:spPr bwMode="auto">
          <a:xfrm>
            <a:off x="316287" y="3779837"/>
            <a:ext cx="2808288" cy="431800"/>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 un autre regard</a:t>
            </a:r>
          </a:p>
        </p:txBody>
      </p:sp>
      <p:sp>
        <p:nvSpPr>
          <p:cNvPr id="14341" name="Text Box 5">
            <a:extLst>
              <a:ext uri="{FF2B5EF4-FFF2-40B4-BE49-F238E27FC236}">
                <a16:creationId xmlns:a16="http://schemas.microsoft.com/office/drawing/2014/main" id="{9515FF92-E4A5-49C2-A77A-F8B28EE49262}"/>
              </a:ext>
            </a:extLst>
          </p:cNvPr>
          <p:cNvSpPr txBox="1">
            <a:spLocks noChangeArrowheads="1"/>
          </p:cNvSpPr>
          <p:nvPr/>
        </p:nvSpPr>
        <p:spPr bwMode="auto">
          <a:xfrm>
            <a:off x="244713" y="4661570"/>
            <a:ext cx="5759723" cy="81255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575"/>
              </a:spcAft>
            </a:pPr>
            <a:r>
              <a:rPr lang="fr-FR" altLang="fr-FR" sz="2000" b="1" dirty="0">
                <a:latin typeface="Verdana" panose="020B0604030504040204" pitchFamily="34" charset="0"/>
              </a:rPr>
              <a:t>Pendant des siècles, la montagne a fait peur, tout comme l’océan.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43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43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433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434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14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a:extLst>
              <a:ext uri="{FF2B5EF4-FFF2-40B4-BE49-F238E27FC236}">
                <a16:creationId xmlns:a16="http://schemas.microsoft.com/office/drawing/2014/main" id="{53418795-D295-437B-83C3-3770F36C8843}"/>
              </a:ext>
            </a:extLst>
          </p:cNvPr>
          <p:cNvSpPr txBox="1">
            <a:spLocks noChangeArrowheads="1"/>
          </p:cNvSpPr>
          <p:nvPr/>
        </p:nvSpPr>
        <p:spPr bwMode="auto">
          <a:xfrm>
            <a:off x="144463" y="215900"/>
            <a:ext cx="2232025" cy="1017588"/>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 des stations thermales en montagne.</a:t>
            </a:r>
          </a:p>
        </p:txBody>
      </p:sp>
      <p:pic>
        <p:nvPicPr>
          <p:cNvPr id="15362" name="Picture 2">
            <a:extLst>
              <a:ext uri="{FF2B5EF4-FFF2-40B4-BE49-F238E27FC236}">
                <a16:creationId xmlns:a16="http://schemas.microsoft.com/office/drawing/2014/main" id="{F23164A8-5C6C-49F6-8436-1E7C3CC79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288" y="136525"/>
            <a:ext cx="5248275" cy="7278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53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fill="hold" nodeType="clickEffect">
                                  <p:stCondLst>
                                    <p:cond delay="0"/>
                                  </p:stCondLst>
                                  <p:childTnLst>
                                    <p:set>
                                      <p:cBhvr additive="repl">
                                        <p:cTn id="10" dur="1" fill="hold">
                                          <p:stCondLst>
                                            <p:cond delay="0"/>
                                          </p:stCondLst>
                                        </p:cTn>
                                        <p:tgtEl>
                                          <p:spTgt spid="15362"/>
                                        </p:tgtEl>
                                        <p:attrNameLst>
                                          <p:attrName>style.visibility</p:attrName>
                                        </p:attrNameLst>
                                      </p:cBhvr>
                                      <p:to>
                                        <p:strVal val="visible"/>
                                      </p:to>
                                    </p:set>
                                    <p:anim calcmode="lin" valueType="num">
                                      <p:cBhvr additive="repl">
                                        <p:cTn id="11" dur="500" decel="50000" fill="hold">
                                          <p:stCondLst>
                                            <p:cond delay="0"/>
                                          </p:stCondLst>
                                        </p:cTn>
                                        <p:tgtEl>
                                          <p:spTgt spid="15362"/>
                                        </p:tgtEl>
                                        <p:attrNameLst>
                                          <p:attrName>r</p:attrName>
                                        </p:attrNameLst>
                                      </p:cBhvr>
                                      <p:tavLst>
                                        <p:tav tm="100000">
                                          <p:val>
                                            <p:strVal val="-90"/>
                                          </p:val>
                                        </p:tav>
                                        <p:tav>
                                          <p:val>
                                            <p:strVal val="0"/>
                                          </p:val>
                                        </p:tav>
                                      </p:tavLst>
                                    </p:anim>
                                    <p:anim calcmode="lin" valueType="num">
                                      <p:cBhvr additive="repl">
                                        <p:cTn id="12" dur="500" decel="50000" fill="hold">
                                          <p:stCondLst>
                                            <p:cond delay="0"/>
                                          </p:stCondLst>
                                        </p:cTn>
                                        <p:tgtEl>
                                          <p:spTgt spid="15362"/>
                                        </p:tgtEl>
                                        <p:attrNameLst>
                                          <p:attrName>ppt_w</p:attrName>
                                        </p:attrNameLst>
                                      </p:cBhvr>
                                      <p:tavLst>
                                        <p:tav tm="100000">
                                          <p:val>
                                            <p:strVal val="#ppt_w"/>
                                          </p:val>
                                        </p:tav>
                                        <p:tav>
                                          <p:val>
                                            <p:strVal val="#ppt_w*.05"/>
                                          </p:val>
                                        </p:tav>
                                      </p:tavLst>
                                    </p:anim>
                                    <p:anim calcmode="lin" valueType="num">
                                      <p:cBhvr additive="repl">
                                        <p:cTn id="13" dur="500" accel="50000" fill="hold">
                                          <p:stCondLst>
                                            <p:cond delay="500"/>
                                          </p:stCondLst>
                                        </p:cTn>
                                        <p:tgtEl>
                                          <p:spTgt spid="15362"/>
                                        </p:tgtEl>
                                        <p:attrNameLst>
                                          <p:attrName>ppt_w</p:attrName>
                                        </p:attrNameLst>
                                      </p:cBhvr>
                                      <p:tavLst>
                                        <p:tav tm="100000">
                                          <p:val>
                                            <p:strVal val="#ppt_w*.05"/>
                                          </p:val>
                                        </p:tav>
                                        <p:tav>
                                          <p:val>
                                            <p:strVal val="#ppt_w"/>
                                          </p:val>
                                        </p:tav>
                                      </p:tavLst>
                                    </p:anim>
                                    <p:anim calcmode="lin" valueType="num">
                                      <p:cBhvr additive="repl">
                                        <p:cTn id="14" dur="1000" fill="hold"/>
                                        <p:tgtEl>
                                          <p:spTgt spid="15362"/>
                                        </p:tgtEl>
                                        <p:attrNameLst>
                                          <p:attrName>ppt_h</p:attrName>
                                        </p:attrNameLst>
                                      </p:cBhvr>
                                      <p:tavLst>
                                        <p:tav tm="100000">
                                          <p:val>
                                            <p:strVal val="#ppt_h"/>
                                          </p:val>
                                        </p:tav>
                                        <p:tav>
                                          <p:val>
                                            <p:strVal val="#ppt_h"/>
                                          </p:val>
                                        </p:tav>
                                      </p:tavLst>
                                    </p:anim>
                                    <p:anim calcmode="lin" valueType="num">
                                      <p:cBhvr additive="repl">
                                        <p:cTn id="15" dur="500" decel="50000" fill="hold">
                                          <p:stCondLst>
                                            <p:cond delay="0"/>
                                          </p:stCondLst>
                                        </p:cTn>
                                        <p:tgtEl>
                                          <p:spTgt spid="15362"/>
                                        </p:tgtEl>
                                        <p:attrNameLst>
                                          <p:attrName>ppt_x</p:attrName>
                                        </p:attrNameLst>
                                      </p:cBhvr>
                                      <p:tavLst>
                                        <p:tav tm="100000">
                                          <p:val>
                                            <p:strVal val="#ppt_x+.4"/>
                                          </p:val>
                                        </p:tav>
                                        <p:tav>
                                          <p:val>
                                            <p:strVal val="#ppt_x"/>
                                          </p:val>
                                        </p:tav>
                                      </p:tavLst>
                                    </p:anim>
                                    <p:anim calcmode="lin" valueType="num">
                                      <p:cBhvr additive="repl">
                                        <p:cTn id="16" dur="500" decel="50000" fill="hold">
                                          <p:stCondLst>
                                            <p:cond delay="0"/>
                                          </p:stCondLst>
                                        </p:cTn>
                                        <p:tgtEl>
                                          <p:spTgt spid="15362"/>
                                        </p:tgtEl>
                                        <p:attrNameLst>
                                          <p:attrName>ppt_y</p:attrName>
                                        </p:attrNameLst>
                                      </p:cBhvr>
                                      <p:tavLst>
                                        <p:tav tm="100000">
                                          <p:val>
                                            <p:strVal val="#ppt_y-.2"/>
                                          </p:val>
                                        </p:tav>
                                        <p:tav>
                                          <p:val>
                                            <p:strVal val="#ppt_y+.1"/>
                                          </p:val>
                                        </p:tav>
                                      </p:tavLst>
                                    </p:anim>
                                    <p:anim calcmode="lin" valueType="num">
                                      <p:cBhvr additive="repl">
                                        <p:cTn id="17" dur="500" accel="50000" fill="hold">
                                          <p:stCondLst>
                                            <p:cond delay="500"/>
                                          </p:stCondLst>
                                        </p:cTn>
                                        <p:tgtEl>
                                          <p:spTgt spid="15362"/>
                                        </p:tgtEl>
                                        <p:attrNameLst>
                                          <p:attrName>ppt_y</p:attrName>
                                        </p:attrNameLst>
                                      </p:cBhvr>
                                      <p:tavLst>
                                        <p:tav tm="100000">
                                          <p:val>
                                            <p:strVal val="#ppt_y+.1"/>
                                          </p:val>
                                        </p:tav>
                                        <p:tav>
                                          <p:val>
                                            <p:strVal val="#ppt_y"/>
                                          </p:val>
                                        </p:tav>
                                      </p:tavLst>
                                    </p:anim>
                                    <p:animEffect transition="in" filter="fade">
                                      <p:cBhvr additive="repl">
                                        <p:cTn id="18" dur="1000" decel="50000">
                                          <p:stCondLst>
                                            <p:cond delay="0"/>
                                          </p:stCondLst>
                                        </p:cTn>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73CA6A98-B7B9-4711-B10A-48BF43B2C332}"/>
              </a:ext>
            </a:extLst>
          </p:cNvPr>
          <p:cNvSpPr txBox="1">
            <a:spLocks noChangeArrowheads="1"/>
          </p:cNvSpPr>
          <p:nvPr/>
        </p:nvSpPr>
        <p:spPr bwMode="auto">
          <a:xfrm>
            <a:off x="144463" y="215900"/>
            <a:ext cx="4679950" cy="431800"/>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 l’invention des sports d’hiver</a:t>
            </a:r>
          </a:p>
        </p:txBody>
      </p:sp>
      <p:sp>
        <p:nvSpPr>
          <p:cNvPr id="16386" name="Text Box 2">
            <a:extLst>
              <a:ext uri="{FF2B5EF4-FFF2-40B4-BE49-F238E27FC236}">
                <a16:creationId xmlns:a16="http://schemas.microsoft.com/office/drawing/2014/main" id="{0F7014E4-F006-42D0-BE4D-5D26E662A09B}"/>
              </a:ext>
            </a:extLst>
          </p:cNvPr>
          <p:cNvSpPr txBox="1">
            <a:spLocks noChangeArrowheads="1"/>
          </p:cNvSpPr>
          <p:nvPr/>
        </p:nvSpPr>
        <p:spPr bwMode="auto">
          <a:xfrm>
            <a:off x="576263" y="2530475"/>
            <a:ext cx="8135937" cy="709613"/>
          </a:xfrm>
          <a:prstGeom prst="rect">
            <a:avLst/>
          </a:prstGeom>
          <a:solidFill>
            <a:srgbClr val="CBDBED"/>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a:latin typeface="Verdana" panose="020B0604030504040204" pitchFamily="34" charset="0"/>
              </a:rPr>
              <a:t>Création de stations de sports d’hiver</a:t>
            </a:r>
          </a:p>
          <a:p>
            <a:pPr algn="ctr">
              <a:lnSpc>
                <a:spcPct val="102000"/>
              </a:lnSpc>
            </a:pPr>
            <a:r>
              <a:rPr lang="fr-FR" altLang="fr-FR" sz="2000" i="1">
                <a:latin typeface="Verdana" panose="020B0604030504040204" pitchFamily="34" charset="0"/>
              </a:rPr>
              <a:t>Ex : Megève, Saint-Moritz (Suisse)</a:t>
            </a:r>
          </a:p>
        </p:txBody>
      </p:sp>
      <p:sp>
        <p:nvSpPr>
          <p:cNvPr id="16387" name="Text Box 3">
            <a:extLst>
              <a:ext uri="{FF2B5EF4-FFF2-40B4-BE49-F238E27FC236}">
                <a16:creationId xmlns:a16="http://schemas.microsoft.com/office/drawing/2014/main" id="{639DE054-F3DB-44D1-8737-DC5ECF6836B2}"/>
              </a:ext>
            </a:extLst>
          </p:cNvPr>
          <p:cNvSpPr txBox="1">
            <a:spLocks noChangeArrowheads="1"/>
          </p:cNvSpPr>
          <p:nvPr/>
        </p:nvSpPr>
        <p:spPr bwMode="auto">
          <a:xfrm>
            <a:off x="215900" y="936625"/>
            <a:ext cx="5111750" cy="792163"/>
          </a:xfrm>
          <a:prstGeom prst="rect">
            <a:avLst/>
          </a:prstGeom>
          <a:solidFill>
            <a:srgbClr val="CBDBED"/>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a:latin typeface="Verdana" panose="020B0604030504040204" pitchFamily="34" charset="0"/>
              </a:rPr>
              <a:t>Début XX</a:t>
            </a:r>
            <a:r>
              <a:rPr lang="fr-FR" altLang="fr-FR" sz="2000" b="1" baseline="33000">
                <a:latin typeface="Verdana" panose="020B0604030504040204" pitchFamily="34" charset="0"/>
              </a:rPr>
              <a:t>e</a:t>
            </a:r>
            <a:r>
              <a:rPr lang="fr-FR" altLang="fr-FR" sz="2000" b="1">
                <a:latin typeface="Verdana" panose="020B0604030504040204" pitchFamily="34" charset="0"/>
              </a:rPr>
              <a:t> siècle = déclin des stations thermales de montagne</a:t>
            </a:r>
          </a:p>
        </p:txBody>
      </p:sp>
      <p:sp>
        <p:nvSpPr>
          <p:cNvPr id="16388" name="Text Box 4">
            <a:extLst>
              <a:ext uri="{FF2B5EF4-FFF2-40B4-BE49-F238E27FC236}">
                <a16:creationId xmlns:a16="http://schemas.microsoft.com/office/drawing/2014/main" id="{122A8873-EECD-44CE-9C1A-D9E3B88CCFA4}"/>
              </a:ext>
            </a:extLst>
          </p:cNvPr>
          <p:cNvSpPr txBox="1">
            <a:spLocks noChangeArrowheads="1"/>
          </p:cNvSpPr>
          <p:nvPr/>
        </p:nvSpPr>
        <p:spPr bwMode="auto">
          <a:xfrm>
            <a:off x="6119813" y="1008063"/>
            <a:ext cx="3168650" cy="709612"/>
          </a:xfrm>
          <a:prstGeom prst="rect">
            <a:avLst/>
          </a:prstGeom>
          <a:solidFill>
            <a:srgbClr val="CBDBED"/>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a:latin typeface="Verdana" panose="020B0604030504040204" pitchFamily="34" charset="0"/>
              </a:rPr>
              <a:t>Invention des sports d’hiver fin XIX</a:t>
            </a:r>
            <a:r>
              <a:rPr lang="fr-FR" altLang="fr-FR" sz="2000" b="1" baseline="33000">
                <a:latin typeface="Verdana" panose="020B0604030504040204" pitchFamily="34" charset="0"/>
              </a:rPr>
              <a:t>e</a:t>
            </a:r>
          </a:p>
        </p:txBody>
      </p:sp>
      <p:sp>
        <p:nvSpPr>
          <p:cNvPr id="16389" name="Text Box 5">
            <a:extLst>
              <a:ext uri="{FF2B5EF4-FFF2-40B4-BE49-F238E27FC236}">
                <a16:creationId xmlns:a16="http://schemas.microsoft.com/office/drawing/2014/main" id="{480874FB-16EC-4DA7-BE9D-26C8BD5D19B5}"/>
              </a:ext>
            </a:extLst>
          </p:cNvPr>
          <p:cNvSpPr txBox="1">
            <a:spLocks noChangeArrowheads="1"/>
          </p:cNvSpPr>
          <p:nvPr/>
        </p:nvSpPr>
        <p:spPr bwMode="auto">
          <a:xfrm>
            <a:off x="921458" y="4103687"/>
            <a:ext cx="7805909" cy="899715"/>
          </a:xfrm>
          <a:prstGeom prst="rect">
            <a:avLst/>
          </a:prstGeom>
          <a:solidFill>
            <a:srgbClr val="CBDBED"/>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dirty="0">
                <a:latin typeface="Verdana" panose="020B0604030504040204" pitchFamily="34" charset="0"/>
              </a:rPr>
              <a:t>1</a:t>
            </a:r>
            <a:r>
              <a:rPr lang="fr-FR" altLang="fr-FR" sz="2000" b="1" baseline="33000" dirty="0">
                <a:latin typeface="Verdana" panose="020B0604030504040204" pitchFamily="34" charset="0"/>
              </a:rPr>
              <a:t>e</a:t>
            </a:r>
            <a:r>
              <a:rPr lang="fr-FR" altLang="fr-FR" sz="2000" b="1" dirty="0">
                <a:latin typeface="Verdana" panose="020B0604030504040204" pitchFamily="34" charset="0"/>
              </a:rPr>
              <a:t> moitié du XX</a:t>
            </a:r>
            <a:r>
              <a:rPr lang="fr-FR" altLang="fr-FR" sz="2000" b="1" baseline="33000" dirty="0">
                <a:latin typeface="Verdana" panose="020B0604030504040204" pitchFamily="34" charset="0"/>
              </a:rPr>
              <a:t>e</a:t>
            </a:r>
            <a:r>
              <a:rPr lang="fr-FR" altLang="fr-FR" sz="2000" b="1" dirty="0">
                <a:latin typeface="Verdana" panose="020B0604030504040204" pitchFamily="34" charset="0"/>
              </a:rPr>
              <a:t> siècle </a:t>
            </a:r>
          </a:p>
          <a:p>
            <a:pPr>
              <a:lnSpc>
                <a:spcPct val="102000"/>
              </a:lnSpc>
            </a:pPr>
            <a:r>
              <a:rPr lang="fr-FR" altLang="fr-FR" sz="2000" dirty="0">
                <a:latin typeface="Verdana" panose="020B0604030504040204" pitchFamily="34" charset="0"/>
              </a:rPr>
              <a:t>Réalisation de nombreux aménagements dans les stations</a:t>
            </a:r>
            <a:endParaRPr lang="fr-FR" altLang="fr-FR" sz="2000" b="1" dirty="0">
              <a:latin typeface="Verdana" panose="020B0604030504040204" pitchFamily="34" charset="0"/>
            </a:endParaRPr>
          </a:p>
        </p:txBody>
      </p:sp>
      <p:sp>
        <p:nvSpPr>
          <p:cNvPr id="16390" name="Freeform 6">
            <a:extLst>
              <a:ext uri="{FF2B5EF4-FFF2-40B4-BE49-F238E27FC236}">
                <a16:creationId xmlns:a16="http://schemas.microsoft.com/office/drawing/2014/main" id="{3B94C69D-7EC4-4FFF-8BA1-F737FDF374FC}"/>
              </a:ext>
            </a:extLst>
          </p:cNvPr>
          <p:cNvSpPr>
            <a:spLocks/>
          </p:cNvSpPr>
          <p:nvPr/>
        </p:nvSpPr>
        <p:spPr bwMode="auto">
          <a:xfrm>
            <a:off x="4776788" y="1795463"/>
            <a:ext cx="1587" cy="654050"/>
          </a:xfrm>
          <a:custGeom>
            <a:avLst/>
            <a:gdLst>
              <a:gd name="T0" fmla="*/ 0 w 1"/>
              <a:gd name="T1" fmla="*/ 0 h 1815"/>
              <a:gd name="T2" fmla="*/ 0 w 1"/>
              <a:gd name="T3" fmla="*/ 1814 h 1815"/>
            </a:gdLst>
            <a:ahLst/>
            <a:cxnLst>
              <a:cxn ang="0">
                <a:pos x="T0" y="T1"/>
              </a:cxn>
              <a:cxn ang="0">
                <a:pos x="T2" y="T3"/>
              </a:cxn>
            </a:cxnLst>
            <a:rect l="0" t="0" r="r" b="b"/>
            <a:pathLst>
              <a:path w="1" h="1815">
                <a:moveTo>
                  <a:pt x="0" y="0"/>
                </a:moveTo>
                <a:lnTo>
                  <a:pt x="0" y="1814"/>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391" name="Text Box 7">
            <a:extLst>
              <a:ext uri="{FF2B5EF4-FFF2-40B4-BE49-F238E27FC236}">
                <a16:creationId xmlns:a16="http://schemas.microsoft.com/office/drawing/2014/main" id="{4EB4EF61-B764-421A-B531-6C124E852F3B}"/>
              </a:ext>
            </a:extLst>
          </p:cNvPr>
          <p:cNvSpPr txBox="1">
            <a:spLocks noChangeArrowheads="1"/>
          </p:cNvSpPr>
          <p:nvPr/>
        </p:nvSpPr>
        <p:spPr bwMode="auto">
          <a:xfrm>
            <a:off x="5472113" y="1008063"/>
            <a:ext cx="503237"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Lst>
              <a:defRPr>
                <a:solidFill>
                  <a:srgbClr val="000000"/>
                </a:solidFill>
                <a:latin typeface="Arial" panose="020B0604020202020204" pitchFamily="34" charset="0"/>
                <a:ea typeface="Microsoft YaHei" panose="020B0503020204020204" pitchFamily="34" charset="-122"/>
              </a:defRPr>
            </a:lvl1pPr>
            <a:lvl2pPr>
              <a:tabLst>
                <a:tab pos="449263" algn="l"/>
              </a:tabLst>
              <a:defRPr>
                <a:solidFill>
                  <a:srgbClr val="000000"/>
                </a:solidFill>
                <a:latin typeface="Arial" panose="020B0604020202020204" pitchFamily="34" charset="0"/>
                <a:ea typeface="Microsoft YaHei" panose="020B0503020204020204" pitchFamily="34" charset="-122"/>
              </a:defRPr>
            </a:lvl2pPr>
            <a:lvl3pPr>
              <a:tabLst>
                <a:tab pos="449263" algn="l"/>
              </a:tabLst>
              <a:defRPr>
                <a:solidFill>
                  <a:srgbClr val="000000"/>
                </a:solidFill>
                <a:latin typeface="Arial" panose="020B0604020202020204" pitchFamily="34" charset="0"/>
                <a:ea typeface="Microsoft YaHei" panose="020B0503020204020204" pitchFamily="34" charset="-122"/>
              </a:defRPr>
            </a:lvl3pPr>
            <a:lvl4pPr>
              <a:tabLst>
                <a:tab pos="449263" algn="l"/>
              </a:tabLst>
              <a:defRPr>
                <a:solidFill>
                  <a:srgbClr val="000000"/>
                </a:solidFill>
                <a:latin typeface="Arial" panose="020B0604020202020204" pitchFamily="34" charset="0"/>
                <a:ea typeface="Microsoft YaHei" panose="020B0503020204020204" pitchFamily="34" charset="-122"/>
              </a:defRPr>
            </a:lvl4pPr>
            <a:lvl5pPr>
              <a:tabLst>
                <a:tab pos="4492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4000">
                <a:latin typeface="Arial Black" panose="020B0A04020102020204" pitchFamily="34" charset="0"/>
              </a:rPr>
              <a:t>+</a:t>
            </a:r>
          </a:p>
        </p:txBody>
      </p:sp>
      <p:sp>
        <p:nvSpPr>
          <p:cNvPr id="16392" name="Freeform 8">
            <a:extLst>
              <a:ext uri="{FF2B5EF4-FFF2-40B4-BE49-F238E27FC236}">
                <a16:creationId xmlns:a16="http://schemas.microsoft.com/office/drawing/2014/main" id="{9BF9F373-2ACA-4EF8-8D5A-1C37E7D218E9}"/>
              </a:ext>
            </a:extLst>
          </p:cNvPr>
          <p:cNvSpPr>
            <a:spLocks/>
          </p:cNvSpPr>
          <p:nvPr/>
        </p:nvSpPr>
        <p:spPr bwMode="auto">
          <a:xfrm>
            <a:off x="4751388" y="3311525"/>
            <a:ext cx="1587" cy="647700"/>
          </a:xfrm>
          <a:custGeom>
            <a:avLst/>
            <a:gdLst>
              <a:gd name="T0" fmla="*/ 0 w 1"/>
              <a:gd name="T1" fmla="*/ 0 h 1801"/>
              <a:gd name="T2" fmla="*/ 0 w 1"/>
              <a:gd name="T3" fmla="*/ 1800 h 1801"/>
            </a:gdLst>
            <a:ahLst/>
            <a:cxnLst>
              <a:cxn ang="0">
                <a:pos x="T0" y="T1"/>
              </a:cxn>
              <a:cxn ang="0">
                <a:pos x="T2" y="T3"/>
              </a:cxn>
            </a:cxnLst>
            <a:rect l="0" t="0" r="r" b="b"/>
            <a:pathLst>
              <a:path w="1" h="1801">
                <a:moveTo>
                  <a:pt x="0" y="0"/>
                </a:moveTo>
                <a:lnTo>
                  <a:pt x="0" y="180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393" name="Freeform 9">
            <a:extLst>
              <a:ext uri="{FF2B5EF4-FFF2-40B4-BE49-F238E27FC236}">
                <a16:creationId xmlns:a16="http://schemas.microsoft.com/office/drawing/2014/main" id="{D570A31E-C315-4554-8C3C-DED31F0C8233}"/>
              </a:ext>
            </a:extLst>
          </p:cNvPr>
          <p:cNvSpPr>
            <a:spLocks/>
          </p:cNvSpPr>
          <p:nvPr/>
        </p:nvSpPr>
        <p:spPr bwMode="auto">
          <a:xfrm>
            <a:off x="4749800" y="5270193"/>
            <a:ext cx="1588" cy="647700"/>
          </a:xfrm>
          <a:custGeom>
            <a:avLst/>
            <a:gdLst>
              <a:gd name="T0" fmla="*/ 0 w 1"/>
              <a:gd name="T1" fmla="*/ 0 h 1801"/>
              <a:gd name="T2" fmla="*/ 0 w 1"/>
              <a:gd name="T3" fmla="*/ 1800 h 1801"/>
            </a:gdLst>
            <a:ahLst/>
            <a:cxnLst>
              <a:cxn ang="0">
                <a:pos x="T0" y="T1"/>
              </a:cxn>
              <a:cxn ang="0">
                <a:pos x="T2" y="T3"/>
              </a:cxn>
            </a:cxnLst>
            <a:rect l="0" t="0" r="r" b="b"/>
            <a:pathLst>
              <a:path w="1" h="1801">
                <a:moveTo>
                  <a:pt x="0" y="0"/>
                </a:moveTo>
                <a:lnTo>
                  <a:pt x="0" y="180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394" name="Text Box 10">
            <a:extLst>
              <a:ext uri="{FF2B5EF4-FFF2-40B4-BE49-F238E27FC236}">
                <a16:creationId xmlns:a16="http://schemas.microsoft.com/office/drawing/2014/main" id="{A2E78A7D-EA00-4C76-9C45-12725058FBCE}"/>
              </a:ext>
            </a:extLst>
          </p:cNvPr>
          <p:cNvSpPr txBox="1">
            <a:spLocks noChangeArrowheads="1"/>
          </p:cNvSpPr>
          <p:nvPr/>
        </p:nvSpPr>
        <p:spPr bwMode="auto">
          <a:xfrm>
            <a:off x="360362" y="6184684"/>
            <a:ext cx="9359900" cy="720725"/>
          </a:xfrm>
          <a:prstGeom prst="rect">
            <a:avLst/>
          </a:prstGeom>
          <a:solidFill>
            <a:srgbClr val="CBDBED"/>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dirty="0">
                <a:latin typeface="Verdana" panose="020B0604030504040204" pitchFamily="34" charset="0"/>
              </a:rPr>
              <a:t>conflits avec les populations locales et agriculteurs et éleveurs à cause de l’utilisation des alpages et des chalets.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63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63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6391">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638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163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638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1639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1638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1639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nodeType="clickEffect">
                                  <p:stCondLst>
                                    <p:cond delay="0"/>
                                  </p:stCondLst>
                                  <p:childTnLst>
                                    <p:set>
                                      <p:cBhvr additive="repl">
                                        <p:cTn id="42" dur="1" fill="hold">
                                          <p:stCondLst>
                                            <p:cond delay="0"/>
                                          </p:stCondLst>
                                        </p:cTn>
                                        <p:tgtEl>
                                          <p:spTgt spid="16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A4212FF9-B189-4E6F-9A56-E03137F05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196850"/>
            <a:ext cx="4414837" cy="657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0" name="AutoShape 2">
            <a:extLst>
              <a:ext uri="{FF2B5EF4-FFF2-40B4-BE49-F238E27FC236}">
                <a16:creationId xmlns:a16="http://schemas.microsoft.com/office/drawing/2014/main" id="{EFE6FFD0-6388-44CF-85F1-75340DEDB012}"/>
              </a:ext>
            </a:extLst>
          </p:cNvPr>
          <p:cNvSpPr>
            <a:spLocks noChangeArrowheads="1"/>
          </p:cNvSpPr>
          <p:nvPr/>
        </p:nvSpPr>
        <p:spPr bwMode="auto">
          <a:xfrm>
            <a:off x="5400675" y="144463"/>
            <a:ext cx="4248150" cy="7272337"/>
          </a:xfrm>
          <a:prstGeom prst="roundRect">
            <a:avLst>
              <a:gd name="adj" fmla="val 16667"/>
            </a:avLst>
          </a:prstGeom>
          <a:solidFill>
            <a:srgbClr val="CBDBED"/>
          </a:solidFill>
          <a:ln w="9525"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7411" name="Text Box 3">
            <a:extLst>
              <a:ext uri="{FF2B5EF4-FFF2-40B4-BE49-F238E27FC236}">
                <a16:creationId xmlns:a16="http://schemas.microsoft.com/office/drawing/2014/main" id="{680B4760-66EF-4F50-96A1-D5AB56A55077}"/>
              </a:ext>
            </a:extLst>
          </p:cNvPr>
          <p:cNvSpPr txBox="1">
            <a:spLocks noChangeArrowheads="1"/>
          </p:cNvSpPr>
          <p:nvPr/>
        </p:nvSpPr>
        <p:spPr bwMode="auto">
          <a:xfrm>
            <a:off x="5472113" y="122238"/>
            <a:ext cx="3921125" cy="729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spcAft>
                <a:spcPts val="1138"/>
              </a:spcAft>
            </a:pPr>
            <a:r>
              <a:rPr lang="fr-FR" altLang="fr-FR" sz="2400" b="1" i="1">
                <a:solidFill>
                  <a:srgbClr val="C9211E"/>
                </a:solidFill>
                <a:latin typeface="Verdana" panose="020B0604030504040204" pitchFamily="34" charset="0"/>
              </a:rPr>
              <a:t>Megève </a:t>
            </a:r>
          </a:p>
          <a:p>
            <a:pPr algn="just">
              <a:lnSpc>
                <a:spcPct val="117000"/>
              </a:lnSpc>
            </a:pPr>
            <a:endParaRPr lang="fr-FR" altLang="fr-FR" sz="2000" b="1" i="1">
              <a:latin typeface="Verdana" panose="020B0604030504040204" pitchFamily="34" charset="0"/>
            </a:endParaRPr>
          </a:p>
          <a:p>
            <a:pPr algn="just">
              <a:lnSpc>
                <a:spcPct val="117000"/>
              </a:lnSpc>
            </a:pPr>
            <a:endParaRPr lang="fr-FR" altLang="fr-FR" sz="2000" b="1" i="1">
              <a:latin typeface="Verdana" panose="020B0604030504040204" pitchFamily="34" charset="0"/>
            </a:endParaRPr>
          </a:p>
          <a:p>
            <a:pPr algn="just">
              <a:lnSpc>
                <a:spcPct val="117000"/>
              </a:lnSpc>
            </a:pPr>
            <a:endParaRPr lang="fr-FR" altLang="fr-FR" sz="2000" b="1" i="1">
              <a:latin typeface="Verdana" panose="020B0604030504040204" pitchFamily="34" charset="0"/>
            </a:endParaRPr>
          </a:p>
          <a:p>
            <a:pPr algn="just">
              <a:lnSpc>
                <a:spcPct val="117000"/>
              </a:lnSpc>
            </a:pPr>
            <a:endParaRPr lang="fr-FR" altLang="fr-FR" sz="2000" b="1" i="1">
              <a:latin typeface="Verdana" panose="020B0604030504040204" pitchFamily="34" charset="0"/>
            </a:endParaRPr>
          </a:p>
          <a:p>
            <a:pPr algn="just">
              <a:lnSpc>
                <a:spcPct val="117000"/>
              </a:lnSpc>
            </a:pPr>
            <a:endParaRPr lang="fr-FR" altLang="fr-FR" sz="2000" b="1" i="1">
              <a:latin typeface="Verdana" panose="020B0604030504040204" pitchFamily="34" charset="0"/>
            </a:endParaRPr>
          </a:p>
          <a:p>
            <a:pPr algn="just">
              <a:lnSpc>
                <a:spcPct val="117000"/>
              </a:lnSpc>
            </a:pPr>
            <a:endParaRPr lang="fr-FR" altLang="fr-FR" sz="2000" b="1" i="1">
              <a:latin typeface="Verdana" panose="020B0604030504040204" pitchFamily="34" charset="0"/>
            </a:endParaRPr>
          </a:p>
          <a:p>
            <a:pPr algn="just">
              <a:lnSpc>
                <a:spcPct val="117000"/>
              </a:lnSpc>
            </a:pPr>
            <a:endParaRPr lang="fr-FR" altLang="fr-FR" sz="2000" b="1" i="1">
              <a:latin typeface="Verdana" panose="020B0604030504040204" pitchFamily="34" charset="0"/>
            </a:endParaRPr>
          </a:p>
          <a:p>
            <a:pPr algn="just">
              <a:lnSpc>
                <a:spcPct val="117000"/>
              </a:lnSpc>
            </a:pPr>
            <a:endParaRPr lang="fr-FR" altLang="fr-FR" sz="2000" b="1" i="1">
              <a:latin typeface="Verdana" panose="020B0604030504040204" pitchFamily="34" charset="0"/>
            </a:endParaRPr>
          </a:p>
          <a:p>
            <a:pPr algn="just">
              <a:lnSpc>
                <a:spcPct val="117000"/>
              </a:lnSpc>
            </a:pPr>
            <a:endParaRPr lang="fr-FR" altLang="fr-FR" sz="2000" b="1" i="1">
              <a:latin typeface="Verdana" panose="020B0604030504040204" pitchFamily="34" charset="0"/>
            </a:endParaRPr>
          </a:p>
          <a:p>
            <a:pPr algn="just">
              <a:lnSpc>
                <a:spcPct val="117000"/>
              </a:lnSpc>
            </a:pPr>
            <a:r>
              <a:rPr lang="fr-FR" altLang="fr-FR" sz="2000" b="1" i="1">
                <a:latin typeface="Verdana" panose="020B0604030504040204" pitchFamily="34" charset="0"/>
              </a:rPr>
              <a:t>D’abord une station climatique, elle se développe suite à un investissement de la baronne de Rothschild du fait de son bon ensoleillement, de son fort enneigement et de sa bonne accessibilité.</a:t>
            </a:r>
          </a:p>
        </p:txBody>
      </p:sp>
      <p:pic>
        <p:nvPicPr>
          <p:cNvPr id="17412" name="Picture 4">
            <a:extLst>
              <a:ext uri="{FF2B5EF4-FFF2-40B4-BE49-F238E27FC236}">
                <a16:creationId xmlns:a16="http://schemas.microsoft.com/office/drawing/2014/main" id="{C5FBF246-B57B-46A7-B5C6-419E1D5C1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7150" y="712788"/>
            <a:ext cx="2160588" cy="2959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5AEE1BA6-F416-48E4-8684-1034EB995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44463"/>
            <a:ext cx="9526588" cy="7291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4" name="Picture 2">
            <a:extLst>
              <a:ext uri="{FF2B5EF4-FFF2-40B4-BE49-F238E27FC236}">
                <a16:creationId xmlns:a16="http://schemas.microsoft.com/office/drawing/2014/main" id="{02CF0627-6521-40D8-87A2-7F1991736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1613" y="4267200"/>
            <a:ext cx="3187700" cy="307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FC98274C-FA35-46A8-A085-E4F1FCDAC2B9}"/>
              </a:ext>
            </a:extLst>
          </p:cNvPr>
          <p:cNvSpPr txBox="1">
            <a:spLocks noChangeArrowheads="1"/>
          </p:cNvSpPr>
          <p:nvPr/>
        </p:nvSpPr>
        <p:spPr bwMode="auto">
          <a:xfrm>
            <a:off x="360363" y="201613"/>
            <a:ext cx="7127875" cy="949325"/>
          </a:xfrm>
          <a:prstGeom prst="rect">
            <a:avLst/>
          </a:prstGeom>
          <a:solidFill>
            <a:srgbClr val="EDE464"/>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4/ la diffusion du tourisme dans les pays industrialisés anglophones</a:t>
            </a:r>
          </a:p>
        </p:txBody>
      </p:sp>
      <p:sp>
        <p:nvSpPr>
          <p:cNvPr id="19458" name="Text Box 2">
            <a:extLst>
              <a:ext uri="{FF2B5EF4-FFF2-40B4-BE49-F238E27FC236}">
                <a16:creationId xmlns:a16="http://schemas.microsoft.com/office/drawing/2014/main" id="{F1B976D2-AE81-4DA6-A4B4-2F2A633007D5}"/>
              </a:ext>
            </a:extLst>
          </p:cNvPr>
          <p:cNvSpPr txBox="1">
            <a:spLocks noChangeArrowheads="1"/>
          </p:cNvSpPr>
          <p:nvPr/>
        </p:nvSpPr>
        <p:spPr bwMode="auto">
          <a:xfrm>
            <a:off x="215900" y="1368425"/>
            <a:ext cx="3384550" cy="431800"/>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En Amérique du Nord</a:t>
            </a:r>
          </a:p>
        </p:txBody>
      </p:sp>
      <p:sp>
        <p:nvSpPr>
          <p:cNvPr id="19459" name="Text Box 3">
            <a:extLst>
              <a:ext uri="{FF2B5EF4-FFF2-40B4-BE49-F238E27FC236}">
                <a16:creationId xmlns:a16="http://schemas.microsoft.com/office/drawing/2014/main" id="{04163267-453F-4101-A7AB-A5AC2C3C35CE}"/>
              </a:ext>
            </a:extLst>
          </p:cNvPr>
          <p:cNvSpPr txBox="1">
            <a:spLocks noChangeArrowheads="1"/>
          </p:cNvSpPr>
          <p:nvPr/>
        </p:nvSpPr>
        <p:spPr bwMode="auto">
          <a:xfrm>
            <a:off x="215900" y="2200275"/>
            <a:ext cx="9791700" cy="75088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575"/>
              </a:spcAft>
            </a:pPr>
            <a:r>
              <a:rPr lang="fr-FR" altLang="fr-FR" sz="2000" b="1">
                <a:latin typeface="Verdana" panose="020B0604030504040204" pitchFamily="34" charset="0"/>
              </a:rPr>
              <a:t>Apparition des lieux touristiques plus tardive qu’en Europe, c-a-d début XIXe siècle. </a:t>
            </a:r>
          </a:p>
        </p:txBody>
      </p:sp>
      <p:pic>
        <p:nvPicPr>
          <p:cNvPr id="19460" name="Picture 4">
            <a:extLst>
              <a:ext uri="{FF2B5EF4-FFF2-40B4-BE49-F238E27FC236}">
                <a16:creationId xmlns:a16="http://schemas.microsoft.com/office/drawing/2014/main" id="{15355EB8-1DEA-469F-81D6-FE241A611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3057525"/>
            <a:ext cx="6845300" cy="4357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1" name="Text Box 5">
            <a:extLst>
              <a:ext uri="{FF2B5EF4-FFF2-40B4-BE49-F238E27FC236}">
                <a16:creationId xmlns:a16="http://schemas.microsoft.com/office/drawing/2014/main" id="{451CE0F7-CBD6-45D2-A78A-EDE7EF35EF2B}"/>
              </a:ext>
            </a:extLst>
          </p:cNvPr>
          <p:cNvSpPr txBox="1">
            <a:spLocks noChangeArrowheads="1"/>
          </p:cNvSpPr>
          <p:nvPr/>
        </p:nvSpPr>
        <p:spPr bwMode="auto">
          <a:xfrm>
            <a:off x="7134225" y="4743450"/>
            <a:ext cx="2657475" cy="123348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Les premiers touristes arrivent aux chutes du Niagara en 1820</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94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94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945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fill="hold" nodeType="clickEffect">
                                  <p:stCondLst>
                                    <p:cond delay="0"/>
                                  </p:stCondLst>
                                  <p:childTnLst>
                                    <p:set>
                                      <p:cBhvr additive="repl">
                                        <p:cTn id="18" dur="1" fill="hold">
                                          <p:stCondLst>
                                            <p:cond delay="0"/>
                                          </p:stCondLst>
                                        </p:cTn>
                                        <p:tgtEl>
                                          <p:spTgt spid="19460"/>
                                        </p:tgtEl>
                                        <p:attrNameLst>
                                          <p:attrName>style.visibility</p:attrName>
                                        </p:attrNameLst>
                                      </p:cBhvr>
                                      <p:to>
                                        <p:strVal val="visible"/>
                                      </p:to>
                                    </p:set>
                                    <p:anim calcmode="lin" valueType="num">
                                      <p:cBhvr additive="repl">
                                        <p:cTn id="19" dur="500" decel="50000" fill="hold">
                                          <p:stCondLst>
                                            <p:cond delay="0"/>
                                          </p:stCondLst>
                                        </p:cTn>
                                        <p:tgtEl>
                                          <p:spTgt spid="19460"/>
                                        </p:tgtEl>
                                        <p:attrNameLst>
                                          <p:attrName>r</p:attrName>
                                        </p:attrNameLst>
                                      </p:cBhvr>
                                      <p:tavLst>
                                        <p:tav tm="100000">
                                          <p:val>
                                            <p:strVal val="-90"/>
                                          </p:val>
                                        </p:tav>
                                        <p:tav>
                                          <p:val>
                                            <p:strVal val="0"/>
                                          </p:val>
                                        </p:tav>
                                      </p:tavLst>
                                    </p:anim>
                                    <p:anim calcmode="lin" valueType="num">
                                      <p:cBhvr additive="repl">
                                        <p:cTn id="20" dur="500" decel="50000" fill="hold">
                                          <p:stCondLst>
                                            <p:cond delay="0"/>
                                          </p:stCondLst>
                                        </p:cTn>
                                        <p:tgtEl>
                                          <p:spTgt spid="19460"/>
                                        </p:tgtEl>
                                        <p:attrNameLst>
                                          <p:attrName>ppt_w</p:attrName>
                                        </p:attrNameLst>
                                      </p:cBhvr>
                                      <p:tavLst>
                                        <p:tav tm="100000">
                                          <p:val>
                                            <p:strVal val="#ppt_w"/>
                                          </p:val>
                                        </p:tav>
                                        <p:tav>
                                          <p:val>
                                            <p:strVal val="#ppt_w*.05"/>
                                          </p:val>
                                        </p:tav>
                                      </p:tavLst>
                                    </p:anim>
                                    <p:anim calcmode="lin" valueType="num">
                                      <p:cBhvr additive="repl">
                                        <p:cTn id="21" dur="500" accel="50000" fill="hold">
                                          <p:stCondLst>
                                            <p:cond delay="500"/>
                                          </p:stCondLst>
                                        </p:cTn>
                                        <p:tgtEl>
                                          <p:spTgt spid="19460"/>
                                        </p:tgtEl>
                                        <p:attrNameLst>
                                          <p:attrName>ppt_w</p:attrName>
                                        </p:attrNameLst>
                                      </p:cBhvr>
                                      <p:tavLst>
                                        <p:tav tm="100000">
                                          <p:val>
                                            <p:strVal val="#ppt_w*.05"/>
                                          </p:val>
                                        </p:tav>
                                        <p:tav>
                                          <p:val>
                                            <p:strVal val="#ppt_w"/>
                                          </p:val>
                                        </p:tav>
                                      </p:tavLst>
                                    </p:anim>
                                    <p:anim calcmode="lin" valueType="num">
                                      <p:cBhvr additive="repl">
                                        <p:cTn id="22" dur="1000" fill="hold"/>
                                        <p:tgtEl>
                                          <p:spTgt spid="19460"/>
                                        </p:tgtEl>
                                        <p:attrNameLst>
                                          <p:attrName>ppt_h</p:attrName>
                                        </p:attrNameLst>
                                      </p:cBhvr>
                                      <p:tavLst>
                                        <p:tav tm="100000">
                                          <p:val>
                                            <p:strVal val="#ppt_h"/>
                                          </p:val>
                                        </p:tav>
                                        <p:tav>
                                          <p:val>
                                            <p:strVal val="#ppt_h"/>
                                          </p:val>
                                        </p:tav>
                                      </p:tavLst>
                                    </p:anim>
                                    <p:anim calcmode="lin" valueType="num">
                                      <p:cBhvr additive="repl">
                                        <p:cTn id="23" dur="500" decel="50000" fill="hold">
                                          <p:stCondLst>
                                            <p:cond delay="0"/>
                                          </p:stCondLst>
                                        </p:cTn>
                                        <p:tgtEl>
                                          <p:spTgt spid="19460"/>
                                        </p:tgtEl>
                                        <p:attrNameLst>
                                          <p:attrName>ppt_x</p:attrName>
                                        </p:attrNameLst>
                                      </p:cBhvr>
                                      <p:tavLst>
                                        <p:tav tm="100000">
                                          <p:val>
                                            <p:strVal val="#ppt_x+.4"/>
                                          </p:val>
                                        </p:tav>
                                        <p:tav>
                                          <p:val>
                                            <p:strVal val="#ppt_x"/>
                                          </p:val>
                                        </p:tav>
                                      </p:tavLst>
                                    </p:anim>
                                    <p:anim calcmode="lin" valueType="num">
                                      <p:cBhvr additive="repl">
                                        <p:cTn id="24" dur="500" decel="50000" fill="hold">
                                          <p:stCondLst>
                                            <p:cond delay="0"/>
                                          </p:stCondLst>
                                        </p:cTn>
                                        <p:tgtEl>
                                          <p:spTgt spid="19460"/>
                                        </p:tgtEl>
                                        <p:attrNameLst>
                                          <p:attrName>ppt_y</p:attrName>
                                        </p:attrNameLst>
                                      </p:cBhvr>
                                      <p:tavLst>
                                        <p:tav tm="100000">
                                          <p:val>
                                            <p:strVal val="#ppt_y-.2"/>
                                          </p:val>
                                        </p:tav>
                                        <p:tav>
                                          <p:val>
                                            <p:strVal val="#ppt_y+.1"/>
                                          </p:val>
                                        </p:tav>
                                      </p:tavLst>
                                    </p:anim>
                                    <p:anim calcmode="lin" valueType="num">
                                      <p:cBhvr additive="repl">
                                        <p:cTn id="25" dur="500" accel="50000" fill="hold">
                                          <p:stCondLst>
                                            <p:cond delay="500"/>
                                          </p:stCondLst>
                                        </p:cTn>
                                        <p:tgtEl>
                                          <p:spTgt spid="19460"/>
                                        </p:tgtEl>
                                        <p:attrNameLst>
                                          <p:attrName>ppt_y</p:attrName>
                                        </p:attrNameLst>
                                      </p:cBhvr>
                                      <p:tavLst>
                                        <p:tav tm="100000">
                                          <p:val>
                                            <p:strVal val="#ppt_y+.1"/>
                                          </p:val>
                                        </p:tav>
                                        <p:tav>
                                          <p:val>
                                            <p:strVal val="#ppt_y"/>
                                          </p:val>
                                        </p:tav>
                                      </p:tavLst>
                                    </p:anim>
                                    <p:animEffect transition="in" filter="fade">
                                      <p:cBhvr additive="repl">
                                        <p:cTn id="26" dur="1000" decel="50000">
                                          <p:stCondLst>
                                            <p:cond delay="0"/>
                                          </p:stCondLst>
                                        </p:cTn>
                                        <p:tgtEl>
                                          <p:spTgt spid="19460"/>
                                        </p:tgtEl>
                                      </p:cBhvr>
                                    </p:animEffect>
                                  </p:childTnLst>
                                </p:cTn>
                              </p:par>
                              <p:par>
                                <p:cTn id="27" presetID="25" presetClass="entr" fill="hold" nodeType="withEffect">
                                  <p:stCondLst>
                                    <p:cond delay="0"/>
                                  </p:stCondLst>
                                  <p:childTnLst>
                                    <p:set>
                                      <p:cBhvr additive="repl">
                                        <p:cTn id="28" dur="1" fill="hold">
                                          <p:stCondLst>
                                            <p:cond delay="0"/>
                                          </p:stCondLst>
                                        </p:cTn>
                                        <p:tgtEl>
                                          <p:spTgt spid="19461"/>
                                        </p:tgtEl>
                                        <p:attrNameLst>
                                          <p:attrName>style.visibility</p:attrName>
                                        </p:attrNameLst>
                                      </p:cBhvr>
                                      <p:to>
                                        <p:strVal val="visible"/>
                                      </p:to>
                                    </p:set>
                                    <p:anim calcmode="lin" valueType="num">
                                      <p:cBhvr additive="repl">
                                        <p:cTn id="29" dur="500" decel="50000" fill="hold">
                                          <p:stCondLst>
                                            <p:cond delay="0"/>
                                          </p:stCondLst>
                                        </p:cTn>
                                        <p:tgtEl>
                                          <p:spTgt spid="19461"/>
                                        </p:tgtEl>
                                        <p:attrNameLst>
                                          <p:attrName>r</p:attrName>
                                        </p:attrNameLst>
                                      </p:cBhvr>
                                      <p:tavLst>
                                        <p:tav tm="100000">
                                          <p:val>
                                            <p:strVal val="-90"/>
                                          </p:val>
                                        </p:tav>
                                        <p:tav>
                                          <p:val>
                                            <p:strVal val="0"/>
                                          </p:val>
                                        </p:tav>
                                      </p:tavLst>
                                    </p:anim>
                                    <p:anim calcmode="lin" valueType="num">
                                      <p:cBhvr additive="repl">
                                        <p:cTn id="30" dur="500" decel="50000" fill="hold">
                                          <p:stCondLst>
                                            <p:cond delay="0"/>
                                          </p:stCondLst>
                                        </p:cTn>
                                        <p:tgtEl>
                                          <p:spTgt spid="19461"/>
                                        </p:tgtEl>
                                        <p:attrNameLst>
                                          <p:attrName>ppt_w</p:attrName>
                                        </p:attrNameLst>
                                      </p:cBhvr>
                                      <p:tavLst>
                                        <p:tav tm="100000">
                                          <p:val>
                                            <p:strVal val="#ppt_w"/>
                                          </p:val>
                                        </p:tav>
                                        <p:tav>
                                          <p:val>
                                            <p:strVal val="#ppt_w*.05"/>
                                          </p:val>
                                        </p:tav>
                                      </p:tavLst>
                                    </p:anim>
                                    <p:anim calcmode="lin" valueType="num">
                                      <p:cBhvr additive="repl">
                                        <p:cTn id="31" dur="500" accel="50000" fill="hold">
                                          <p:stCondLst>
                                            <p:cond delay="500"/>
                                          </p:stCondLst>
                                        </p:cTn>
                                        <p:tgtEl>
                                          <p:spTgt spid="19461"/>
                                        </p:tgtEl>
                                        <p:attrNameLst>
                                          <p:attrName>ppt_w</p:attrName>
                                        </p:attrNameLst>
                                      </p:cBhvr>
                                      <p:tavLst>
                                        <p:tav tm="100000">
                                          <p:val>
                                            <p:strVal val="#ppt_w*.05"/>
                                          </p:val>
                                        </p:tav>
                                        <p:tav>
                                          <p:val>
                                            <p:strVal val="#ppt_w"/>
                                          </p:val>
                                        </p:tav>
                                      </p:tavLst>
                                    </p:anim>
                                    <p:anim calcmode="lin" valueType="num">
                                      <p:cBhvr additive="repl">
                                        <p:cTn id="32" dur="1000" fill="hold"/>
                                        <p:tgtEl>
                                          <p:spTgt spid="19461"/>
                                        </p:tgtEl>
                                        <p:attrNameLst>
                                          <p:attrName>ppt_h</p:attrName>
                                        </p:attrNameLst>
                                      </p:cBhvr>
                                      <p:tavLst>
                                        <p:tav tm="100000">
                                          <p:val>
                                            <p:strVal val="#ppt_h"/>
                                          </p:val>
                                        </p:tav>
                                        <p:tav>
                                          <p:val>
                                            <p:strVal val="#ppt_h"/>
                                          </p:val>
                                        </p:tav>
                                      </p:tavLst>
                                    </p:anim>
                                    <p:anim calcmode="lin" valueType="num">
                                      <p:cBhvr additive="repl">
                                        <p:cTn id="33" dur="500" decel="50000" fill="hold">
                                          <p:stCondLst>
                                            <p:cond delay="0"/>
                                          </p:stCondLst>
                                        </p:cTn>
                                        <p:tgtEl>
                                          <p:spTgt spid="19461"/>
                                        </p:tgtEl>
                                        <p:attrNameLst>
                                          <p:attrName>ppt_x</p:attrName>
                                        </p:attrNameLst>
                                      </p:cBhvr>
                                      <p:tavLst>
                                        <p:tav tm="100000">
                                          <p:val>
                                            <p:strVal val="#ppt_x+.4"/>
                                          </p:val>
                                        </p:tav>
                                        <p:tav>
                                          <p:val>
                                            <p:strVal val="#ppt_x"/>
                                          </p:val>
                                        </p:tav>
                                      </p:tavLst>
                                    </p:anim>
                                    <p:anim calcmode="lin" valueType="num">
                                      <p:cBhvr additive="repl">
                                        <p:cTn id="34" dur="500" decel="50000" fill="hold">
                                          <p:stCondLst>
                                            <p:cond delay="0"/>
                                          </p:stCondLst>
                                        </p:cTn>
                                        <p:tgtEl>
                                          <p:spTgt spid="19461"/>
                                        </p:tgtEl>
                                        <p:attrNameLst>
                                          <p:attrName>ppt_y</p:attrName>
                                        </p:attrNameLst>
                                      </p:cBhvr>
                                      <p:tavLst>
                                        <p:tav tm="100000">
                                          <p:val>
                                            <p:strVal val="#ppt_y-.2"/>
                                          </p:val>
                                        </p:tav>
                                        <p:tav>
                                          <p:val>
                                            <p:strVal val="#ppt_y+.1"/>
                                          </p:val>
                                        </p:tav>
                                      </p:tavLst>
                                    </p:anim>
                                    <p:anim calcmode="lin" valueType="num">
                                      <p:cBhvr additive="repl">
                                        <p:cTn id="35" dur="500" accel="50000" fill="hold">
                                          <p:stCondLst>
                                            <p:cond delay="500"/>
                                          </p:stCondLst>
                                        </p:cTn>
                                        <p:tgtEl>
                                          <p:spTgt spid="19461"/>
                                        </p:tgtEl>
                                        <p:attrNameLst>
                                          <p:attrName>ppt_y</p:attrName>
                                        </p:attrNameLst>
                                      </p:cBhvr>
                                      <p:tavLst>
                                        <p:tav tm="100000">
                                          <p:val>
                                            <p:strVal val="#ppt_y+.1"/>
                                          </p:val>
                                        </p:tav>
                                        <p:tav>
                                          <p:val>
                                            <p:strVal val="#ppt_y"/>
                                          </p:val>
                                        </p:tav>
                                      </p:tavLst>
                                    </p:anim>
                                    <p:animEffect transition="in" filter="fade">
                                      <p:cBhvr additive="repl">
                                        <p:cTn id="36" dur="1000" decel="50000">
                                          <p:stCondLst>
                                            <p:cond delay="0"/>
                                          </p:stCondLst>
                                        </p:cTn>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86C3E738-7DAA-4C34-8FEF-6729A0011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215900"/>
            <a:ext cx="5435600" cy="7246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2" name="Text Box 2">
            <a:extLst>
              <a:ext uri="{FF2B5EF4-FFF2-40B4-BE49-F238E27FC236}">
                <a16:creationId xmlns:a16="http://schemas.microsoft.com/office/drawing/2014/main" id="{609AD8AA-ED99-4477-9F3B-E30043FDB796}"/>
              </a:ext>
            </a:extLst>
          </p:cNvPr>
          <p:cNvSpPr txBox="1">
            <a:spLocks noChangeArrowheads="1"/>
          </p:cNvSpPr>
          <p:nvPr/>
        </p:nvSpPr>
        <p:spPr bwMode="auto">
          <a:xfrm>
            <a:off x="287338" y="360363"/>
            <a:ext cx="3887787" cy="132715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575"/>
              </a:spcAft>
            </a:pPr>
            <a:r>
              <a:rPr lang="fr-FR" altLang="fr-FR" sz="2000" b="1">
                <a:latin typeface="Verdana" panose="020B0604030504040204" pitchFamily="34" charset="0"/>
              </a:rPr>
              <a:t>Mise en tourisme de la côte pacifique, juste après la création de l’État de Californie (1850).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fill="hold" nodeType="clickEffect">
                                  <p:stCondLst>
                                    <p:cond delay="0"/>
                                  </p:stCondLst>
                                  <p:childTnLst>
                                    <p:set>
                                      <p:cBhvr additive="repl">
                                        <p:cTn id="6" dur="1" fill="hold">
                                          <p:stCondLst>
                                            <p:cond delay="0"/>
                                          </p:stCondLst>
                                        </p:cTn>
                                        <p:tgtEl>
                                          <p:spTgt spid="20481"/>
                                        </p:tgtEl>
                                        <p:attrNameLst>
                                          <p:attrName>style.visibility</p:attrName>
                                        </p:attrNameLst>
                                      </p:cBhvr>
                                      <p:to>
                                        <p:strVal val="visible"/>
                                      </p:to>
                                    </p:set>
                                    <p:anim calcmode="lin" valueType="num">
                                      <p:cBhvr additive="repl">
                                        <p:cTn id="7" dur="500" decel="50000" fill="hold">
                                          <p:stCondLst>
                                            <p:cond delay="0"/>
                                          </p:stCondLst>
                                        </p:cTn>
                                        <p:tgtEl>
                                          <p:spTgt spid="20481"/>
                                        </p:tgtEl>
                                        <p:attrNameLst>
                                          <p:attrName>r</p:attrName>
                                        </p:attrNameLst>
                                      </p:cBhvr>
                                      <p:tavLst>
                                        <p:tav tm="100000">
                                          <p:val>
                                            <p:strVal val="-90"/>
                                          </p:val>
                                        </p:tav>
                                        <p:tav>
                                          <p:val>
                                            <p:strVal val="0"/>
                                          </p:val>
                                        </p:tav>
                                      </p:tavLst>
                                    </p:anim>
                                    <p:anim calcmode="lin" valueType="num">
                                      <p:cBhvr additive="repl">
                                        <p:cTn id="8" dur="500" decel="50000" fill="hold">
                                          <p:stCondLst>
                                            <p:cond delay="0"/>
                                          </p:stCondLst>
                                        </p:cTn>
                                        <p:tgtEl>
                                          <p:spTgt spid="20481"/>
                                        </p:tgtEl>
                                        <p:attrNameLst>
                                          <p:attrName>ppt_w</p:attrName>
                                        </p:attrNameLst>
                                      </p:cBhvr>
                                      <p:tavLst>
                                        <p:tav tm="100000">
                                          <p:val>
                                            <p:strVal val="#ppt_w"/>
                                          </p:val>
                                        </p:tav>
                                        <p:tav>
                                          <p:val>
                                            <p:strVal val="#ppt_w*.05"/>
                                          </p:val>
                                        </p:tav>
                                      </p:tavLst>
                                    </p:anim>
                                    <p:anim calcmode="lin" valueType="num">
                                      <p:cBhvr additive="repl">
                                        <p:cTn id="9" dur="500" accel="50000" fill="hold">
                                          <p:stCondLst>
                                            <p:cond delay="500"/>
                                          </p:stCondLst>
                                        </p:cTn>
                                        <p:tgtEl>
                                          <p:spTgt spid="20481"/>
                                        </p:tgtEl>
                                        <p:attrNameLst>
                                          <p:attrName>ppt_w</p:attrName>
                                        </p:attrNameLst>
                                      </p:cBhvr>
                                      <p:tavLst>
                                        <p:tav tm="100000">
                                          <p:val>
                                            <p:strVal val="#ppt_w*.05"/>
                                          </p:val>
                                        </p:tav>
                                        <p:tav>
                                          <p:val>
                                            <p:strVal val="#ppt_w"/>
                                          </p:val>
                                        </p:tav>
                                      </p:tavLst>
                                    </p:anim>
                                    <p:anim calcmode="lin" valueType="num">
                                      <p:cBhvr additive="repl">
                                        <p:cTn id="10" dur="1000" fill="hold"/>
                                        <p:tgtEl>
                                          <p:spTgt spid="20481"/>
                                        </p:tgtEl>
                                        <p:attrNameLst>
                                          <p:attrName>ppt_h</p:attrName>
                                        </p:attrNameLst>
                                      </p:cBhvr>
                                      <p:tavLst>
                                        <p:tav tm="100000">
                                          <p:val>
                                            <p:strVal val="#ppt_h"/>
                                          </p:val>
                                        </p:tav>
                                        <p:tav>
                                          <p:val>
                                            <p:strVal val="#ppt_h"/>
                                          </p:val>
                                        </p:tav>
                                      </p:tavLst>
                                    </p:anim>
                                    <p:anim calcmode="lin" valueType="num">
                                      <p:cBhvr additive="repl">
                                        <p:cTn id="11" dur="500" decel="50000" fill="hold">
                                          <p:stCondLst>
                                            <p:cond delay="0"/>
                                          </p:stCondLst>
                                        </p:cTn>
                                        <p:tgtEl>
                                          <p:spTgt spid="20481"/>
                                        </p:tgtEl>
                                        <p:attrNameLst>
                                          <p:attrName>ppt_x</p:attrName>
                                        </p:attrNameLst>
                                      </p:cBhvr>
                                      <p:tavLst>
                                        <p:tav tm="100000">
                                          <p:val>
                                            <p:strVal val="#ppt_x+.4"/>
                                          </p:val>
                                        </p:tav>
                                        <p:tav>
                                          <p:val>
                                            <p:strVal val="#ppt_x"/>
                                          </p:val>
                                        </p:tav>
                                      </p:tavLst>
                                    </p:anim>
                                    <p:anim calcmode="lin" valueType="num">
                                      <p:cBhvr additive="repl">
                                        <p:cTn id="12" dur="500" decel="50000" fill="hold">
                                          <p:stCondLst>
                                            <p:cond delay="0"/>
                                          </p:stCondLst>
                                        </p:cTn>
                                        <p:tgtEl>
                                          <p:spTgt spid="20481"/>
                                        </p:tgtEl>
                                        <p:attrNameLst>
                                          <p:attrName>ppt_y</p:attrName>
                                        </p:attrNameLst>
                                      </p:cBhvr>
                                      <p:tavLst>
                                        <p:tav tm="100000">
                                          <p:val>
                                            <p:strVal val="#ppt_y-.2"/>
                                          </p:val>
                                        </p:tav>
                                        <p:tav>
                                          <p:val>
                                            <p:strVal val="#ppt_y+.1"/>
                                          </p:val>
                                        </p:tav>
                                      </p:tavLst>
                                    </p:anim>
                                    <p:anim calcmode="lin" valueType="num">
                                      <p:cBhvr additive="repl">
                                        <p:cTn id="13" dur="500" accel="50000" fill="hold">
                                          <p:stCondLst>
                                            <p:cond delay="500"/>
                                          </p:stCondLst>
                                        </p:cTn>
                                        <p:tgtEl>
                                          <p:spTgt spid="20481"/>
                                        </p:tgtEl>
                                        <p:attrNameLst>
                                          <p:attrName>ppt_y</p:attrName>
                                        </p:attrNameLst>
                                      </p:cBhvr>
                                      <p:tavLst>
                                        <p:tav tm="100000">
                                          <p:val>
                                            <p:strVal val="#ppt_y+.1"/>
                                          </p:val>
                                        </p:tav>
                                        <p:tav>
                                          <p:val>
                                            <p:strVal val="#ppt_y"/>
                                          </p:val>
                                        </p:tav>
                                      </p:tavLst>
                                    </p:anim>
                                    <p:animEffect transition="in" filter="fade">
                                      <p:cBhvr additive="repl">
                                        <p:cTn id="14" dur="1000" decel="50000">
                                          <p:stCondLst>
                                            <p:cond delay="0"/>
                                          </p:stCondLst>
                                        </p:cTn>
                                        <p:tgtEl>
                                          <p:spTgt spid="20481"/>
                                        </p:tgtEl>
                                      </p:cBhvr>
                                    </p:animEffect>
                                  </p:childTnLst>
                                </p:cTn>
                              </p:par>
                              <p:par>
                                <p:cTn id="15" presetID="25" presetClass="entr" fill="hold" nodeType="withEffect">
                                  <p:stCondLst>
                                    <p:cond delay="0"/>
                                  </p:stCondLst>
                                  <p:childTnLst>
                                    <p:set>
                                      <p:cBhvr additive="repl">
                                        <p:cTn id="16" dur="1" fill="hold">
                                          <p:stCondLst>
                                            <p:cond delay="0"/>
                                          </p:stCondLst>
                                        </p:cTn>
                                        <p:tgtEl>
                                          <p:spTgt spid="20482"/>
                                        </p:tgtEl>
                                        <p:attrNameLst>
                                          <p:attrName>style.visibility</p:attrName>
                                        </p:attrNameLst>
                                      </p:cBhvr>
                                      <p:to>
                                        <p:strVal val="visible"/>
                                      </p:to>
                                    </p:set>
                                    <p:anim calcmode="lin" valueType="num">
                                      <p:cBhvr additive="repl">
                                        <p:cTn id="17" dur="500" decel="50000" fill="hold">
                                          <p:stCondLst>
                                            <p:cond delay="0"/>
                                          </p:stCondLst>
                                        </p:cTn>
                                        <p:tgtEl>
                                          <p:spTgt spid="20482"/>
                                        </p:tgtEl>
                                        <p:attrNameLst>
                                          <p:attrName>r</p:attrName>
                                        </p:attrNameLst>
                                      </p:cBhvr>
                                      <p:tavLst>
                                        <p:tav tm="100000">
                                          <p:val>
                                            <p:strVal val="-90"/>
                                          </p:val>
                                        </p:tav>
                                        <p:tav>
                                          <p:val>
                                            <p:strVal val="0"/>
                                          </p:val>
                                        </p:tav>
                                      </p:tavLst>
                                    </p:anim>
                                    <p:anim calcmode="lin" valueType="num">
                                      <p:cBhvr additive="repl">
                                        <p:cTn id="18" dur="500" decel="50000" fill="hold">
                                          <p:stCondLst>
                                            <p:cond delay="0"/>
                                          </p:stCondLst>
                                        </p:cTn>
                                        <p:tgtEl>
                                          <p:spTgt spid="20482"/>
                                        </p:tgtEl>
                                        <p:attrNameLst>
                                          <p:attrName>ppt_w</p:attrName>
                                        </p:attrNameLst>
                                      </p:cBhvr>
                                      <p:tavLst>
                                        <p:tav tm="100000">
                                          <p:val>
                                            <p:strVal val="#ppt_w"/>
                                          </p:val>
                                        </p:tav>
                                        <p:tav>
                                          <p:val>
                                            <p:strVal val="#ppt_w*.05"/>
                                          </p:val>
                                        </p:tav>
                                      </p:tavLst>
                                    </p:anim>
                                    <p:anim calcmode="lin" valueType="num">
                                      <p:cBhvr additive="repl">
                                        <p:cTn id="19" dur="500" accel="50000" fill="hold">
                                          <p:stCondLst>
                                            <p:cond delay="500"/>
                                          </p:stCondLst>
                                        </p:cTn>
                                        <p:tgtEl>
                                          <p:spTgt spid="20482"/>
                                        </p:tgtEl>
                                        <p:attrNameLst>
                                          <p:attrName>ppt_w</p:attrName>
                                        </p:attrNameLst>
                                      </p:cBhvr>
                                      <p:tavLst>
                                        <p:tav tm="100000">
                                          <p:val>
                                            <p:strVal val="#ppt_w*.05"/>
                                          </p:val>
                                        </p:tav>
                                        <p:tav>
                                          <p:val>
                                            <p:strVal val="#ppt_w"/>
                                          </p:val>
                                        </p:tav>
                                      </p:tavLst>
                                    </p:anim>
                                    <p:anim calcmode="lin" valueType="num">
                                      <p:cBhvr additive="repl">
                                        <p:cTn id="20" dur="1000" fill="hold"/>
                                        <p:tgtEl>
                                          <p:spTgt spid="20482"/>
                                        </p:tgtEl>
                                        <p:attrNameLst>
                                          <p:attrName>ppt_h</p:attrName>
                                        </p:attrNameLst>
                                      </p:cBhvr>
                                      <p:tavLst>
                                        <p:tav tm="100000">
                                          <p:val>
                                            <p:strVal val="#ppt_h"/>
                                          </p:val>
                                        </p:tav>
                                        <p:tav>
                                          <p:val>
                                            <p:strVal val="#ppt_h"/>
                                          </p:val>
                                        </p:tav>
                                      </p:tavLst>
                                    </p:anim>
                                    <p:anim calcmode="lin" valueType="num">
                                      <p:cBhvr additive="repl">
                                        <p:cTn id="21" dur="500" decel="50000" fill="hold">
                                          <p:stCondLst>
                                            <p:cond delay="0"/>
                                          </p:stCondLst>
                                        </p:cTn>
                                        <p:tgtEl>
                                          <p:spTgt spid="20482"/>
                                        </p:tgtEl>
                                        <p:attrNameLst>
                                          <p:attrName>ppt_x</p:attrName>
                                        </p:attrNameLst>
                                      </p:cBhvr>
                                      <p:tavLst>
                                        <p:tav tm="100000">
                                          <p:val>
                                            <p:strVal val="#ppt_x+.4"/>
                                          </p:val>
                                        </p:tav>
                                        <p:tav>
                                          <p:val>
                                            <p:strVal val="#ppt_x"/>
                                          </p:val>
                                        </p:tav>
                                      </p:tavLst>
                                    </p:anim>
                                    <p:anim calcmode="lin" valueType="num">
                                      <p:cBhvr additive="repl">
                                        <p:cTn id="22" dur="500" decel="50000" fill="hold">
                                          <p:stCondLst>
                                            <p:cond delay="0"/>
                                          </p:stCondLst>
                                        </p:cTn>
                                        <p:tgtEl>
                                          <p:spTgt spid="20482"/>
                                        </p:tgtEl>
                                        <p:attrNameLst>
                                          <p:attrName>ppt_y</p:attrName>
                                        </p:attrNameLst>
                                      </p:cBhvr>
                                      <p:tavLst>
                                        <p:tav tm="100000">
                                          <p:val>
                                            <p:strVal val="#ppt_y-.2"/>
                                          </p:val>
                                        </p:tav>
                                        <p:tav>
                                          <p:val>
                                            <p:strVal val="#ppt_y+.1"/>
                                          </p:val>
                                        </p:tav>
                                      </p:tavLst>
                                    </p:anim>
                                    <p:anim calcmode="lin" valueType="num">
                                      <p:cBhvr additive="repl">
                                        <p:cTn id="23" dur="500" accel="50000" fill="hold">
                                          <p:stCondLst>
                                            <p:cond delay="500"/>
                                          </p:stCondLst>
                                        </p:cTn>
                                        <p:tgtEl>
                                          <p:spTgt spid="20482"/>
                                        </p:tgtEl>
                                        <p:attrNameLst>
                                          <p:attrName>ppt_y</p:attrName>
                                        </p:attrNameLst>
                                      </p:cBhvr>
                                      <p:tavLst>
                                        <p:tav tm="100000">
                                          <p:val>
                                            <p:strVal val="#ppt_y+.1"/>
                                          </p:val>
                                        </p:tav>
                                        <p:tav>
                                          <p:val>
                                            <p:strVal val="#ppt_y"/>
                                          </p:val>
                                        </p:tav>
                                      </p:tavLst>
                                    </p:anim>
                                    <p:animEffect transition="in" filter="fade">
                                      <p:cBhvr additive="repl">
                                        <p:cTn id="24" dur="1000" decel="50000">
                                          <p:stCondLst>
                                            <p:cond delay="0"/>
                                          </p:stCondLst>
                                        </p:cTn>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8D2C03AB-2E07-4F60-9813-E95310189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25" y="2087563"/>
            <a:ext cx="7102475" cy="4735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6" name="Picture 2">
            <a:extLst>
              <a:ext uri="{FF2B5EF4-FFF2-40B4-BE49-F238E27FC236}">
                <a16:creationId xmlns:a16="http://schemas.microsoft.com/office/drawing/2014/main" id="{C276FD06-4DE5-469D-AC6A-1AD18F93A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214313"/>
            <a:ext cx="5078412" cy="316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Text Box 3">
            <a:extLst>
              <a:ext uri="{FF2B5EF4-FFF2-40B4-BE49-F238E27FC236}">
                <a16:creationId xmlns:a16="http://schemas.microsoft.com/office/drawing/2014/main" id="{A9A70D0D-5687-46BB-AE7D-FA97C1D1C66A}"/>
              </a:ext>
            </a:extLst>
          </p:cNvPr>
          <p:cNvSpPr txBox="1">
            <a:spLocks noChangeArrowheads="1"/>
          </p:cNvSpPr>
          <p:nvPr/>
        </p:nvSpPr>
        <p:spPr bwMode="auto">
          <a:xfrm>
            <a:off x="5327650" y="257175"/>
            <a:ext cx="4608513" cy="147161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575"/>
              </a:spcAft>
            </a:pPr>
            <a:r>
              <a:rPr lang="fr-FR" altLang="fr-FR" sz="2000" b="1">
                <a:latin typeface="Verdana" panose="020B0604030504040204" pitchFamily="34" charset="0"/>
              </a:rPr>
              <a:t>Apparition du tourisme dans les parcs nationaux fin XIXe siècle. Essor grâce à l’automobile. </a:t>
            </a:r>
          </a:p>
        </p:txBody>
      </p:sp>
      <p:sp>
        <p:nvSpPr>
          <p:cNvPr id="21508" name="Text Box 4">
            <a:extLst>
              <a:ext uri="{FF2B5EF4-FFF2-40B4-BE49-F238E27FC236}">
                <a16:creationId xmlns:a16="http://schemas.microsoft.com/office/drawing/2014/main" id="{AC2F6209-D6AE-43C0-9CED-6960DFD5FD4E}"/>
              </a:ext>
            </a:extLst>
          </p:cNvPr>
          <p:cNvSpPr txBox="1">
            <a:spLocks noChangeArrowheads="1"/>
          </p:cNvSpPr>
          <p:nvPr/>
        </p:nvSpPr>
        <p:spPr bwMode="auto">
          <a:xfrm>
            <a:off x="252408" y="5724053"/>
            <a:ext cx="2520032" cy="433386"/>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1425"/>
              </a:spcAft>
            </a:pPr>
            <a:r>
              <a:rPr lang="fr-FR" altLang="fr-FR" sz="2000" b="1" i="1" dirty="0">
                <a:latin typeface="Verdana" panose="020B0604030504040204" pitchFamily="34" charset="0"/>
              </a:rPr>
              <a:t>Ex Yellowstone </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77A07CE6-6A4D-40C8-9F27-253BC5115B35}"/>
              </a:ext>
            </a:extLst>
          </p:cNvPr>
          <p:cNvSpPr txBox="1">
            <a:spLocks noChangeArrowheads="1"/>
          </p:cNvSpPr>
          <p:nvPr/>
        </p:nvSpPr>
        <p:spPr bwMode="auto">
          <a:xfrm>
            <a:off x="144463" y="144463"/>
            <a:ext cx="2160587" cy="431800"/>
          </a:xfrm>
          <a:prstGeom prst="rect">
            <a:avLst/>
          </a:prstGeom>
          <a:solidFill>
            <a:srgbClr val="FCE5C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Introduction</a:t>
            </a:r>
          </a:p>
        </p:txBody>
      </p:sp>
      <p:sp>
        <p:nvSpPr>
          <p:cNvPr id="4098" name="Text Box 2">
            <a:extLst>
              <a:ext uri="{FF2B5EF4-FFF2-40B4-BE49-F238E27FC236}">
                <a16:creationId xmlns:a16="http://schemas.microsoft.com/office/drawing/2014/main" id="{665A5C4C-D24A-483B-BD68-9DBCDEEB8ADB}"/>
              </a:ext>
            </a:extLst>
          </p:cNvPr>
          <p:cNvSpPr txBox="1">
            <a:spLocks noChangeArrowheads="1"/>
          </p:cNvSpPr>
          <p:nvPr/>
        </p:nvSpPr>
        <p:spPr bwMode="auto">
          <a:xfrm>
            <a:off x="144463" y="720725"/>
            <a:ext cx="4176712"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Présentation du chapitre</a:t>
            </a:r>
          </a:p>
        </p:txBody>
      </p:sp>
      <p:sp>
        <p:nvSpPr>
          <p:cNvPr id="4099" name="Text Box 3">
            <a:extLst>
              <a:ext uri="{FF2B5EF4-FFF2-40B4-BE49-F238E27FC236}">
                <a16:creationId xmlns:a16="http://schemas.microsoft.com/office/drawing/2014/main" id="{DFB41C39-092A-4E92-BC9B-B5EA00EB352D}"/>
              </a:ext>
            </a:extLst>
          </p:cNvPr>
          <p:cNvSpPr txBox="1">
            <a:spLocks noChangeArrowheads="1"/>
          </p:cNvSpPr>
          <p:nvPr/>
        </p:nvSpPr>
        <p:spPr bwMode="auto">
          <a:xfrm>
            <a:off x="144463" y="1223964"/>
            <a:ext cx="5543550" cy="81650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1900" b="1" i="1" dirty="0">
                <a:latin typeface="Verdana" panose="020B0604030504040204" pitchFamily="34" charset="0"/>
              </a:rPr>
              <a:t>Problématique : comment est né le tourisme et a-t-il pu se démocratiser ? </a:t>
            </a:r>
          </a:p>
        </p:txBody>
      </p:sp>
      <p:sp>
        <p:nvSpPr>
          <p:cNvPr id="4100" name="Text Box 4">
            <a:extLst>
              <a:ext uri="{FF2B5EF4-FFF2-40B4-BE49-F238E27FC236}">
                <a16:creationId xmlns:a16="http://schemas.microsoft.com/office/drawing/2014/main" id="{7396CE46-BCA0-42DF-B485-CD542CB3CC2C}"/>
              </a:ext>
            </a:extLst>
          </p:cNvPr>
          <p:cNvSpPr txBox="1">
            <a:spLocks noChangeArrowheads="1"/>
          </p:cNvSpPr>
          <p:nvPr/>
        </p:nvSpPr>
        <p:spPr bwMode="auto">
          <a:xfrm>
            <a:off x="202753" y="2209449"/>
            <a:ext cx="5759450" cy="10795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Plan</a:t>
            </a:r>
          </a:p>
          <a:p>
            <a:pPr>
              <a:lnSpc>
                <a:spcPct val="102000"/>
              </a:lnSpc>
            </a:pPr>
            <a:r>
              <a:rPr lang="fr-FR" altLang="fr-FR" sz="2000" b="1">
                <a:latin typeface="Verdana" panose="020B0604030504040204" pitchFamily="34" charset="0"/>
              </a:rPr>
              <a:t>I Naissance et essor du tourisme</a:t>
            </a:r>
          </a:p>
          <a:p>
            <a:pPr>
              <a:lnSpc>
                <a:spcPct val="102000"/>
              </a:lnSpc>
            </a:pPr>
            <a:r>
              <a:rPr lang="fr-FR" altLang="fr-FR" sz="2000" b="1">
                <a:latin typeface="Verdana" panose="020B0604030504040204" pitchFamily="34" charset="0"/>
              </a:rPr>
              <a:t>II Le tourisme de masse au XXe siècle</a:t>
            </a:r>
          </a:p>
        </p:txBody>
      </p:sp>
      <p:pic>
        <p:nvPicPr>
          <p:cNvPr id="4101" name="Picture 5">
            <a:extLst>
              <a:ext uri="{FF2B5EF4-FFF2-40B4-BE49-F238E27FC236}">
                <a16:creationId xmlns:a16="http://schemas.microsoft.com/office/drawing/2014/main" id="{A9248AF5-562A-4CD0-AE2E-5FB61C0CB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20000">
            <a:off x="5851525" y="463550"/>
            <a:ext cx="3862388" cy="289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2" name="Picture 6">
            <a:extLst>
              <a:ext uri="{FF2B5EF4-FFF2-40B4-BE49-F238E27FC236}">
                <a16:creationId xmlns:a16="http://schemas.microsoft.com/office/drawing/2014/main" id="{280FC828-76A4-40D0-B817-BC2960464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0000">
            <a:off x="2913063" y="4192588"/>
            <a:ext cx="4483100" cy="295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3" name="Picture 7">
            <a:extLst>
              <a:ext uri="{FF2B5EF4-FFF2-40B4-BE49-F238E27FC236}">
                <a16:creationId xmlns:a16="http://schemas.microsoft.com/office/drawing/2014/main" id="{0EF41740-F2FB-4B17-BE54-7F3C8ABC2A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60000">
            <a:off x="7043738" y="3375025"/>
            <a:ext cx="2281237" cy="3778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4" name="Picture 8">
            <a:extLst>
              <a:ext uri="{FF2B5EF4-FFF2-40B4-BE49-F238E27FC236}">
                <a16:creationId xmlns:a16="http://schemas.microsoft.com/office/drawing/2014/main" id="{1ED3D235-0FC9-4A82-946B-0E029976CD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80000">
            <a:off x="469900" y="3678238"/>
            <a:ext cx="2581275" cy="3527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0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0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41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5" presetClass="entr" fill="hold" nodeType="clickEffect">
                                  <p:stCondLst>
                                    <p:cond delay="0"/>
                                  </p:stCondLst>
                                  <p:childTnLst>
                                    <p:set>
                                      <p:cBhvr additive="repl">
                                        <p:cTn id="22" dur="1" fill="hold">
                                          <p:stCondLst>
                                            <p:cond delay="0"/>
                                          </p:stCondLst>
                                        </p:cTn>
                                        <p:tgtEl>
                                          <p:spTgt spid="4101"/>
                                        </p:tgtEl>
                                        <p:attrNameLst>
                                          <p:attrName>style.visibility</p:attrName>
                                        </p:attrNameLst>
                                      </p:cBhvr>
                                      <p:to>
                                        <p:strVal val="visible"/>
                                      </p:to>
                                    </p:set>
                                    <p:anim calcmode="lin" valueType="num">
                                      <p:cBhvr additive="repl">
                                        <p:cTn id="23" dur="500" decel="50000" fill="hold">
                                          <p:stCondLst>
                                            <p:cond delay="0"/>
                                          </p:stCondLst>
                                        </p:cTn>
                                        <p:tgtEl>
                                          <p:spTgt spid="4101"/>
                                        </p:tgtEl>
                                        <p:attrNameLst>
                                          <p:attrName>r</p:attrName>
                                        </p:attrNameLst>
                                      </p:cBhvr>
                                      <p:tavLst>
                                        <p:tav tm="100000">
                                          <p:val>
                                            <p:strVal val="-90"/>
                                          </p:val>
                                        </p:tav>
                                        <p:tav>
                                          <p:val>
                                            <p:strVal val="0"/>
                                          </p:val>
                                        </p:tav>
                                      </p:tavLst>
                                    </p:anim>
                                    <p:anim calcmode="lin" valueType="num">
                                      <p:cBhvr additive="repl">
                                        <p:cTn id="24" dur="500" decel="50000" fill="hold">
                                          <p:stCondLst>
                                            <p:cond delay="0"/>
                                          </p:stCondLst>
                                        </p:cTn>
                                        <p:tgtEl>
                                          <p:spTgt spid="4101"/>
                                        </p:tgtEl>
                                        <p:attrNameLst>
                                          <p:attrName>ppt_w</p:attrName>
                                        </p:attrNameLst>
                                      </p:cBhvr>
                                      <p:tavLst>
                                        <p:tav tm="100000">
                                          <p:val>
                                            <p:strVal val="#ppt_w"/>
                                          </p:val>
                                        </p:tav>
                                        <p:tav>
                                          <p:val>
                                            <p:strVal val="#ppt_w*.05"/>
                                          </p:val>
                                        </p:tav>
                                      </p:tavLst>
                                    </p:anim>
                                    <p:anim calcmode="lin" valueType="num">
                                      <p:cBhvr additive="repl">
                                        <p:cTn id="25" dur="500" accel="50000" fill="hold">
                                          <p:stCondLst>
                                            <p:cond delay="500"/>
                                          </p:stCondLst>
                                        </p:cTn>
                                        <p:tgtEl>
                                          <p:spTgt spid="4101"/>
                                        </p:tgtEl>
                                        <p:attrNameLst>
                                          <p:attrName>ppt_w</p:attrName>
                                        </p:attrNameLst>
                                      </p:cBhvr>
                                      <p:tavLst>
                                        <p:tav tm="100000">
                                          <p:val>
                                            <p:strVal val="#ppt_w*.05"/>
                                          </p:val>
                                        </p:tav>
                                        <p:tav>
                                          <p:val>
                                            <p:strVal val="#ppt_w"/>
                                          </p:val>
                                        </p:tav>
                                      </p:tavLst>
                                    </p:anim>
                                    <p:anim calcmode="lin" valueType="num">
                                      <p:cBhvr additive="repl">
                                        <p:cTn id="26" dur="1000" fill="hold"/>
                                        <p:tgtEl>
                                          <p:spTgt spid="4101"/>
                                        </p:tgtEl>
                                        <p:attrNameLst>
                                          <p:attrName>ppt_h</p:attrName>
                                        </p:attrNameLst>
                                      </p:cBhvr>
                                      <p:tavLst>
                                        <p:tav tm="100000">
                                          <p:val>
                                            <p:strVal val="#ppt_h"/>
                                          </p:val>
                                        </p:tav>
                                        <p:tav>
                                          <p:val>
                                            <p:strVal val="#ppt_h"/>
                                          </p:val>
                                        </p:tav>
                                      </p:tavLst>
                                    </p:anim>
                                    <p:anim calcmode="lin" valueType="num">
                                      <p:cBhvr additive="repl">
                                        <p:cTn id="27" dur="500" decel="50000" fill="hold">
                                          <p:stCondLst>
                                            <p:cond delay="0"/>
                                          </p:stCondLst>
                                        </p:cTn>
                                        <p:tgtEl>
                                          <p:spTgt spid="4101"/>
                                        </p:tgtEl>
                                        <p:attrNameLst>
                                          <p:attrName>ppt_x</p:attrName>
                                        </p:attrNameLst>
                                      </p:cBhvr>
                                      <p:tavLst>
                                        <p:tav tm="100000">
                                          <p:val>
                                            <p:strVal val="#ppt_x+.4"/>
                                          </p:val>
                                        </p:tav>
                                        <p:tav>
                                          <p:val>
                                            <p:strVal val="#ppt_x"/>
                                          </p:val>
                                        </p:tav>
                                      </p:tavLst>
                                    </p:anim>
                                    <p:anim calcmode="lin" valueType="num">
                                      <p:cBhvr additive="repl">
                                        <p:cTn id="28" dur="500" decel="50000" fill="hold">
                                          <p:stCondLst>
                                            <p:cond delay="0"/>
                                          </p:stCondLst>
                                        </p:cTn>
                                        <p:tgtEl>
                                          <p:spTgt spid="4101"/>
                                        </p:tgtEl>
                                        <p:attrNameLst>
                                          <p:attrName>ppt_y</p:attrName>
                                        </p:attrNameLst>
                                      </p:cBhvr>
                                      <p:tavLst>
                                        <p:tav tm="100000">
                                          <p:val>
                                            <p:strVal val="#ppt_y-.2"/>
                                          </p:val>
                                        </p:tav>
                                        <p:tav>
                                          <p:val>
                                            <p:strVal val="#ppt_y+.1"/>
                                          </p:val>
                                        </p:tav>
                                      </p:tavLst>
                                    </p:anim>
                                    <p:anim calcmode="lin" valueType="num">
                                      <p:cBhvr additive="repl">
                                        <p:cTn id="29" dur="500" accel="50000" fill="hold">
                                          <p:stCondLst>
                                            <p:cond delay="500"/>
                                          </p:stCondLst>
                                        </p:cTn>
                                        <p:tgtEl>
                                          <p:spTgt spid="4101"/>
                                        </p:tgtEl>
                                        <p:attrNameLst>
                                          <p:attrName>ppt_y</p:attrName>
                                        </p:attrNameLst>
                                      </p:cBhvr>
                                      <p:tavLst>
                                        <p:tav tm="100000">
                                          <p:val>
                                            <p:strVal val="#ppt_y+.1"/>
                                          </p:val>
                                        </p:tav>
                                        <p:tav>
                                          <p:val>
                                            <p:strVal val="#ppt_y"/>
                                          </p:val>
                                        </p:tav>
                                      </p:tavLst>
                                    </p:anim>
                                    <p:animEffect transition="in" filter="fade">
                                      <p:cBhvr additive="repl">
                                        <p:cTn id="30" dur="1000" decel="50000">
                                          <p:stCondLst>
                                            <p:cond delay="0"/>
                                          </p:stCondLst>
                                        </p:cTn>
                                        <p:tgtEl>
                                          <p:spTgt spid="4101"/>
                                        </p:tgtEl>
                                      </p:cBhvr>
                                    </p:animEffect>
                                  </p:childTnLst>
                                </p:cTn>
                              </p:par>
                              <p:par>
                                <p:cTn id="31" presetID="25" presetClass="entr" fill="hold" nodeType="withEffect">
                                  <p:stCondLst>
                                    <p:cond delay="0"/>
                                  </p:stCondLst>
                                  <p:childTnLst>
                                    <p:set>
                                      <p:cBhvr additive="repl">
                                        <p:cTn id="32" dur="1" fill="hold">
                                          <p:stCondLst>
                                            <p:cond delay="0"/>
                                          </p:stCondLst>
                                        </p:cTn>
                                        <p:tgtEl>
                                          <p:spTgt spid="4102"/>
                                        </p:tgtEl>
                                        <p:attrNameLst>
                                          <p:attrName>style.visibility</p:attrName>
                                        </p:attrNameLst>
                                      </p:cBhvr>
                                      <p:to>
                                        <p:strVal val="visible"/>
                                      </p:to>
                                    </p:set>
                                    <p:anim calcmode="lin" valueType="num">
                                      <p:cBhvr additive="repl">
                                        <p:cTn id="33" dur="500" decel="50000" fill="hold">
                                          <p:stCondLst>
                                            <p:cond delay="0"/>
                                          </p:stCondLst>
                                        </p:cTn>
                                        <p:tgtEl>
                                          <p:spTgt spid="4102"/>
                                        </p:tgtEl>
                                        <p:attrNameLst>
                                          <p:attrName>r</p:attrName>
                                        </p:attrNameLst>
                                      </p:cBhvr>
                                      <p:tavLst>
                                        <p:tav tm="100000">
                                          <p:val>
                                            <p:strVal val="-90"/>
                                          </p:val>
                                        </p:tav>
                                        <p:tav>
                                          <p:val>
                                            <p:strVal val="0"/>
                                          </p:val>
                                        </p:tav>
                                      </p:tavLst>
                                    </p:anim>
                                    <p:anim calcmode="lin" valueType="num">
                                      <p:cBhvr additive="repl">
                                        <p:cTn id="34" dur="500" decel="50000" fill="hold">
                                          <p:stCondLst>
                                            <p:cond delay="0"/>
                                          </p:stCondLst>
                                        </p:cTn>
                                        <p:tgtEl>
                                          <p:spTgt spid="4102"/>
                                        </p:tgtEl>
                                        <p:attrNameLst>
                                          <p:attrName>ppt_w</p:attrName>
                                        </p:attrNameLst>
                                      </p:cBhvr>
                                      <p:tavLst>
                                        <p:tav tm="100000">
                                          <p:val>
                                            <p:strVal val="#ppt_w"/>
                                          </p:val>
                                        </p:tav>
                                        <p:tav>
                                          <p:val>
                                            <p:strVal val="#ppt_w*.05"/>
                                          </p:val>
                                        </p:tav>
                                      </p:tavLst>
                                    </p:anim>
                                    <p:anim calcmode="lin" valueType="num">
                                      <p:cBhvr additive="repl">
                                        <p:cTn id="35" dur="500" accel="50000" fill="hold">
                                          <p:stCondLst>
                                            <p:cond delay="500"/>
                                          </p:stCondLst>
                                        </p:cTn>
                                        <p:tgtEl>
                                          <p:spTgt spid="4102"/>
                                        </p:tgtEl>
                                        <p:attrNameLst>
                                          <p:attrName>ppt_w</p:attrName>
                                        </p:attrNameLst>
                                      </p:cBhvr>
                                      <p:tavLst>
                                        <p:tav tm="100000">
                                          <p:val>
                                            <p:strVal val="#ppt_w*.05"/>
                                          </p:val>
                                        </p:tav>
                                        <p:tav>
                                          <p:val>
                                            <p:strVal val="#ppt_w"/>
                                          </p:val>
                                        </p:tav>
                                      </p:tavLst>
                                    </p:anim>
                                    <p:anim calcmode="lin" valueType="num">
                                      <p:cBhvr additive="repl">
                                        <p:cTn id="36" dur="1000" fill="hold"/>
                                        <p:tgtEl>
                                          <p:spTgt spid="4102"/>
                                        </p:tgtEl>
                                        <p:attrNameLst>
                                          <p:attrName>ppt_h</p:attrName>
                                        </p:attrNameLst>
                                      </p:cBhvr>
                                      <p:tavLst>
                                        <p:tav tm="100000">
                                          <p:val>
                                            <p:strVal val="#ppt_h"/>
                                          </p:val>
                                        </p:tav>
                                        <p:tav>
                                          <p:val>
                                            <p:strVal val="#ppt_h"/>
                                          </p:val>
                                        </p:tav>
                                      </p:tavLst>
                                    </p:anim>
                                    <p:anim calcmode="lin" valueType="num">
                                      <p:cBhvr additive="repl">
                                        <p:cTn id="37" dur="500" decel="50000" fill="hold">
                                          <p:stCondLst>
                                            <p:cond delay="0"/>
                                          </p:stCondLst>
                                        </p:cTn>
                                        <p:tgtEl>
                                          <p:spTgt spid="4102"/>
                                        </p:tgtEl>
                                        <p:attrNameLst>
                                          <p:attrName>ppt_x</p:attrName>
                                        </p:attrNameLst>
                                      </p:cBhvr>
                                      <p:tavLst>
                                        <p:tav tm="100000">
                                          <p:val>
                                            <p:strVal val="#ppt_x+.4"/>
                                          </p:val>
                                        </p:tav>
                                        <p:tav>
                                          <p:val>
                                            <p:strVal val="#ppt_x"/>
                                          </p:val>
                                        </p:tav>
                                      </p:tavLst>
                                    </p:anim>
                                    <p:anim calcmode="lin" valueType="num">
                                      <p:cBhvr additive="repl">
                                        <p:cTn id="38" dur="500" decel="50000" fill="hold">
                                          <p:stCondLst>
                                            <p:cond delay="0"/>
                                          </p:stCondLst>
                                        </p:cTn>
                                        <p:tgtEl>
                                          <p:spTgt spid="4102"/>
                                        </p:tgtEl>
                                        <p:attrNameLst>
                                          <p:attrName>ppt_y</p:attrName>
                                        </p:attrNameLst>
                                      </p:cBhvr>
                                      <p:tavLst>
                                        <p:tav tm="100000">
                                          <p:val>
                                            <p:strVal val="#ppt_y-.2"/>
                                          </p:val>
                                        </p:tav>
                                        <p:tav>
                                          <p:val>
                                            <p:strVal val="#ppt_y+.1"/>
                                          </p:val>
                                        </p:tav>
                                      </p:tavLst>
                                    </p:anim>
                                    <p:anim calcmode="lin" valueType="num">
                                      <p:cBhvr additive="repl">
                                        <p:cTn id="39" dur="500" accel="50000" fill="hold">
                                          <p:stCondLst>
                                            <p:cond delay="500"/>
                                          </p:stCondLst>
                                        </p:cTn>
                                        <p:tgtEl>
                                          <p:spTgt spid="4102"/>
                                        </p:tgtEl>
                                        <p:attrNameLst>
                                          <p:attrName>ppt_y</p:attrName>
                                        </p:attrNameLst>
                                      </p:cBhvr>
                                      <p:tavLst>
                                        <p:tav tm="100000">
                                          <p:val>
                                            <p:strVal val="#ppt_y+.1"/>
                                          </p:val>
                                        </p:tav>
                                        <p:tav>
                                          <p:val>
                                            <p:strVal val="#ppt_y"/>
                                          </p:val>
                                        </p:tav>
                                      </p:tavLst>
                                    </p:anim>
                                    <p:animEffect transition="in" filter="fade">
                                      <p:cBhvr additive="repl">
                                        <p:cTn id="40" dur="1000" decel="50000">
                                          <p:stCondLst>
                                            <p:cond delay="0"/>
                                          </p:stCondLst>
                                        </p:cTn>
                                        <p:tgtEl>
                                          <p:spTgt spid="4102"/>
                                        </p:tgtEl>
                                      </p:cBhvr>
                                    </p:animEffect>
                                  </p:childTnLst>
                                </p:cTn>
                              </p:par>
                              <p:par>
                                <p:cTn id="41" presetID="25" presetClass="entr" fill="hold" nodeType="withEffect">
                                  <p:stCondLst>
                                    <p:cond delay="0"/>
                                  </p:stCondLst>
                                  <p:childTnLst>
                                    <p:set>
                                      <p:cBhvr additive="repl">
                                        <p:cTn id="42" dur="1" fill="hold">
                                          <p:stCondLst>
                                            <p:cond delay="0"/>
                                          </p:stCondLst>
                                        </p:cTn>
                                        <p:tgtEl>
                                          <p:spTgt spid="4103"/>
                                        </p:tgtEl>
                                        <p:attrNameLst>
                                          <p:attrName>style.visibility</p:attrName>
                                        </p:attrNameLst>
                                      </p:cBhvr>
                                      <p:to>
                                        <p:strVal val="visible"/>
                                      </p:to>
                                    </p:set>
                                    <p:anim calcmode="lin" valueType="num">
                                      <p:cBhvr additive="repl">
                                        <p:cTn id="43" dur="500" decel="50000" fill="hold">
                                          <p:stCondLst>
                                            <p:cond delay="0"/>
                                          </p:stCondLst>
                                        </p:cTn>
                                        <p:tgtEl>
                                          <p:spTgt spid="4103"/>
                                        </p:tgtEl>
                                        <p:attrNameLst>
                                          <p:attrName>r</p:attrName>
                                        </p:attrNameLst>
                                      </p:cBhvr>
                                      <p:tavLst>
                                        <p:tav tm="100000">
                                          <p:val>
                                            <p:strVal val="-90"/>
                                          </p:val>
                                        </p:tav>
                                        <p:tav>
                                          <p:val>
                                            <p:strVal val="0"/>
                                          </p:val>
                                        </p:tav>
                                      </p:tavLst>
                                    </p:anim>
                                    <p:anim calcmode="lin" valueType="num">
                                      <p:cBhvr additive="repl">
                                        <p:cTn id="44" dur="500" decel="50000" fill="hold">
                                          <p:stCondLst>
                                            <p:cond delay="0"/>
                                          </p:stCondLst>
                                        </p:cTn>
                                        <p:tgtEl>
                                          <p:spTgt spid="4103"/>
                                        </p:tgtEl>
                                        <p:attrNameLst>
                                          <p:attrName>ppt_w</p:attrName>
                                        </p:attrNameLst>
                                      </p:cBhvr>
                                      <p:tavLst>
                                        <p:tav tm="100000">
                                          <p:val>
                                            <p:strVal val="#ppt_w"/>
                                          </p:val>
                                        </p:tav>
                                        <p:tav>
                                          <p:val>
                                            <p:strVal val="#ppt_w*.05"/>
                                          </p:val>
                                        </p:tav>
                                      </p:tavLst>
                                    </p:anim>
                                    <p:anim calcmode="lin" valueType="num">
                                      <p:cBhvr additive="repl">
                                        <p:cTn id="45" dur="500" accel="50000" fill="hold">
                                          <p:stCondLst>
                                            <p:cond delay="500"/>
                                          </p:stCondLst>
                                        </p:cTn>
                                        <p:tgtEl>
                                          <p:spTgt spid="4103"/>
                                        </p:tgtEl>
                                        <p:attrNameLst>
                                          <p:attrName>ppt_w</p:attrName>
                                        </p:attrNameLst>
                                      </p:cBhvr>
                                      <p:tavLst>
                                        <p:tav tm="100000">
                                          <p:val>
                                            <p:strVal val="#ppt_w*.05"/>
                                          </p:val>
                                        </p:tav>
                                        <p:tav>
                                          <p:val>
                                            <p:strVal val="#ppt_w"/>
                                          </p:val>
                                        </p:tav>
                                      </p:tavLst>
                                    </p:anim>
                                    <p:anim calcmode="lin" valueType="num">
                                      <p:cBhvr additive="repl">
                                        <p:cTn id="46" dur="1000" fill="hold"/>
                                        <p:tgtEl>
                                          <p:spTgt spid="4103"/>
                                        </p:tgtEl>
                                        <p:attrNameLst>
                                          <p:attrName>ppt_h</p:attrName>
                                        </p:attrNameLst>
                                      </p:cBhvr>
                                      <p:tavLst>
                                        <p:tav tm="100000">
                                          <p:val>
                                            <p:strVal val="#ppt_h"/>
                                          </p:val>
                                        </p:tav>
                                        <p:tav>
                                          <p:val>
                                            <p:strVal val="#ppt_h"/>
                                          </p:val>
                                        </p:tav>
                                      </p:tavLst>
                                    </p:anim>
                                    <p:anim calcmode="lin" valueType="num">
                                      <p:cBhvr additive="repl">
                                        <p:cTn id="47" dur="500" decel="50000" fill="hold">
                                          <p:stCondLst>
                                            <p:cond delay="0"/>
                                          </p:stCondLst>
                                        </p:cTn>
                                        <p:tgtEl>
                                          <p:spTgt spid="4103"/>
                                        </p:tgtEl>
                                        <p:attrNameLst>
                                          <p:attrName>ppt_x</p:attrName>
                                        </p:attrNameLst>
                                      </p:cBhvr>
                                      <p:tavLst>
                                        <p:tav tm="100000">
                                          <p:val>
                                            <p:strVal val="#ppt_x+.4"/>
                                          </p:val>
                                        </p:tav>
                                        <p:tav>
                                          <p:val>
                                            <p:strVal val="#ppt_x"/>
                                          </p:val>
                                        </p:tav>
                                      </p:tavLst>
                                    </p:anim>
                                    <p:anim calcmode="lin" valueType="num">
                                      <p:cBhvr additive="repl">
                                        <p:cTn id="48" dur="500" decel="50000" fill="hold">
                                          <p:stCondLst>
                                            <p:cond delay="0"/>
                                          </p:stCondLst>
                                        </p:cTn>
                                        <p:tgtEl>
                                          <p:spTgt spid="4103"/>
                                        </p:tgtEl>
                                        <p:attrNameLst>
                                          <p:attrName>ppt_y</p:attrName>
                                        </p:attrNameLst>
                                      </p:cBhvr>
                                      <p:tavLst>
                                        <p:tav tm="100000">
                                          <p:val>
                                            <p:strVal val="#ppt_y-.2"/>
                                          </p:val>
                                        </p:tav>
                                        <p:tav>
                                          <p:val>
                                            <p:strVal val="#ppt_y+.1"/>
                                          </p:val>
                                        </p:tav>
                                      </p:tavLst>
                                    </p:anim>
                                    <p:anim calcmode="lin" valueType="num">
                                      <p:cBhvr additive="repl">
                                        <p:cTn id="49" dur="500" accel="50000" fill="hold">
                                          <p:stCondLst>
                                            <p:cond delay="500"/>
                                          </p:stCondLst>
                                        </p:cTn>
                                        <p:tgtEl>
                                          <p:spTgt spid="4103"/>
                                        </p:tgtEl>
                                        <p:attrNameLst>
                                          <p:attrName>ppt_y</p:attrName>
                                        </p:attrNameLst>
                                      </p:cBhvr>
                                      <p:tavLst>
                                        <p:tav tm="100000">
                                          <p:val>
                                            <p:strVal val="#ppt_y+.1"/>
                                          </p:val>
                                        </p:tav>
                                        <p:tav>
                                          <p:val>
                                            <p:strVal val="#ppt_y"/>
                                          </p:val>
                                        </p:tav>
                                      </p:tavLst>
                                    </p:anim>
                                    <p:animEffect transition="in" filter="fade">
                                      <p:cBhvr additive="repl">
                                        <p:cTn id="50" dur="1000" decel="50000">
                                          <p:stCondLst>
                                            <p:cond delay="0"/>
                                          </p:stCondLst>
                                        </p:cTn>
                                        <p:tgtEl>
                                          <p:spTgt spid="4103"/>
                                        </p:tgtEl>
                                      </p:cBhvr>
                                    </p:animEffect>
                                  </p:childTnLst>
                                </p:cTn>
                              </p:par>
                              <p:par>
                                <p:cTn id="51" presetID="25" presetClass="entr" fill="hold" nodeType="withEffect">
                                  <p:stCondLst>
                                    <p:cond delay="0"/>
                                  </p:stCondLst>
                                  <p:childTnLst>
                                    <p:set>
                                      <p:cBhvr additive="repl">
                                        <p:cTn id="52" dur="1" fill="hold">
                                          <p:stCondLst>
                                            <p:cond delay="0"/>
                                          </p:stCondLst>
                                        </p:cTn>
                                        <p:tgtEl>
                                          <p:spTgt spid="4104"/>
                                        </p:tgtEl>
                                        <p:attrNameLst>
                                          <p:attrName>style.visibility</p:attrName>
                                        </p:attrNameLst>
                                      </p:cBhvr>
                                      <p:to>
                                        <p:strVal val="visible"/>
                                      </p:to>
                                    </p:set>
                                    <p:anim calcmode="lin" valueType="num">
                                      <p:cBhvr additive="repl">
                                        <p:cTn id="53" dur="500" decel="50000" fill="hold">
                                          <p:stCondLst>
                                            <p:cond delay="0"/>
                                          </p:stCondLst>
                                        </p:cTn>
                                        <p:tgtEl>
                                          <p:spTgt spid="4104"/>
                                        </p:tgtEl>
                                        <p:attrNameLst>
                                          <p:attrName>r</p:attrName>
                                        </p:attrNameLst>
                                      </p:cBhvr>
                                      <p:tavLst>
                                        <p:tav tm="100000">
                                          <p:val>
                                            <p:strVal val="-90"/>
                                          </p:val>
                                        </p:tav>
                                        <p:tav>
                                          <p:val>
                                            <p:strVal val="0"/>
                                          </p:val>
                                        </p:tav>
                                      </p:tavLst>
                                    </p:anim>
                                    <p:anim calcmode="lin" valueType="num">
                                      <p:cBhvr additive="repl">
                                        <p:cTn id="54" dur="500" decel="50000" fill="hold">
                                          <p:stCondLst>
                                            <p:cond delay="0"/>
                                          </p:stCondLst>
                                        </p:cTn>
                                        <p:tgtEl>
                                          <p:spTgt spid="4104"/>
                                        </p:tgtEl>
                                        <p:attrNameLst>
                                          <p:attrName>ppt_w</p:attrName>
                                        </p:attrNameLst>
                                      </p:cBhvr>
                                      <p:tavLst>
                                        <p:tav tm="100000">
                                          <p:val>
                                            <p:strVal val="#ppt_w"/>
                                          </p:val>
                                        </p:tav>
                                        <p:tav>
                                          <p:val>
                                            <p:strVal val="#ppt_w*.05"/>
                                          </p:val>
                                        </p:tav>
                                      </p:tavLst>
                                    </p:anim>
                                    <p:anim calcmode="lin" valueType="num">
                                      <p:cBhvr additive="repl">
                                        <p:cTn id="55" dur="500" accel="50000" fill="hold">
                                          <p:stCondLst>
                                            <p:cond delay="500"/>
                                          </p:stCondLst>
                                        </p:cTn>
                                        <p:tgtEl>
                                          <p:spTgt spid="4104"/>
                                        </p:tgtEl>
                                        <p:attrNameLst>
                                          <p:attrName>ppt_w</p:attrName>
                                        </p:attrNameLst>
                                      </p:cBhvr>
                                      <p:tavLst>
                                        <p:tav tm="100000">
                                          <p:val>
                                            <p:strVal val="#ppt_w*.05"/>
                                          </p:val>
                                        </p:tav>
                                        <p:tav>
                                          <p:val>
                                            <p:strVal val="#ppt_w"/>
                                          </p:val>
                                        </p:tav>
                                      </p:tavLst>
                                    </p:anim>
                                    <p:anim calcmode="lin" valueType="num">
                                      <p:cBhvr additive="repl">
                                        <p:cTn id="56" dur="1000" fill="hold"/>
                                        <p:tgtEl>
                                          <p:spTgt spid="4104"/>
                                        </p:tgtEl>
                                        <p:attrNameLst>
                                          <p:attrName>ppt_h</p:attrName>
                                        </p:attrNameLst>
                                      </p:cBhvr>
                                      <p:tavLst>
                                        <p:tav tm="100000">
                                          <p:val>
                                            <p:strVal val="#ppt_h"/>
                                          </p:val>
                                        </p:tav>
                                        <p:tav>
                                          <p:val>
                                            <p:strVal val="#ppt_h"/>
                                          </p:val>
                                        </p:tav>
                                      </p:tavLst>
                                    </p:anim>
                                    <p:anim calcmode="lin" valueType="num">
                                      <p:cBhvr additive="repl">
                                        <p:cTn id="57" dur="500" decel="50000" fill="hold">
                                          <p:stCondLst>
                                            <p:cond delay="0"/>
                                          </p:stCondLst>
                                        </p:cTn>
                                        <p:tgtEl>
                                          <p:spTgt spid="4104"/>
                                        </p:tgtEl>
                                        <p:attrNameLst>
                                          <p:attrName>ppt_x</p:attrName>
                                        </p:attrNameLst>
                                      </p:cBhvr>
                                      <p:tavLst>
                                        <p:tav tm="100000">
                                          <p:val>
                                            <p:strVal val="#ppt_x+.4"/>
                                          </p:val>
                                        </p:tav>
                                        <p:tav>
                                          <p:val>
                                            <p:strVal val="#ppt_x"/>
                                          </p:val>
                                        </p:tav>
                                      </p:tavLst>
                                    </p:anim>
                                    <p:anim calcmode="lin" valueType="num">
                                      <p:cBhvr additive="repl">
                                        <p:cTn id="58" dur="500" decel="50000" fill="hold">
                                          <p:stCondLst>
                                            <p:cond delay="0"/>
                                          </p:stCondLst>
                                        </p:cTn>
                                        <p:tgtEl>
                                          <p:spTgt spid="4104"/>
                                        </p:tgtEl>
                                        <p:attrNameLst>
                                          <p:attrName>ppt_y</p:attrName>
                                        </p:attrNameLst>
                                      </p:cBhvr>
                                      <p:tavLst>
                                        <p:tav tm="100000">
                                          <p:val>
                                            <p:strVal val="#ppt_y-.2"/>
                                          </p:val>
                                        </p:tav>
                                        <p:tav>
                                          <p:val>
                                            <p:strVal val="#ppt_y+.1"/>
                                          </p:val>
                                        </p:tav>
                                      </p:tavLst>
                                    </p:anim>
                                    <p:anim calcmode="lin" valueType="num">
                                      <p:cBhvr additive="repl">
                                        <p:cTn id="59" dur="500" accel="50000" fill="hold">
                                          <p:stCondLst>
                                            <p:cond delay="500"/>
                                          </p:stCondLst>
                                        </p:cTn>
                                        <p:tgtEl>
                                          <p:spTgt spid="4104"/>
                                        </p:tgtEl>
                                        <p:attrNameLst>
                                          <p:attrName>ppt_y</p:attrName>
                                        </p:attrNameLst>
                                      </p:cBhvr>
                                      <p:tavLst>
                                        <p:tav tm="100000">
                                          <p:val>
                                            <p:strVal val="#ppt_y+.1"/>
                                          </p:val>
                                        </p:tav>
                                        <p:tav>
                                          <p:val>
                                            <p:strVal val="#ppt_y"/>
                                          </p:val>
                                        </p:tav>
                                      </p:tavLst>
                                    </p:anim>
                                    <p:animEffect transition="in" filter="fade">
                                      <p:cBhvr additive="repl">
                                        <p:cTn id="60" dur="1000" decel="50000">
                                          <p:stCondLst>
                                            <p:cond delay="0"/>
                                          </p:stCondLst>
                                        </p:cTn>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a:extLst>
              <a:ext uri="{FF2B5EF4-FFF2-40B4-BE49-F238E27FC236}">
                <a16:creationId xmlns:a16="http://schemas.microsoft.com/office/drawing/2014/main" id="{DE47B20D-5F0E-4515-A0F4-A6DEBA51048B}"/>
              </a:ext>
            </a:extLst>
          </p:cNvPr>
          <p:cNvSpPr txBox="1">
            <a:spLocks noChangeArrowheads="1"/>
          </p:cNvSpPr>
          <p:nvPr/>
        </p:nvSpPr>
        <p:spPr bwMode="auto">
          <a:xfrm>
            <a:off x="287338" y="360363"/>
            <a:ext cx="9288462" cy="431800"/>
          </a:xfrm>
          <a:prstGeom prst="rect">
            <a:avLst/>
          </a:prstGeom>
          <a:solidFill>
            <a:srgbClr val="CBDBED"/>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a:latin typeface="Verdana" panose="020B0604030504040204" pitchFamily="34" charset="0"/>
              </a:rPr>
              <a:t>Mise en tourisme de Floride plus tardive, après 1850 </a:t>
            </a:r>
          </a:p>
        </p:txBody>
      </p:sp>
      <p:pic>
        <p:nvPicPr>
          <p:cNvPr id="22537" name="Picture 9">
            <a:extLst>
              <a:ext uri="{FF2B5EF4-FFF2-40B4-BE49-F238E27FC236}">
                <a16:creationId xmlns:a16="http://schemas.microsoft.com/office/drawing/2014/main" id="{B3237C9F-515A-4F45-85BB-D54EABB2B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944" y="932707"/>
            <a:ext cx="7383810" cy="5537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8" name="Text Box 10">
            <a:extLst>
              <a:ext uri="{FF2B5EF4-FFF2-40B4-BE49-F238E27FC236}">
                <a16:creationId xmlns:a16="http://schemas.microsoft.com/office/drawing/2014/main" id="{E4ABD061-6388-45CF-BE0D-EC26F1110781}"/>
              </a:ext>
            </a:extLst>
          </p:cNvPr>
          <p:cNvSpPr txBox="1">
            <a:spLocks noChangeArrowheads="1"/>
          </p:cNvSpPr>
          <p:nvPr/>
        </p:nvSpPr>
        <p:spPr bwMode="auto">
          <a:xfrm>
            <a:off x="1619933" y="6481665"/>
            <a:ext cx="7236804" cy="72866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Tampa Bay Hotel, symbole du développement touristique de la Floride à la fin du XIXe siècle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2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2537"/>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22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id="{A11F33C5-7918-4425-AF3C-41127905BC97}"/>
              </a:ext>
            </a:extLst>
          </p:cNvPr>
          <p:cNvSpPr txBox="1">
            <a:spLocks noChangeArrowheads="1"/>
          </p:cNvSpPr>
          <p:nvPr/>
        </p:nvSpPr>
        <p:spPr bwMode="auto">
          <a:xfrm>
            <a:off x="287338" y="71438"/>
            <a:ext cx="5400675" cy="431800"/>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 En Australie et Nouvelle-Zélande</a:t>
            </a:r>
          </a:p>
        </p:txBody>
      </p:sp>
      <p:sp>
        <p:nvSpPr>
          <p:cNvPr id="23555" name="Text Box 3">
            <a:extLst>
              <a:ext uri="{FF2B5EF4-FFF2-40B4-BE49-F238E27FC236}">
                <a16:creationId xmlns:a16="http://schemas.microsoft.com/office/drawing/2014/main" id="{2FE9B9E0-42A4-4BC5-B986-A60CE14BD4E0}"/>
              </a:ext>
            </a:extLst>
          </p:cNvPr>
          <p:cNvSpPr txBox="1">
            <a:spLocks noChangeArrowheads="1"/>
          </p:cNvSpPr>
          <p:nvPr/>
        </p:nvSpPr>
        <p:spPr bwMode="auto">
          <a:xfrm>
            <a:off x="223531" y="6425310"/>
            <a:ext cx="9497302" cy="100432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575"/>
              </a:spcAft>
            </a:pPr>
            <a:r>
              <a:rPr lang="fr-FR" altLang="fr-FR" sz="2000" b="1">
                <a:latin typeface="Verdana" panose="020B0604030504040204" pitchFamily="34" charset="0"/>
              </a:rPr>
              <a:t>Développement du tourisme en même temps qu’aux E-U, début XIXe, le long des littoraux, près de Sydney, Melbourne ou Christchurch. </a:t>
            </a:r>
          </a:p>
        </p:txBody>
      </p:sp>
      <p:pic>
        <p:nvPicPr>
          <p:cNvPr id="3" name="Image 2">
            <a:extLst>
              <a:ext uri="{FF2B5EF4-FFF2-40B4-BE49-F238E27FC236}">
                <a16:creationId xmlns:a16="http://schemas.microsoft.com/office/drawing/2014/main" id="{472349FC-1417-4560-890D-05341992D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4" y="691966"/>
            <a:ext cx="9857095" cy="554461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3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23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8DE87F4F-C4CB-4871-AF26-FD1836E003AD}"/>
              </a:ext>
            </a:extLst>
          </p:cNvPr>
          <p:cNvSpPr txBox="1">
            <a:spLocks noChangeArrowheads="1"/>
          </p:cNvSpPr>
          <p:nvPr/>
        </p:nvSpPr>
        <p:spPr bwMode="auto">
          <a:xfrm>
            <a:off x="360363" y="206375"/>
            <a:ext cx="3167781" cy="47711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575"/>
              </a:spcAft>
            </a:pPr>
            <a:r>
              <a:rPr lang="fr-FR" altLang="fr-FR" sz="2000" b="1" dirty="0">
                <a:latin typeface="Verdana" panose="020B0604030504040204" pitchFamily="34" charset="0"/>
              </a:rPr>
              <a:t>Conclusion 1</a:t>
            </a:r>
            <a:r>
              <a:rPr lang="fr-FR" altLang="fr-FR" sz="2000" b="1" baseline="33000" dirty="0">
                <a:latin typeface="Verdana" panose="020B0604030504040204" pitchFamily="34" charset="0"/>
              </a:rPr>
              <a:t>e</a:t>
            </a:r>
            <a:r>
              <a:rPr lang="fr-FR" altLang="fr-FR" sz="2000" b="1" dirty="0">
                <a:latin typeface="Verdana" panose="020B0604030504040204" pitchFamily="34" charset="0"/>
              </a:rPr>
              <a:t> partie </a:t>
            </a:r>
          </a:p>
        </p:txBody>
      </p:sp>
      <p:sp>
        <p:nvSpPr>
          <p:cNvPr id="24578" name="Text Box 2">
            <a:extLst>
              <a:ext uri="{FF2B5EF4-FFF2-40B4-BE49-F238E27FC236}">
                <a16:creationId xmlns:a16="http://schemas.microsoft.com/office/drawing/2014/main" id="{D05F5B1C-A0F5-4704-B1E9-54AD3C4A468F}"/>
              </a:ext>
            </a:extLst>
          </p:cNvPr>
          <p:cNvSpPr txBox="1">
            <a:spLocks noChangeArrowheads="1"/>
          </p:cNvSpPr>
          <p:nvPr/>
        </p:nvSpPr>
        <p:spPr bwMode="auto">
          <a:xfrm>
            <a:off x="299285" y="898165"/>
            <a:ext cx="4464050" cy="949325"/>
          </a:xfrm>
          <a:prstGeom prst="rect">
            <a:avLst/>
          </a:prstGeom>
          <a:solidFill>
            <a:srgbClr val="EDE464"/>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dirty="0">
                <a:latin typeface="Arial Black" panose="020B0A04020102020204" pitchFamily="34" charset="0"/>
              </a:rPr>
              <a:t>II Le tourisme de masse au XX</a:t>
            </a:r>
            <a:r>
              <a:rPr lang="fr-FR" altLang="fr-FR" sz="2400" baseline="33000" dirty="0">
                <a:latin typeface="Arial Black" panose="020B0A04020102020204" pitchFamily="34" charset="0"/>
              </a:rPr>
              <a:t>e</a:t>
            </a:r>
            <a:r>
              <a:rPr lang="fr-FR" altLang="fr-FR" sz="2400" dirty="0">
                <a:latin typeface="Arial Black" panose="020B0A04020102020204" pitchFamily="34" charset="0"/>
              </a:rPr>
              <a:t> siècle</a:t>
            </a:r>
          </a:p>
        </p:txBody>
      </p:sp>
      <p:sp>
        <p:nvSpPr>
          <p:cNvPr id="24579" name="Text Box 3">
            <a:extLst>
              <a:ext uri="{FF2B5EF4-FFF2-40B4-BE49-F238E27FC236}">
                <a16:creationId xmlns:a16="http://schemas.microsoft.com/office/drawing/2014/main" id="{EFD6DFD6-981D-41E2-B279-FD47F7843A07}"/>
              </a:ext>
            </a:extLst>
          </p:cNvPr>
          <p:cNvSpPr txBox="1">
            <a:spLocks noChangeArrowheads="1"/>
          </p:cNvSpPr>
          <p:nvPr/>
        </p:nvSpPr>
        <p:spPr bwMode="auto">
          <a:xfrm>
            <a:off x="253755" y="2400300"/>
            <a:ext cx="5290614" cy="1379537"/>
          </a:xfrm>
          <a:prstGeom prst="rect">
            <a:avLst/>
          </a:prstGeom>
          <a:solidFill>
            <a:srgbClr val="EDE464"/>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1/ Le tourisme se démocratise dans les pays développés </a:t>
            </a:r>
          </a:p>
          <a:p>
            <a:pPr>
              <a:lnSpc>
                <a:spcPct val="118000"/>
              </a:lnSpc>
            </a:pPr>
            <a:r>
              <a:rPr lang="fr-FR" altLang="fr-FR" sz="2400">
                <a:latin typeface="Arial Black" panose="020B0A04020102020204" pitchFamily="34" charset="0"/>
              </a:rPr>
              <a:t>(1</a:t>
            </a:r>
            <a:r>
              <a:rPr lang="fr-FR" altLang="fr-FR" sz="2400" baseline="33000">
                <a:latin typeface="Arial Black" panose="020B0A04020102020204" pitchFamily="34" charset="0"/>
              </a:rPr>
              <a:t>e</a:t>
            </a:r>
            <a:r>
              <a:rPr lang="fr-FR" altLang="fr-FR" sz="2400">
                <a:latin typeface="Arial Black" panose="020B0A04020102020204" pitchFamily="34" charset="0"/>
              </a:rPr>
              <a:t> moitié du XX</a:t>
            </a:r>
            <a:r>
              <a:rPr lang="fr-FR" altLang="fr-FR" sz="2400" baseline="33000">
                <a:latin typeface="Arial Black" panose="020B0A04020102020204" pitchFamily="34" charset="0"/>
              </a:rPr>
              <a:t>e</a:t>
            </a:r>
            <a:r>
              <a:rPr lang="fr-FR" altLang="fr-FR" sz="2400">
                <a:latin typeface="Arial Black" panose="020B0A04020102020204" pitchFamily="34" charset="0"/>
              </a:rPr>
              <a:t> siècle)</a:t>
            </a:r>
          </a:p>
        </p:txBody>
      </p:sp>
      <p:sp>
        <p:nvSpPr>
          <p:cNvPr id="24580" name="Text Box 4">
            <a:extLst>
              <a:ext uri="{FF2B5EF4-FFF2-40B4-BE49-F238E27FC236}">
                <a16:creationId xmlns:a16="http://schemas.microsoft.com/office/drawing/2014/main" id="{E3E27A63-D23C-4A35-A9A3-2B26D042F999}"/>
              </a:ext>
            </a:extLst>
          </p:cNvPr>
          <p:cNvSpPr txBox="1">
            <a:spLocks noChangeArrowheads="1"/>
          </p:cNvSpPr>
          <p:nvPr/>
        </p:nvSpPr>
        <p:spPr bwMode="auto">
          <a:xfrm>
            <a:off x="287338" y="5975350"/>
            <a:ext cx="3887787" cy="471488"/>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 Tourisme et automobile</a:t>
            </a:r>
          </a:p>
        </p:txBody>
      </p:sp>
      <p:sp>
        <p:nvSpPr>
          <p:cNvPr id="24581" name="Text Box 5">
            <a:extLst>
              <a:ext uri="{FF2B5EF4-FFF2-40B4-BE49-F238E27FC236}">
                <a16:creationId xmlns:a16="http://schemas.microsoft.com/office/drawing/2014/main" id="{AFD148BE-F4FA-408C-B9BD-266939785B74}"/>
              </a:ext>
            </a:extLst>
          </p:cNvPr>
          <p:cNvSpPr txBox="1">
            <a:spLocks noChangeArrowheads="1"/>
          </p:cNvSpPr>
          <p:nvPr/>
        </p:nvSpPr>
        <p:spPr bwMode="auto">
          <a:xfrm>
            <a:off x="287338" y="4315772"/>
            <a:ext cx="4464050" cy="70961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575"/>
              </a:spcAft>
            </a:pPr>
            <a:r>
              <a:rPr lang="fr-FR" altLang="fr-FR" sz="2000" b="1">
                <a:latin typeface="Verdana" panose="020B0604030504040204" pitchFamily="34" charset="0"/>
              </a:rPr>
              <a:t>1e moitié du XX</a:t>
            </a:r>
            <a:r>
              <a:rPr lang="fr-FR" altLang="fr-FR" sz="2000" b="1" baseline="33000">
                <a:latin typeface="Verdana" panose="020B0604030504040204" pitchFamily="34" charset="0"/>
              </a:rPr>
              <a:t>e</a:t>
            </a:r>
            <a:r>
              <a:rPr lang="fr-FR" altLang="fr-FR" sz="2000" b="1">
                <a:latin typeface="Verdana" panose="020B0604030504040204" pitchFamily="34" charset="0"/>
              </a:rPr>
              <a:t> siècle = d’importants changements</a:t>
            </a:r>
          </a:p>
        </p:txBody>
      </p:sp>
      <p:pic>
        <p:nvPicPr>
          <p:cNvPr id="24582" name="Picture 6">
            <a:extLst>
              <a:ext uri="{FF2B5EF4-FFF2-40B4-BE49-F238E27FC236}">
                <a16:creationId xmlns:a16="http://schemas.microsoft.com/office/drawing/2014/main" id="{AA648A0E-D96E-4D30-BBC9-C92F03C3E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014" y="351559"/>
            <a:ext cx="4297362" cy="71160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45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45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45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45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245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5" presetClass="entr" fill="hold" nodeType="clickEffect">
                                  <p:stCondLst>
                                    <p:cond delay="0"/>
                                  </p:stCondLst>
                                  <p:childTnLst>
                                    <p:set>
                                      <p:cBhvr additive="repl">
                                        <p:cTn id="26" dur="1" fill="hold">
                                          <p:stCondLst>
                                            <p:cond delay="0"/>
                                          </p:stCondLst>
                                        </p:cTn>
                                        <p:tgtEl>
                                          <p:spTgt spid="24582"/>
                                        </p:tgtEl>
                                        <p:attrNameLst>
                                          <p:attrName>style.visibility</p:attrName>
                                        </p:attrNameLst>
                                      </p:cBhvr>
                                      <p:to>
                                        <p:strVal val="visible"/>
                                      </p:to>
                                    </p:set>
                                    <p:anim calcmode="lin" valueType="num">
                                      <p:cBhvr additive="repl">
                                        <p:cTn id="27" dur="500" decel="50000" fill="hold">
                                          <p:stCondLst>
                                            <p:cond delay="0"/>
                                          </p:stCondLst>
                                        </p:cTn>
                                        <p:tgtEl>
                                          <p:spTgt spid="24582"/>
                                        </p:tgtEl>
                                        <p:attrNameLst>
                                          <p:attrName>r</p:attrName>
                                        </p:attrNameLst>
                                      </p:cBhvr>
                                      <p:tavLst>
                                        <p:tav tm="100000">
                                          <p:val>
                                            <p:strVal val="-90"/>
                                          </p:val>
                                        </p:tav>
                                        <p:tav>
                                          <p:val>
                                            <p:strVal val="0"/>
                                          </p:val>
                                        </p:tav>
                                      </p:tavLst>
                                    </p:anim>
                                    <p:anim calcmode="lin" valueType="num">
                                      <p:cBhvr additive="repl">
                                        <p:cTn id="28" dur="500" decel="50000" fill="hold">
                                          <p:stCondLst>
                                            <p:cond delay="0"/>
                                          </p:stCondLst>
                                        </p:cTn>
                                        <p:tgtEl>
                                          <p:spTgt spid="24582"/>
                                        </p:tgtEl>
                                        <p:attrNameLst>
                                          <p:attrName>ppt_w</p:attrName>
                                        </p:attrNameLst>
                                      </p:cBhvr>
                                      <p:tavLst>
                                        <p:tav tm="100000">
                                          <p:val>
                                            <p:strVal val="#ppt_w"/>
                                          </p:val>
                                        </p:tav>
                                        <p:tav>
                                          <p:val>
                                            <p:strVal val="#ppt_w*.05"/>
                                          </p:val>
                                        </p:tav>
                                      </p:tavLst>
                                    </p:anim>
                                    <p:anim calcmode="lin" valueType="num">
                                      <p:cBhvr additive="repl">
                                        <p:cTn id="29" dur="500" accel="50000" fill="hold">
                                          <p:stCondLst>
                                            <p:cond delay="500"/>
                                          </p:stCondLst>
                                        </p:cTn>
                                        <p:tgtEl>
                                          <p:spTgt spid="24582"/>
                                        </p:tgtEl>
                                        <p:attrNameLst>
                                          <p:attrName>ppt_w</p:attrName>
                                        </p:attrNameLst>
                                      </p:cBhvr>
                                      <p:tavLst>
                                        <p:tav tm="100000">
                                          <p:val>
                                            <p:strVal val="#ppt_w*.05"/>
                                          </p:val>
                                        </p:tav>
                                        <p:tav>
                                          <p:val>
                                            <p:strVal val="#ppt_w"/>
                                          </p:val>
                                        </p:tav>
                                      </p:tavLst>
                                    </p:anim>
                                    <p:anim calcmode="lin" valueType="num">
                                      <p:cBhvr additive="repl">
                                        <p:cTn id="30" dur="1000" fill="hold"/>
                                        <p:tgtEl>
                                          <p:spTgt spid="24582"/>
                                        </p:tgtEl>
                                        <p:attrNameLst>
                                          <p:attrName>ppt_h</p:attrName>
                                        </p:attrNameLst>
                                      </p:cBhvr>
                                      <p:tavLst>
                                        <p:tav tm="100000">
                                          <p:val>
                                            <p:strVal val="#ppt_h"/>
                                          </p:val>
                                        </p:tav>
                                        <p:tav>
                                          <p:val>
                                            <p:strVal val="#ppt_h"/>
                                          </p:val>
                                        </p:tav>
                                      </p:tavLst>
                                    </p:anim>
                                    <p:anim calcmode="lin" valueType="num">
                                      <p:cBhvr additive="repl">
                                        <p:cTn id="31" dur="500" decel="50000" fill="hold">
                                          <p:stCondLst>
                                            <p:cond delay="0"/>
                                          </p:stCondLst>
                                        </p:cTn>
                                        <p:tgtEl>
                                          <p:spTgt spid="24582"/>
                                        </p:tgtEl>
                                        <p:attrNameLst>
                                          <p:attrName>ppt_x</p:attrName>
                                        </p:attrNameLst>
                                      </p:cBhvr>
                                      <p:tavLst>
                                        <p:tav tm="100000">
                                          <p:val>
                                            <p:strVal val="#ppt_x+.4"/>
                                          </p:val>
                                        </p:tav>
                                        <p:tav>
                                          <p:val>
                                            <p:strVal val="#ppt_x"/>
                                          </p:val>
                                        </p:tav>
                                      </p:tavLst>
                                    </p:anim>
                                    <p:anim calcmode="lin" valueType="num">
                                      <p:cBhvr additive="repl">
                                        <p:cTn id="32" dur="500" decel="50000" fill="hold">
                                          <p:stCondLst>
                                            <p:cond delay="0"/>
                                          </p:stCondLst>
                                        </p:cTn>
                                        <p:tgtEl>
                                          <p:spTgt spid="24582"/>
                                        </p:tgtEl>
                                        <p:attrNameLst>
                                          <p:attrName>ppt_y</p:attrName>
                                        </p:attrNameLst>
                                      </p:cBhvr>
                                      <p:tavLst>
                                        <p:tav tm="100000">
                                          <p:val>
                                            <p:strVal val="#ppt_y-.2"/>
                                          </p:val>
                                        </p:tav>
                                        <p:tav>
                                          <p:val>
                                            <p:strVal val="#ppt_y+.1"/>
                                          </p:val>
                                        </p:tav>
                                      </p:tavLst>
                                    </p:anim>
                                    <p:anim calcmode="lin" valueType="num">
                                      <p:cBhvr additive="repl">
                                        <p:cTn id="33" dur="500" accel="50000" fill="hold">
                                          <p:stCondLst>
                                            <p:cond delay="500"/>
                                          </p:stCondLst>
                                        </p:cTn>
                                        <p:tgtEl>
                                          <p:spTgt spid="24582"/>
                                        </p:tgtEl>
                                        <p:attrNameLst>
                                          <p:attrName>ppt_y</p:attrName>
                                        </p:attrNameLst>
                                      </p:cBhvr>
                                      <p:tavLst>
                                        <p:tav tm="100000">
                                          <p:val>
                                            <p:strVal val="#ppt_y+.1"/>
                                          </p:val>
                                        </p:tav>
                                        <p:tav>
                                          <p:val>
                                            <p:strVal val="#ppt_y"/>
                                          </p:val>
                                        </p:tav>
                                      </p:tavLst>
                                    </p:anim>
                                    <p:animEffect transition="in" filter="fade">
                                      <p:cBhvr additive="repl">
                                        <p:cTn id="34" dur="1000" decel="50000">
                                          <p:stCondLst>
                                            <p:cond delay="0"/>
                                          </p:stCondLst>
                                        </p:cTn>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7AE2284F-1557-4C0A-B9B4-F6AD7CCD6C87}"/>
              </a:ext>
            </a:extLst>
          </p:cNvPr>
          <p:cNvSpPr txBox="1">
            <a:spLocks noChangeArrowheads="1"/>
          </p:cNvSpPr>
          <p:nvPr/>
        </p:nvSpPr>
        <p:spPr bwMode="auto">
          <a:xfrm>
            <a:off x="144463" y="144463"/>
            <a:ext cx="4535487" cy="431800"/>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 le tourisme balnéaire en été</a:t>
            </a:r>
          </a:p>
        </p:txBody>
      </p:sp>
      <p:pic>
        <p:nvPicPr>
          <p:cNvPr id="25602" name="Picture 2">
            <a:extLst>
              <a:ext uri="{FF2B5EF4-FFF2-40B4-BE49-F238E27FC236}">
                <a16:creationId xmlns:a16="http://schemas.microsoft.com/office/drawing/2014/main" id="{AC89B1E4-0224-42AF-8C5D-D5CD36AED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775" y="355600"/>
            <a:ext cx="4554538" cy="6772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3" name="Text Box 3">
            <a:extLst>
              <a:ext uri="{FF2B5EF4-FFF2-40B4-BE49-F238E27FC236}">
                <a16:creationId xmlns:a16="http://schemas.microsoft.com/office/drawing/2014/main" id="{20E90666-B175-47E1-9845-97E9CE2A0BAE}"/>
              </a:ext>
            </a:extLst>
          </p:cNvPr>
          <p:cNvSpPr txBox="1">
            <a:spLocks noChangeArrowheads="1"/>
          </p:cNvSpPr>
          <p:nvPr/>
        </p:nvSpPr>
        <p:spPr bwMode="auto">
          <a:xfrm>
            <a:off x="1511300" y="6624638"/>
            <a:ext cx="3600450"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gn="r"/>
            <a:r>
              <a:rPr lang="fr-FR" altLang="fr-FR" sz="2000"/>
              <a:t>Juan-les-Pins années 1920</a:t>
            </a:r>
          </a:p>
        </p:txBody>
      </p:sp>
      <p:pic>
        <p:nvPicPr>
          <p:cNvPr id="25604" name="Picture 4">
            <a:extLst>
              <a:ext uri="{FF2B5EF4-FFF2-40B4-BE49-F238E27FC236}">
                <a16:creationId xmlns:a16="http://schemas.microsoft.com/office/drawing/2014/main" id="{ED3065DF-0AFA-4F3C-A84F-DC0139325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13" y="790575"/>
            <a:ext cx="4046537" cy="5403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56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fill="hold" nodeType="clickEffect">
                                  <p:stCondLst>
                                    <p:cond delay="0"/>
                                  </p:stCondLst>
                                  <p:childTnLst>
                                    <p:set>
                                      <p:cBhvr additive="repl">
                                        <p:cTn id="10" dur="1" fill="hold">
                                          <p:stCondLst>
                                            <p:cond delay="0"/>
                                          </p:stCondLst>
                                        </p:cTn>
                                        <p:tgtEl>
                                          <p:spTgt spid="25602"/>
                                        </p:tgtEl>
                                        <p:attrNameLst>
                                          <p:attrName>style.visibility</p:attrName>
                                        </p:attrNameLst>
                                      </p:cBhvr>
                                      <p:to>
                                        <p:strVal val="visible"/>
                                      </p:to>
                                    </p:set>
                                    <p:anim calcmode="lin" valueType="num">
                                      <p:cBhvr additive="repl">
                                        <p:cTn id="11" dur="500" decel="50000" fill="hold">
                                          <p:stCondLst>
                                            <p:cond delay="0"/>
                                          </p:stCondLst>
                                        </p:cTn>
                                        <p:tgtEl>
                                          <p:spTgt spid="25602"/>
                                        </p:tgtEl>
                                        <p:attrNameLst>
                                          <p:attrName>r</p:attrName>
                                        </p:attrNameLst>
                                      </p:cBhvr>
                                      <p:tavLst>
                                        <p:tav tm="100000">
                                          <p:val>
                                            <p:strVal val="-90"/>
                                          </p:val>
                                        </p:tav>
                                        <p:tav>
                                          <p:val>
                                            <p:strVal val="0"/>
                                          </p:val>
                                        </p:tav>
                                      </p:tavLst>
                                    </p:anim>
                                    <p:anim calcmode="lin" valueType="num">
                                      <p:cBhvr additive="repl">
                                        <p:cTn id="12" dur="500" decel="50000" fill="hold">
                                          <p:stCondLst>
                                            <p:cond delay="0"/>
                                          </p:stCondLst>
                                        </p:cTn>
                                        <p:tgtEl>
                                          <p:spTgt spid="25602"/>
                                        </p:tgtEl>
                                        <p:attrNameLst>
                                          <p:attrName>ppt_w</p:attrName>
                                        </p:attrNameLst>
                                      </p:cBhvr>
                                      <p:tavLst>
                                        <p:tav tm="100000">
                                          <p:val>
                                            <p:strVal val="#ppt_w"/>
                                          </p:val>
                                        </p:tav>
                                        <p:tav>
                                          <p:val>
                                            <p:strVal val="#ppt_w*.05"/>
                                          </p:val>
                                        </p:tav>
                                      </p:tavLst>
                                    </p:anim>
                                    <p:anim calcmode="lin" valueType="num">
                                      <p:cBhvr additive="repl">
                                        <p:cTn id="13" dur="500" accel="50000" fill="hold">
                                          <p:stCondLst>
                                            <p:cond delay="500"/>
                                          </p:stCondLst>
                                        </p:cTn>
                                        <p:tgtEl>
                                          <p:spTgt spid="25602"/>
                                        </p:tgtEl>
                                        <p:attrNameLst>
                                          <p:attrName>ppt_w</p:attrName>
                                        </p:attrNameLst>
                                      </p:cBhvr>
                                      <p:tavLst>
                                        <p:tav tm="100000">
                                          <p:val>
                                            <p:strVal val="#ppt_w*.05"/>
                                          </p:val>
                                        </p:tav>
                                        <p:tav>
                                          <p:val>
                                            <p:strVal val="#ppt_w"/>
                                          </p:val>
                                        </p:tav>
                                      </p:tavLst>
                                    </p:anim>
                                    <p:anim calcmode="lin" valueType="num">
                                      <p:cBhvr additive="repl">
                                        <p:cTn id="14" dur="1000" fill="hold"/>
                                        <p:tgtEl>
                                          <p:spTgt spid="25602"/>
                                        </p:tgtEl>
                                        <p:attrNameLst>
                                          <p:attrName>ppt_h</p:attrName>
                                        </p:attrNameLst>
                                      </p:cBhvr>
                                      <p:tavLst>
                                        <p:tav tm="100000">
                                          <p:val>
                                            <p:strVal val="#ppt_h"/>
                                          </p:val>
                                        </p:tav>
                                        <p:tav>
                                          <p:val>
                                            <p:strVal val="#ppt_h"/>
                                          </p:val>
                                        </p:tav>
                                      </p:tavLst>
                                    </p:anim>
                                    <p:anim calcmode="lin" valueType="num">
                                      <p:cBhvr additive="repl">
                                        <p:cTn id="15" dur="500" decel="50000" fill="hold">
                                          <p:stCondLst>
                                            <p:cond delay="0"/>
                                          </p:stCondLst>
                                        </p:cTn>
                                        <p:tgtEl>
                                          <p:spTgt spid="25602"/>
                                        </p:tgtEl>
                                        <p:attrNameLst>
                                          <p:attrName>ppt_x</p:attrName>
                                        </p:attrNameLst>
                                      </p:cBhvr>
                                      <p:tavLst>
                                        <p:tav tm="100000">
                                          <p:val>
                                            <p:strVal val="#ppt_x+.4"/>
                                          </p:val>
                                        </p:tav>
                                        <p:tav>
                                          <p:val>
                                            <p:strVal val="#ppt_x"/>
                                          </p:val>
                                        </p:tav>
                                      </p:tavLst>
                                    </p:anim>
                                    <p:anim calcmode="lin" valueType="num">
                                      <p:cBhvr additive="repl">
                                        <p:cTn id="16" dur="500" decel="50000" fill="hold">
                                          <p:stCondLst>
                                            <p:cond delay="0"/>
                                          </p:stCondLst>
                                        </p:cTn>
                                        <p:tgtEl>
                                          <p:spTgt spid="25602"/>
                                        </p:tgtEl>
                                        <p:attrNameLst>
                                          <p:attrName>ppt_y</p:attrName>
                                        </p:attrNameLst>
                                      </p:cBhvr>
                                      <p:tavLst>
                                        <p:tav tm="100000">
                                          <p:val>
                                            <p:strVal val="#ppt_y-.2"/>
                                          </p:val>
                                        </p:tav>
                                        <p:tav>
                                          <p:val>
                                            <p:strVal val="#ppt_y+.1"/>
                                          </p:val>
                                        </p:tav>
                                      </p:tavLst>
                                    </p:anim>
                                    <p:anim calcmode="lin" valueType="num">
                                      <p:cBhvr additive="repl">
                                        <p:cTn id="17" dur="500" accel="50000" fill="hold">
                                          <p:stCondLst>
                                            <p:cond delay="500"/>
                                          </p:stCondLst>
                                        </p:cTn>
                                        <p:tgtEl>
                                          <p:spTgt spid="25602"/>
                                        </p:tgtEl>
                                        <p:attrNameLst>
                                          <p:attrName>ppt_y</p:attrName>
                                        </p:attrNameLst>
                                      </p:cBhvr>
                                      <p:tavLst>
                                        <p:tav tm="100000">
                                          <p:val>
                                            <p:strVal val="#ppt_y+.1"/>
                                          </p:val>
                                        </p:tav>
                                        <p:tav>
                                          <p:val>
                                            <p:strVal val="#ppt_y"/>
                                          </p:val>
                                        </p:tav>
                                      </p:tavLst>
                                    </p:anim>
                                    <p:animEffect transition="in" filter="fade">
                                      <p:cBhvr additive="repl">
                                        <p:cTn id="18" dur="1000" decel="50000">
                                          <p:stCondLst>
                                            <p:cond delay="0"/>
                                          </p:stCondLst>
                                        </p:cTn>
                                        <p:tgtEl>
                                          <p:spTgt spid="25602"/>
                                        </p:tgtEl>
                                      </p:cBhvr>
                                    </p:animEffect>
                                  </p:childTnLst>
                                </p:cTn>
                              </p:par>
                              <p:par>
                                <p:cTn id="19" presetID="25" presetClass="entr" fill="hold" nodeType="withEffect">
                                  <p:stCondLst>
                                    <p:cond delay="0"/>
                                  </p:stCondLst>
                                  <p:childTnLst>
                                    <p:set>
                                      <p:cBhvr additive="repl">
                                        <p:cTn id="20" dur="1" fill="hold">
                                          <p:stCondLst>
                                            <p:cond delay="0"/>
                                          </p:stCondLst>
                                        </p:cTn>
                                        <p:tgtEl>
                                          <p:spTgt spid="25603"/>
                                        </p:tgtEl>
                                        <p:attrNameLst>
                                          <p:attrName>style.visibility</p:attrName>
                                        </p:attrNameLst>
                                      </p:cBhvr>
                                      <p:to>
                                        <p:strVal val="visible"/>
                                      </p:to>
                                    </p:set>
                                    <p:anim calcmode="lin" valueType="num">
                                      <p:cBhvr additive="repl">
                                        <p:cTn id="21" dur="500" decel="50000" fill="hold">
                                          <p:stCondLst>
                                            <p:cond delay="0"/>
                                          </p:stCondLst>
                                        </p:cTn>
                                        <p:tgtEl>
                                          <p:spTgt spid="25603"/>
                                        </p:tgtEl>
                                        <p:attrNameLst>
                                          <p:attrName>r</p:attrName>
                                        </p:attrNameLst>
                                      </p:cBhvr>
                                      <p:tavLst>
                                        <p:tav tm="100000">
                                          <p:val>
                                            <p:strVal val="-90"/>
                                          </p:val>
                                        </p:tav>
                                        <p:tav>
                                          <p:val>
                                            <p:strVal val="0"/>
                                          </p:val>
                                        </p:tav>
                                      </p:tavLst>
                                    </p:anim>
                                    <p:anim calcmode="lin" valueType="num">
                                      <p:cBhvr additive="repl">
                                        <p:cTn id="22" dur="500" decel="50000" fill="hold">
                                          <p:stCondLst>
                                            <p:cond delay="0"/>
                                          </p:stCondLst>
                                        </p:cTn>
                                        <p:tgtEl>
                                          <p:spTgt spid="25603"/>
                                        </p:tgtEl>
                                        <p:attrNameLst>
                                          <p:attrName>ppt_w</p:attrName>
                                        </p:attrNameLst>
                                      </p:cBhvr>
                                      <p:tavLst>
                                        <p:tav tm="100000">
                                          <p:val>
                                            <p:strVal val="#ppt_w"/>
                                          </p:val>
                                        </p:tav>
                                        <p:tav>
                                          <p:val>
                                            <p:strVal val="#ppt_w*.05"/>
                                          </p:val>
                                        </p:tav>
                                      </p:tavLst>
                                    </p:anim>
                                    <p:anim calcmode="lin" valueType="num">
                                      <p:cBhvr additive="repl">
                                        <p:cTn id="23" dur="500" accel="50000" fill="hold">
                                          <p:stCondLst>
                                            <p:cond delay="500"/>
                                          </p:stCondLst>
                                        </p:cTn>
                                        <p:tgtEl>
                                          <p:spTgt spid="25603"/>
                                        </p:tgtEl>
                                        <p:attrNameLst>
                                          <p:attrName>ppt_w</p:attrName>
                                        </p:attrNameLst>
                                      </p:cBhvr>
                                      <p:tavLst>
                                        <p:tav tm="100000">
                                          <p:val>
                                            <p:strVal val="#ppt_w*.05"/>
                                          </p:val>
                                        </p:tav>
                                        <p:tav>
                                          <p:val>
                                            <p:strVal val="#ppt_w"/>
                                          </p:val>
                                        </p:tav>
                                      </p:tavLst>
                                    </p:anim>
                                    <p:anim calcmode="lin" valueType="num">
                                      <p:cBhvr additive="repl">
                                        <p:cTn id="24" dur="1000" fill="hold"/>
                                        <p:tgtEl>
                                          <p:spTgt spid="25603"/>
                                        </p:tgtEl>
                                        <p:attrNameLst>
                                          <p:attrName>ppt_h</p:attrName>
                                        </p:attrNameLst>
                                      </p:cBhvr>
                                      <p:tavLst>
                                        <p:tav tm="100000">
                                          <p:val>
                                            <p:strVal val="#ppt_h"/>
                                          </p:val>
                                        </p:tav>
                                        <p:tav>
                                          <p:val>
                                            <p:strVal val="#ppt_h"/>
                                          </p:val>
                                        </p:tav>
                                      </p:tavLst>
                                    </p:anim>
                                    <p:anim calcmode="lin" valueType="num">
                                      <p:cBhvr additive="repl">
                                        <p:cTn id="25" dur="500" decel="50000" fill="hold">
                                          <p:stCondLst>
                                            <p:cond delay="0"/>
                                          </p:stCondLst>
                                        </p:cTn>
                                        <p:tgtEl>
                                          <p:spTgt spid="25603"/>
                                        </p:tgtEl>
                                        <p:attrNameLst>
                                          <p:attrName>ppt_x</p:attrName>
                                        </p:attrNameLst>
                                      </p:cBhvr>
                                      <p:tavLst>
                                        <p:tav tm="100000">
                                          <p:val>
                                            <p:strVal val="#ppt_x+.4"/>
                                          </p:val>
                                        </p:tav>
                                        <p:tav>
                                          <p:val>
                                            <p:strVal val="#ppt_x"/>
                                          </p:val>
                                        </p:tav>
                                      </p:tavLst>
                                    </p:anim>
                                    <p:anim calcmode="lin" valueType="num">
                                      <p:cBhvr additive="repl">
                                        <p:cTn id="26" dur="500" decel="50000" fill="hold">
                                          <p:stCondLst>
                                            <p:cond delay="0"/>
                                          </p:stCondLst>
                                        </p:cTn>
                                        <p:tgtEl>
                                          <p:spTgt spid="25603"/>
                                        </p:tgtEl>
                                        <p:attrNameLst>
                                          <p:attrName>ppt_y</p:attrName>
                                        </p:attrNameLst>
                                      </p:cBhvr>
                                      <p:tavLst>
                                        <p:tav tm="100000">
                                          <p:val>
                                            <p:strVal val="#ppt_y-.2"/>
                                          </p:val>
                                        </p:tav>
                                        <p:tav>
                                          <p:val>
                                            <p:strVal val="#ppt_y+.1"/>
                                          </p:val>
                                        </p:tav>
                                      </p:tavLst>
                                    </p:anim>
                                    <p:anim calcmode="lin" valueType="num">
                                      <p:cBhvr additive="repl">
                                        <p:cTn id="27" dur="500" accel="50000" fill="hold">
                                          <p:stCondLst>
                                            <p:cond delay="500"/>
                                          </p:stCondLst>
                                        </p:cTn>
                                        <p:tgtEl>
                                          <p:spTgt spid="25603"/>
                                        </p:tgtEl>
                                        <p:attrNameLst>
                                          <p:attrName>ppt_y</p:attrName>
                                        </p:attrNameLst>
                                      </p:cBhvr>
                                      <p:tavLst>
                                        <p:tav tm="100000">
                                          <p:val>
                                            <p:strVal val="#ppt_y+.1"/>
                                          </p:val>
                                        </p:tav>
                                        <p:tav>
                                          <p:val>
                                            <p:strVal val="#ppt_y"/>
                                          </p:val>
                                        </p:tav>
                                      </p:tavLst>
                                    </p:anim>
                                    <p:animEffect transition="in" filter="fade">
                                      <p:cBhvr additive="repl">
                                        <p:cTn id="28" dur="1000" decel="50000">
                                          <p:stCondLst>
                                            <p:cond delay="0"/>
                                          </p:stCondLst>
                                        </p:cTn>
                                        <p:tgtEl>
                                          <p:spTgt spid="2560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5" presetClass="entr" fill="hold" nodeType="clickEffect">
                                  <p:stCondLst>
                                    <p:cond delay="0"/>
                                  </p:stCondLst>
                                  <p:childTnLst>
                                    <p:set>
                                      <p:cBhvr additive="repl">
                                        <p:cTn id="32" dur="1" fill="hold">
                                          <p:stCondLst>
                                            <p:cond delay="0"/>
                                          </p:stCondLst>
                                        </p:cTn>
                                        <p:tgtEl>
                                          <p:spTgt spid="25604"/>
                                        </p:tgtEl>
                                        <p:attrNameLst>
                                          <p:attrName>style.visibility</p:attrName>
                                        </p:attrNameLst>
                                      </p:cBhvr>
                                      <p:to>
                                        <p:strVal val="visible"/>
                                      </p:to>
                                    </p:set>
                                    <p:anim calcmode="lin" valueType="num">
                                      <p:cBhvr additive="repl">
                                        <p:cTn id="33" dur="500" decel="50000" fill="hold">
                                          <p:stCondLst>
                                            <p:cond delay="0"/>
                                          </p:stCondLst>
                                        </p:cTn>
                                        <p:tgtEl>
                                          <p:spTgt spid="25604"/>
                                        </p:tgtEl>
                                        <p:attrNameLst>
                                          <p:attrName>r</p:attrName>
                                        </p:attrNameLst>
                                      </p:cBhvr>
                                      <p:tavLst>
                                        <p:tav tm="100000">
                                          <p:val>
                                            <p:strVal val="-90"/>
                                          </p:val>
                                        </p:tav>
                                        <p:tav>
                                          <p:val>
                                            <p:strVal val="0"/>
                                          </p:val>
                                        </p:tav>
                                      </p:tavLst>
                                    </p:anim>
                                    <p:anim calcmode="lin" valueType="num">
                                      <p:cBhvr additive="repl">
                                        <p:cTn id="34" dur="500" decel="50000" fill="hold">
                                          <p:stCondLst>
                                            <p:cond delay="0"/>
                                          </p:stCondLst>
                                        </p:cTn>
                                        <p:tgtEl>
                                          <p:spTgt spid="25604"/>
                                        </p:tgtEl>
                                        <p:attrNameLst>
                                          <p:attrName>ppt_w</p:attrName>
                                        </p:attrNameLst>
                                      </p:cBhvr>
                                      <p:tavLst>
                                        <p:tav tm="100000">
                                          <p:val>
                                            <p:strVal val="#ppt_w"/>
                                          </p:val>
                                        </p:tav>
                                        <p:tav>
                                          <p:val>
                                            <p:strVal val="#ppt_w*.05"/>
                                          </p:val>
                                        </p:tav>
                                      </p:tavLst>
                                    </p:anim>
                                    <p:anim calcmode="lin" valueType="num">
                                      <p:cBhvr additive="repl">
                                        <p:cTn id="35" dur="500" accel="50000" fill="hold">
                                          <p:stCondLst>
                                            <p:cond delay="500"/>
                                          </p:stCondLst>
                                        </p:cTn>
                                        <p:tgtEl>
                                          <p:spTgt spid="25604"/>
                                        </p:tgtEl>
                                        <p:attrNameLst>
                                          <p:attrName>ppt_w</p:attrName>
                                        </p:attrNameLst>
                                      </p:cBhvr>
                                      <p:tavLst>
                                        <p:tav tm="100000">
                                          <p:val>
                                            <p:strVal val="#ppt_w*.05"/>
                                          </p:val>
                                        </p:tav>
                                        <p:tav>
                                          <p:val>
                                            <p:strVal val="#ppt_w"/>
                                          </p:val>
                                        </p:tav>
                                      </p:tavLst>
                                    </p:anim>
                                    <p:anim calcmode="lin" valueType="num">
                                      <p:cBhvr additive="repl">
                                        <p:cTn id="36" dur="1000" fill="hold"/>
                                        <p:tgtEl>
                                          <p:spTgt spid="25604"/>
                                        </p:tgtEl>
                                        <p:attrNameLst>
                                          <p:attrName>ppt_h</p:attrName>
                                        </p:attrNameLst>
                                      </p:cBhvr>
                                      <p:tavLst>
                                        <p:tav tm="100000">
                                          <p:val>
                                            <p:strVal val="#ppt_h"/>
                                          </p:val>
                                        </p:tav>
                                        <p:tav>
                                          <p:val>
                                            <p:strVal val="#ppt_h"/>
                                          </p:val>
                                        </p:tav>
                                      </p:tavLst>
                                    </p:anim>
                                    <p:anim calcmode="lin" valueType="num">
                                      <p:cBhvr additive="repl">
                                        <p:cTn id="37" dur="500" decel="50000" fill="hold">
                                          <p:stCondLst>
                                            <p:cond delay="0"/>
                                          </p:stCondLst>
                                        </p:cTn>
                                        <p:tgtEl>
                                          <p:spTgt spid="25604"/>
                                        </p:tgtEl>
                                        <p:attrNameLst>
                                          <p:attrName>ppt_x</p:attrName>
                                        </p:attrNameLst>
                                      </p:cBhvr>
                                      <p:tavLst>
                                        <p:tav tm="100000">
                                          <p:val>
                                            <p:strVal val="#ppt_x+.4"/>
                                          </p:val>
                                        </p:tav>
                                        <p:tav>
                                          <p:val>
                                            <p:strVal val="#ppt_x"/>
                                          </p:val>
                                        </p:tav>
                                      </p:tavLst>
                                    </p:anim>
                                    <p:anim calcmode="lin" valueType="num">
                                      <p:cBhvr additive="repl">
                                        <p:cTn id="38" dur="500" decel="50000" fill="hold">
                                          <p:stCondLst>
                                            <p:cond delay="0"/>
                                          </p:stCondLst>
                                        </p:cTn>
                                        <p:tgtEl>
                                          <p:spTgt spid="25604"/>
                                        </p:tgtEl>
                                        <p:attrNameLst>
                                          <p:attrName>ppt_y</p:attrName>
                                        </p:attrNameLst>
                                      </p:cBhvr>
                                      <p:tavLst>
                                        <p:tav tm="100000">
                                          <p:val>
                                            <p:strVal val="#ppt_y-.2"/>
                                          </p:val>
                                        </p:tav>
                                        <p:tav>
                                          <p:val>
                                            <p:strVal val="#ppt_y+.1"/>
                                          </p:val>
                                        </p:tav>
                                      </p:tavLst>
                                    </p:anim>
                                    <p:anim calcmode="lin" valueType="num">
                                      <p:cBhvr additive="repl">
                                        <p:cTn id="39" dur="500" accel="50000" fill="hold">
                                          <p:stCondLst>
                                            <p:cond delay="500"/>
                                          </p:stCondLst>
                                        </p:cTn>
                                        <p:tgtEl>
                                          <p:spTgt spid="25604"/>
                                        </p:tgtEl>
                                        <p:attrNameLst>
                                          <p:attrName>ppt_y</p:attrName>
                                        </p:attrNameLst>
                                      </p:cBhvr>
                                      <p:tavLst>
                                        <p:tav tm="100000">
                                          <p:val>
                                            <p:strVal val="#ppt_y+.1"/>
                                          </p:val>
                                        </p:tav>
                                        <p:tav>
                                          <p:val>
                                            <p:strVal val="#ppt_y"/>
                                          </p:val>
                                        </p:tav>
                                      </p:tavLst>
                                    </p:anim>
                                    <p:animEffect transition="in" filter="fade">
                                      <p:cBhvr additive="repl">
                                        <p:cTn id="40" dur="1000" decel="50000">
                                          <p:stCondLst>
                                            <p:cond delay="0"/>
                                          </p:stCondLst>
                                        </p:cTn>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1209544-C37C-4541-AB06-DF6E5EE4BEAF}"/>
              </a:ext>
            </a:extLst>
          </p:cNvPr>
          <p:cNvPicPr>
            <a:picLocks noChangeAspect="1"/>
          </p:cNvPicPr>
          <p:nvPr/>
        </p:nvPicPr>
        <p:blipFill>
          <a:blip r:embed="rId3"/>
          <a:stretch>
            <a:fillRect/>
          </a:stretch>
        </p:blipFill>
        <p:spPr>
          <a:xfrm>
            <a:off x="287785" y="295258"/>
            <a:ext cx="9564812" cy="7012971"/>
          </a:xfrm>
          <a:prstGeom prst="rect">
            <a:avLst/>
          </a:prstGeom>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FF9B00E0-C6F8-45BD-94CE-EB9A19AC9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431800"/>
            <a:ext cx="8839200" cy="6624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97BBE366-0918-4A35-99D4-C7E8790A8E94}"/>
              </a:ext>
            </a:extLst>
          </p:cNvPr>
          <p:cNvSpPr txBox="1">
            <a:spLocks noChangeArrowheads="1"/>
          </p:cNvSpPr>
          <p:nvPr/>
        </p:nvSpPr>
        <p:spPr bwMode="auto">
          <a:xfrm>
            <a:off x="215900" y="215900"/>
            <a:ext cx="8351838" cy="576263"/>
          </a:xfrm>
          <a:prstGeom prst="rect">
            <a:avLst/>
          </a:prstGeom>
          <a:solidFill>
            <a:srgbClr val="EDE464"/>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2/ La démocratisation du tourisme après la DGM</a:t>
            </a:r>
          </a:p>
        </p:txBody>
      </p:sp>
      <p:sp>
        <p:nvSpPr>
          <p:cNvPr id="28674" name="Text Box 2">
            <a:extLst>
              <a:ext uri="{FF2B5EF4-FFF2-40B4-BE49-F238E27FC236}">
                <a16:creationId xmlns:a16="http://schemas.microsoft.com/office/drawing/2014/main" id="{3A1E625F-92FE-4208-92D6-B631EBD1638B}"/>
              </a:ext>
            </a:extLst>
          </p:cNvPr>
          <p:cNvSpPr txBox="1">
            <a:spLocks noChangeArrowheads="1"/>
          </p:cNvSpPr>
          <p:nvPr/>
        </p:nvSpPr>
        <p:spPr bwMode="auto">
          <a:xfrm>
            <a:off x="431800" y="1217333"/>
            <a:ext cx="8135938" cy="792163"/>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De nouvelles catégories sociales accèdent au tourisme. Plusieurs causes l’expliquent.</a:t>
            </a:r>
          </a:p>
        </p:txBody>
      </p:sp>
      <p:graphicFrame>
        <p:nvGraphicFramePr>
          <p:cNvPr id="28678" name="Group 6">
            <a:extLst>
              <a:ext uri="{FF2B5EF4-FFF2-40B4-BE49-F238E27FC236}">
                <a16:creationId xmlns:a16="http://schemas.microsoft.com/office/drawing/2014/main" id="{7E45A37A-7D66-4B87-9886-4963987A6B58}"/>
              </a:ext>
            </a:extLst>
          </p:cNvPr>
          <p:cNvGraphicFramePr>
            <a:graphicFrameLocks noGrp="1"/>
          </p:cNvGraphicFramePr>
          <p:nvPr>
            <p:extLst>
              <p:ext uri="{D42A27DB-BD31-4B8C-83A1-F6EECF244321}">
                <p14:modId xmlns:p14="http://schemas.microsoft.com/office/powerpoint/2010/main" val="3862799635"/>
              </p:ext>
            </p:extLst>
          </p:nvPr>
        </p:nvGraphicFramePr>
        <p:xfrm>
          <a:off x="503808" y="3059757"/>
          <a:ext cx="7677150" cy="2043114"/>
        </p:xfrm>
        <a:graphic>
          <a:graphicData uri="http://schemas.openxmlformats.org/drawingml/2006/table">
            <a:tbl>
              <a:tblPr/>
              <a:tblGrid>
                <a:gridCol w="1858962">
                  <a:extLst>
                    <a:ext uri="{9D8B030D-6E8A-4147-A177-3AD203B41FA5}">
                      <a16:colId xmlns:a16="http://schemas.microsoft.com/office/drawing/2014/main" val="1035384868"/>
                    </a:ext>
                  </a:extLst>
                </a:gridCol>
                <a:gridCol w="1938338">
                  <a:extLst>
                    <a:ext uri="{9D8B030D-6E8A-4147-A177-3AD203B41FA5}">
                      <a16:colId xmlns:a16="http://schemas.microsoft.com/office/drawing/2014/main" val="3993586474"/>
                    </a:ext>
                  </a:extLst>
                </a:gridCol>
                <a:gridCol w="1939925">
                  <a:extLst>
                    <a:ext uri="{9D8B030D-6E8A-4147-A177-3AD203B41FA5}">
                      <a16:colId xmlns:a16="http://schemas.microsoft.com/office/drawing/2014/main" val="454007215"/>
                    </a:ext>
                  </a:extLst>
                </a:gridCol>
                <a:gridCol w="1939925">
                  <a:extLst>
                    <a:ext uri="{9D8B030D-6E8A-4147-A177-3AD203B41FA5}">
                      <a16:colId xmlns:a16="http://schemas.microsoft.com/office/drawing/2014/main" val="3162236322"/>
                    </a:ext>
                  </a:extLst>
                </a:gridCol>
              </a:tblGrid>
              <a:tr h="681038">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Microsoft YaHei" panose="020B0503020204020204" pitchFamily="34" charset="-122"/>
                        </a:defRPr>
                      </a:lvl3pPr>
                      <a:lvl4pPr>
                        <a:spcBef>
                          <a:spcPts val="76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endParaRPr kumimoji="0" lang="fr-FR" altLang="fr-FR" sz="18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Microsoft YaHei" panose="020B0503020204020204" pitchFamily="34" charset="-122"/>
                        </a:defRPr>
                      </a:lvl3pPr>
                      <a:lvl4pPr>
                        <a:spcBef>
                          <a:spcPts val="76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fr-FR" altLang="fr-FR" sz="2000" b="1" i="0" u="none" strike="noStrike" cap="none" normalizeH="0" baseline="0">
                          <a:ln>
                            <a:noFill/>
                          </a:ln>
                          <a:solidFill>
                            <a:srgbClr val="000000"/>
                          </a:solidFill>
                          <a:effectLst/>
                          <a:latin typeface="Arial Black" panose="020B0A04020102020204" pitchFamily="34" charset="0"/>
                          <a:ea typeface="Microsoft YaHei" panose="020B0503020204020204" pitchFamily="34" charset="-122"/>
                        </a:rPr>
                        <a:t>1951</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Microsoft YaHei" panose="020B0503020204020204" pitchFamily="34" charset="-122"/>
                        </a:defRPr>
                      </a:lvl3pPr>
                      <a:lvl4pPr>
                        <a:spcBef>
                          <a:spcPts val="76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fr-FR" altLang="fr-FR" sz="2000" b="1" i="0" u="none" strike="noStrike" cap="none" normalizeH="0" baseline="0">
                          <a:ln>
                            <a:noFill/>
                          </a:ln>
                          <a:solidFill>
                            <a:srgbClr val="000000"/>
                          </a:solidFill>
                          <a:effectLst/>
                          <a:latin typeface="Arial Black" panose="020B0A04020102020204" pitchFamily="34" charset="0"/>
                          <a:ea typeface="Microsoft YaHei" panose="020B0503020204020204" pitchFamily="34" charset="-122"/>
                        </a:rPr>
                        <a:t>1964</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Microsoft YaHei" panose="020B0503020204020204" pitchFamily="34" charset="-122"/>
                        </a:defRPr>
                      </a:lvl3pPr>
                      <a:lvl4pPr>
                        <a:spcBef>
                          <a:spcPts val="76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fr-FR" altLang="fr-FR" sz="2000" b="1" i="0" u="none" strike="noStrike" cap="none" normalizeH="0" baseline="0" dirty="0">
                          <a:ln>
                            <a:noFill/>
                          </a:ln>
                          <a:solidFill>
                            <a:srgbClr val="000000"/>
                          </a:solidFill>
                          <a:effectLst/>
                          <a:latin typeface="Arial Black" panose="020B0A04020102020204" pitchFamily="34" charset="0"/>
                          <a:ea typeface="Microsoft YaHei" panose="020B0503020204020204" pitchFamily="34" charset="-122"/>
                        </a:rPr>
                        <a:t>2013</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B3B3B3"/>
                    </a:solidFill>
                  </a:tcPr>
                </a:tc>
                <a:extLst>
                  <a:ext uri="{0D108BD9-81ED-4DB2-BD59-A6C34878D82A}">
                    <a16:rowId xmlns:a16="http://schemas.microsoft.com/office/drawing/2014/main" val="2835740490"/>
                  </a:ext>
                </a:extLst>
              </a:tr>
              <a:tr h="681038">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Microsoft YaHei" panose="020B0503020204020204" pitchFamily="34" charset="-122"/>
                        </a:defRPr>
                      </a:lvl3pPr>
                      <a:lvl4pPr>
                        <a:spcBef>
                          <a:spcPts val="76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just"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fr-FR" altLang="fr-FR" sz="2000" b="0" i="0" u="none" strike="noStrike" cap="none" normalizeH="0" baseline="0">
                          <a:ln>
                            <a:noFill/>
                          </a:ln>
                          <a:solidFill>
                            <a:srgbClr val="000000"/>
                          </a:solidFill>
                          <a:effectLst/>
                          <a:latin typeface="Arial Black" panose="020B0A04020102020204" pitchFamily="34" charset="0"/>
                          <a:ea typeface="Microsoft YaHei" panose="020B0503020204020204" pitchFamily="34" charset="-122"/>
                        </a:rPr>
                        <a:t>Train</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Microsoft YaHei" panose="020B0503020204020204" pitchFamily="34" charset="-122"/>
                        </a:defRPr>
                      </a:lvl3pPr>
                      <a:lvl4pPr>
                        <a:spcBef>
                          <a:spcPts val="76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fr-FR" altLang="fr-FR" sz="2000" b="0" i="0" u="none" strike="noStrike" cap="none" normalizeH="0" baseline="0">
                          <a:ln>
                            <a:noFill/>
                          </a:ln>
                          <a:solidFill>
                            <a:srgbClr val="000000"/>
                          </a:solidFill>
                          <a:effectLst/>
                          <a:latin typeface="Arial Black" panose="020B0A04020102020204" pitchFamily="34" charset="0"/>
                          <a:ea typeface="Microsoft YaHei" panose="020B0503020204020204" pitchFamily="34" charset="-122"/>
                        </a:rPr>
                        <a:t>60%</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Microsoft YaHei" panose="020B0503020204020204" pitchFamily="34" charset="-122"/>
                        </a:defRPr>
                      </a:lvl3pPr>
                      <a:lvl4pPr>
                        <a:spcBef>
                          <a:spcPts val="76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fr-FR" altLang="fr-FR" sz="2000" b="0" i="0" u="none" strike="noStrike" cap="none" normalizeH="0" baseline="0">
                          <a:ln>
                            <a:noFill/>
                          </a:ln>
                          <a:solidFill>
                            <a:srgbClr val="000000"/>
                          </a:solidFill>
                          <a:effectLst/>
                          <a:latin typeface="Arial Black" panose="020B0A04020102020204" pitchFamily="34" charset="0"/>
                          <a:ea typeface="Microsoft YaHei" panose="020B0503020204020204" pitchFamily="34" charset="-122"/>
                        </a:rPr>
                        <a:t>25%</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Microsoft YaHei" panose="020B0503020204020204" pitchFamily="34" charset="-122"/>
                        </a:defRPr>
                      </a:lvl3pPr>
                      <a:lvl4pPr>
                        <a:spcBef>
                          <a:spcPts val="76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fr-FR" altLang="fr-FR" sz="2000" b="0" i="0" u="none" strike="noStrike" cap="none" normalizeH="0" baseline="0">
                          <a:ln>
                            <a:noFill/>
                          </a:ln>
                          <a:solidFill>
                            <a:srgbClr val="000000"/>
                          </a:solidFill>
                          <a:effectLst/>
                          <a:latin typeface="Arial Black" panose="020B0A04020102020204" pitchFamily="34" charset="0"/>
                          <a:ea typeface="Microsoft YaHei" panose="020B0503020204020204" pitchFamily="34" charset="-122"/>
                        </a:rPr>
                        <a:t>14%</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494147089"/>
                  </a:ext>
                </a:extLst>
              </a:tr>
              <a:tr h="681038">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Microsoft YaHei" panose="020B0503020204020204" pitchFamily="34" charset="-122"/>
                        </a:defRPr>
                      </a:lvl3pPr>
                      <a:lvl4pPr>
                        <a:spcBef>
                          <a:spcPts val="76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just"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fr-FR" altLang="fr-FR" sz="2000" b="0" i="0" u="none" strike="noStrike" cap="none" normalizeH="0" baseline="0">
                          <a:ln>
                            <a:noFill/>
                          </a:ln>
                          <a:solidFill>
                            <a:srgbClr val="000000"/>
                          </a:solidFill>
                          <a:effectLst/>
                          <a:latin typeface="Arial Black" panose="020B0A04020102020204" pitchFamily="34" charset="0"/>
                          <a:ea typeface="Microsoft YaHei" panose="020B0503020204020204" pitchFamily="34" charset="-122"/>
                        </a:rPr>
                        <a:t>Automobile </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Microsoft YaHei" panose="020B0503020204020204" pitchFamily="34" charset="-122"/>
                        </a:defRPr>
                      </a:lvl3pPr>
                      <a:lvl4pPr>
                        <a:spcBef>
                          <a:spcPts val="76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fr-FR" altLang="fr-FR" sz="2000" b="0" i="0" u="none" strike="noStrike" cap="none" normalizeH="0" baseline="0">
                          <a:ln>
                            <a:noFill/>
                          </a:ln>
                          <a:solidFill>
                            <a:srgbClr val="000000"/>
                          </a:solidFill>
                          <a:effectLst/>
                          <a:latin typeface="Arial Black" panose="020B0A04020102020204" pitchFamily="34" charset="0"/>
                          <a:ea typeface="Microsoft YaHei" panose="020B0503020204020204" pitchFamily="34" charset="-122"/>
                        </a:rPr>
                        <a:t>24%</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Microsoft YaHei" panose="020B0503020204020204" pitchFamily="34" charset="-122"/>
                        </a:defRPr>
                      </a:lvl3pPr>
                      <a:lvl4pPr>
                        <a:spcBef>
                          <a:spcPts val="76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fr-FR" altLang="fr-FR" sz="2000" b="0" i="0" u="none" strike="noStrike" cap="none" normalizeH="0" baseline="0">
                          <a:ln>
                            <a:noFill/>
                          </a:ln>
                          <a:solidFill>
                            <a:srgbClr val="000000"/>
                          </a:solidFill>
                          <a:effectLst/>
                          <a:latin typeface="Arial Black" panose="020B0A04020102020204" pitchFamily="34" charset="0"/>
                          <a:ea typeface="Microsoft YaHei" panose="020B0503020204020204" pitchFamily="34" charset="-122"/>
                        </a:rPr>
                        <a:t>65%</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Microsoft YaHei" panose="020B0503020204020204" pitchFamily="34" charset="-122"/>
                        </a:defRPr>
                      </a:lvl3pPr>
                      <a:lvl4pPr>
                        <a:spcBef>
                          <a:spcPts val="76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fr-FR" altLang="fr-FR" sz="2000" b="0" i="0" u="none" strike="noStrike" cap="none" normalizeH="0" baseline="0" dirty="0">
                          <a:ln>
                            <a:noFill/>
                          </a:ln>
                          <a:solidFill>
                            <a:srgbClr val="000000"/>
                          </a:solidFill>
                          <a:effectLst/>
                          <a:latin typeface="Arial Black" panose="020B0A04020102020204" pitchFamily="34" charset="0"/>
                          <a:ea typeface="Microsoft YaHei" panose="020B0503020204020204" pitchFamily="34" charset="-122"/>
                        </a:rPr>
                        <a:t>81%</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741525202"/>
                  </a:ext>
                </a:extLst>
              </a:tr>
            </a:tbl>
          </a:graphicData>
        </a:graphic>
      </p:graphicFrame>
      <p:sp>
        <p:nvSpPr>
          <p:cNvPr id="28722" name="Text Box 50">
            <a:extLst>
              <a:ext uri="{FF2B5EF4-FFF2-40B4-BE49-F238E27FC236}">
                <a16:creationId xmlns:a16="http://schemas.microsoft.com/office/drawing/2014/main" id="{D6150B07-E4DD-4E21-8FC3-FD3390061C07}"/>
              </a:ext>
            </a:extLst>
          </p:cNvPr>
          <p:cNvSpPr txBox="1">
            <a:spLocks noChangeArrowheads="1"/>
          </p:cNvSpPr>
          <p:nvPr/>
        </p:nvSpPr>
        <p:spPr bwMode="auto">
          <a:xfrm>
            <a:off x="778445" y="2434666"/>
            <a:ext cx="7127875" cy="431800"/>
          </a:xfrm>
          <a:prstGeom prst="rect">
            <a:avLst/>
          </a:prstGeom>
          <a:solidFill>
            <a:srgbClr val="CBDBED"/>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Évolution des déplacements touristiques en France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86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86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5" presetClass="entr" fill="hold" nodeType="clickEffect">
                                  <p:stCondLst>
                                    <p:cond delay="0"/>
                                  </p:stCondLst>
                                  <p:childTnLst>
                                    <p:set>
                                      <p:cBhvr additive="repl">
                                        <p:cTn id="14" dur="1" fill="hold">
                                          <p:stCondLst>
                                            <p:cond delay="0"/>
                                          </p:stCondLst>
                                        </p:cTn>
                                        <p:tgtEl>
                                          <p:spTgt spid="28678"/>
                                        </p:tgtEl>
                                        <p:attrNameLst>
                                          <p:attrName>style.visibility</p:attrName>
                                        </p:attrNameLst>
                                      </p:cBhvr>
                                      <p:to>
                                        <p:strVal val="visible"/>
                                      </p:to>
                                    </p:set>
                                    <p:anim calcmode="lin" valueType="num">
                                      <p:cBhvr additive="repl">
                                        <p:cTn id="15" dur="500" decel="50000" fill="hold">
                                          <p:stCondLst>
                                            <p:cond delay="0"/>
                                          </p:stCondLst>
                                        </p:cTn>
                                        <p:tgtEl>
                                          <p:spTgt spid="28678"/>
                                        </p:tgtEl>
                                        <p:attrNameLst>
                                          <p:attrName>r</p:attrName>
                                        </p:attrNameLst>
                                      </p:cBhvr>
                                      <p:tavLst>
                                        <p:tav tm="100000">
                                          <p:val>
                                            <p:strVal val="-90"/>
                                          </p:val>
                                        </p:tav>
                                        <p:tav>
                                          <p:val>
                                            <p:strVal val="0"/>
                                          </p:val>
                                        </p:tav>
                                      </p:tavLst>
                                    </p:anim>
                                    <p:anim calcmode="lin" valueType="num">
                                      <p:cBhvr additive="repl">
                                        <p:cTn id="16" dur="500" decel="50000" fill="hold">
                                          <p:stCondLst>
                                            <p:cond delay="0"/>
                                          </p:stCondLst>
                                        </p:cTn>
                                        <p:tgtEl>
                                          <p:spTgt spid="28678"/>
                                        </p:tgtEl>
                                        <p:attrNameLst>
                                          <p:attrName>ppt_w</p:attrName>
                                        </p:attrNameLst>
                                      </p:cBhvr>
                                      <p:tavLst>
                                        <p:tav tm="100000">
                                          <p:val>
                                            <p:strVal val="#ppt_w"/>
                                          </p:val>
                                        </p:tav>
                                        <p:tav>
                                          <p:val>
                                            <p:strVal val="#ppt_w*.05"/>
                                          </p:val>
                                        </p:tav>
                                      </p:tavLst>
                                    </p:anim>
                                    <p:anim calcmode="lin" valueType="num">
                                      <p:cBhvr additive="repl">
                                        <p:cTn id="17" dur="500" accel="50000" fill="hold">
                                          <p:stCondLst>
                                            <p:cond delay="500"/>
                                          </p:stCondLst>
                                        </p:cTn>
                                        <p:tgtEl>
                                          <p:spTgt spid="28678"/>
                                        </p:tgtEl>
                                        <p:attrNameLst>
                                          <p:attrName>ppt_w</p:attrName>
                                        </p:attrNameLst>
                                      </p:cBhvr>
                                      <p:tavLst>
                                        <p:tav tm="100000">
                                          <p:val>
                                            <p:strVal val="#ppt_w*.05"/>
                                          </p:val>
                                        </p:tav>
                                        <p:tav>
                                          <p:val>
                                            <p:strVal val="#ppt_w"/>
                                          </p:val>
                                        </p:tav>
                                      </p:tavLst>
                                    </p:anim>
                                    <p:anim calcmode="lin" valueType="num">
                                      <p:cBhvr additive="repl">
                                        <p:cTn id="18" dur="1000" fill="hold"/>
                                        <p:tgtEl>
                                          <p:spTgt spid="28678"/>
                                        </p:tgtEl>
                                        <p:attrNameLst>
                                          <p:attrName>ppt_h</p:attrName>
                                        </p:attrNameLst>
                                      </p:cBhvr>
                                      <p:tavLst>
                                        <p:tav tm="100000">
                                          <p:val>
                                            <p:strVal val="#ppt_h"/>
                                          </p:val>
                                        </p:tav>
                                        <p:tav>
                                          <p:val>
                                            <p:strVal val="#ppt_h"/>
                                          </p:val>
                                        </p:tav>
                                      </p:tavLst>
                                    </p:anim>
                                    <p:anim calcmode="lin" valueType="num">
                                      <p:cBhvr additive="repl">
                                        <p:cTn id="19" dur="500" decel="50000" fill="hold">
                                          <p:stCondLst>
                                            <p:cond delay="0"/>
                                          </p:stCondLst>
                                        </p:cTn>
                                        <p:tgtEl>
                                          <p:spTgt spid="28678"/>
                                        </p:tgtEl>
                                        <p:attrNameLst>
                                          <p:attrName>ppt_x</p:attrName>
                                        </p:attrNameLst>
                                      </p:cBhvr>
                                      <p:tavLst>
                                        <p:tav tm="100000">
                                          <p:val>
                                            <p:strVal val="#ppt_x+.4"/>
                                          </p:val>
                                        </p:tav>
                                        <p:tav>
                                          <p:val>
                                            <p:strVal val="#ppt_x"/>
                                          </p:val>
                                        </p:tav>
                                      </p:tavLst>
                                    </p:anim>
                                    <p:anim calcmode="lin" valueType="num">
                                      <p:cBhvr additive="repl">
                                        <p:cTn id="20" dur="500" decel="50000" fill="hold">
                                          <p:stCondLst>
                                            <p:cond delay="0"/>
                                          </p:stCondLst>
                                        </p:cTn>
                                        <p:tgtEl>
                                          <p:spTgt spid="28678"/>
                                        </p:tgtEl>
                                        <p:attrNameLst>
                                          <p:attrName>ppt_y</p:attrName>
                                        </p:attrNameLst>
                                      </p:cBhvr>
                                      <p:tavLst>
                                        <p:tav tm="100000">
                                          <p:val>
                                            <p:strVal val="#ppt_y-.2"/>
                                          </p:val>
                                        </p:tav>
                                        <p:tav>
                                          <p:val>
                                            <p:strVal val="#ppt_y+.1"/>
                                          </p:val>
                                        </p:tav>
                                      </p:tavLst>
                                    </p:anim>
                                    <p:anim calcmode="lin" valueType="num">
                                      <p:cBhvr additive="repl">
                                        <p:cTn id="21" dur="500" accel="50000" fill="hold">
                                          <p:stCondLst>
                                            <p:cond delay="500"/>
                                          </p:stCondLst>
                                        </p:cTn>
                                        <p:tgtEl>
                                          <p:spTgt spid="28678"/>
                                        </p:tgtEl>
                                        <p:attrNameLst>
                                          <p:attrName>ppt_y</p:attrName>
                                        </p:attrNameLst>
                                      </p:cBhvr>
                                      <p:tavLst>
                                        <p:tav tm="100000">
                                          <p:val>
                                            <p:strVal val="#ppt_y+.1"/>
                                          </p:val>
                                        </p:tav>
                                        <p:tav>
                                          <p:val>
                                            <p:strVal val="#ppt_y"/>
                                          </p:val>
                                        </p:tav>
                                      </p:tavLst>
                                    </p:anim>
                                    <p:animEffect transition="in" filter="fade">
                                      <p:cBhvr additive="repl">
                                        <p:cTn id="22" dur="1000" decel="50000">
                                          <p:stCondLst>
                                            <p:cond delay="0"/>
                                          </p:stCondLst>
                                        </p:cTn>
                                        <p:tgtEl>
                                          <p:spTgt spid="28678"/>
                                        </p:tgtEl>
                                      </p:cBhvr>
                                    </p:animEffect>
                                  </p:childTnLst>
                                </p:cTn>
                              </p:par>
                              <p:par>
                                <p:cTn id="23" presetID="25" presetClass="entr" fill="hold" nodeType="withEffect">
                                  <p:stCondLst>
                                    <p:cond delay="0"/>
                                  </p:stCondLst>
                                  <p:childTnLst>
                                    <p:set>
                                      <p:cBhvr additive="repl">
                                        <p:cTn id="24" dur="1" fill="hold">
                                          <p:stCondLst>
                                            <p:cond delay="0"/>
                                          </p:stCondLst>
                                        </p:cTn>
                                        <p:tgtEl>
                                          <p:spTgt spid="28722"/>
                                        </p:tgtEl>
                                        <p:attrNameLst>
                                          <p:attrName>style.visibility</p:attrName>
                                        </p:attrNameLst>
                                      </p:cBhvr>
                                      <p:to>
                                        <p:strVal val="visible"/>
                                      </p:to>
                                    </p:set>
                                    <p:anim calcmode="lin" valueType="num">
                                      <p:cBhvr additive="repl">
                                        <p:cTn id="25" dur="500" decel="50000" fill="hold">
                                          <p:stCondLst>
                                            <p:cond delay="0"/>
                                          </p:stCondLst>
                                        </p:cTn>
                                        <p:tgtEl>
                                          <p:spTgt spid="28722"/>
                                        </p:tgtEl>
                                        <p:attrNameLst>
                                          <p:attrName>r</p:attrName>
                                        </p:attrNameLst>
                                      </p:cBhvr>
                                      <p:tavLst>
                                        <p:tav tm="100000">
                                          <p:val>
                                            <p:strVal val="-90"/>
                                          </p:val>
                                        </p:tav>
                                        <p:tav>
                                          <p:val>
                                            <p:strVal val="0"/>
                                          </p:val>
                                        </p:tav>
                                      </p:tavLst>
                                    </p:anim>
                                    <p:anim calcmode="lin" valueType="num">
                                      <p:cBhvr additive="repl">
                                        <p:cTn id="26" dur="500" decel="50000" fill="hold">
                                          <p:stCondLst>
                                            <p:cond delay="0"/>
                                          </p:stCondLst>
                                        </p:cTn>
                                        <p:tgtEl>
                                          <p:spTgt spid="28722"/>
                                        </p:tgtEl>
                                        <p:attrNameLst>
                                          <p:attrName>ppt_w</p:attrName>
                                        </p:attrNameLst>
                                      </p:cBhvr>
                                      <p:tavLst>
                                        <p:tav tm="100000">
                                          <p:val>
                                            <p:strVal val="#ppt_w"/>
                                          </p:val>
                                        </p:tav>
                                        <p:tav>
                                          <p:val>
                                            <p:strVal val="#ppt_w*.05"/>
                                          </p:val>
                                        </p:tav>
                                      </p:tavLst>
                                    </p:anim>
                                    <p:anim calcmode="lin" valueType="num">
                                      <p:cBhvr additive="repl">
                                        <p:cTn id="27" dur="500" accel="50000" fill="hold">
                                          <p:stCondLst>
                                            <p:cond delay="500"/>
                                          </p:stCondLst>
                                        </p:cTn>
                                        <p:tgtEl>
                                          <p:spTgt spid="28722"/>
                                        </p:tgtEl>
                                        <p:attrNameLst>
                                          <p:attrName>ppt_w</p:attrName>
                                        </p:attrNameLst>
                                      </p:cBhvr>
                                      <p:tavLst>
                                        <p:tav tm="100000">
                                          <p:val>
                                            <p:strVal val="#ppt_w*.05"/>
                                          </p:val>
                                        </p:tav>
                                        <p:tav>
                                          <p:val>
                                            <p:strVal val="#ppt_w"/>
                                          </p:val>
                                        </p:tav>
                                      </p:tavLst>
                                    </p:anim>
                                    <p:anim calcmode="lin" valueType="num">
                                      <p:cBhvr additive="repl">
                                        <p:cTn id="28" dur="1000" fill="hold"/>
                                        <p:tgtEl>
                                          <p:spTgt spid="28722"/>
                                        </p:tgtEl>
                                        <p:attrNameLst>
                                          <p:attrName>ppt_h</p:attrName>
                                        </p:attrNameLst>
                                      </p:cBhvr>
                                      <p:tavLst>
                                        <p:tav tm="100000">
                                          <p:val>
                                            <p:strVal val="#ppt_h"/>
                                          </p:val>
                                        </p:tav>
                                        <p:tav>
                                          <p:val>
                                            <p:strVal val="#ppt_h"/>
                                          </p:val>
                                        </p:tav>
                                      </p:tavLst>
                                    </p:anim>
                                    <p:anim calcmode="lin" valueType="num">
                                      <p:cBhvr additive="repl">
                                        <p:cTn id="29" dur="500" decel="50000" fill="hold">
                                          <p:stCondLst>
                                            <p:cond delay="0"/>
                                          </p:stCondLst>
                                        </p:cTn>
                                        <p:tgtEl>
                                          <p:spTgt spid="28722"/>
                                        </p:tgtEl>
                                        <p:attrNameLst>
                                          <p:attrName>ppt_x</p:attrName>
                                        </p:attrNameLst>
                                      </p:cBhvr>
                                      <p:tavLst>
                                        <p:tav tm="100000">
                                          <p:val>
                                            <p:strVal val="#ppt_x+.4"/>
                                          </p:val>
                                        </p:tav>
                                        <p:tav>
                                          <p:val>
                                            <p:strVal val="#ppt_x"/>
                                          </p:val>
                                        </p:tav>
                                      </p:tavLst>
                                    </p:anim>
                                    <p:anim calcmode="lin" valueType="num">
                                      <p:cBhvr additive="repl">
                                        <p:cTn id="30" dur="500" decel="50000" fill="hold">
                                          <p:stCondLst>
                                            <p:cond delay="0"/>
                                          </p:stCondLst>
                                        </p:cTn>
                                        <p:tgtEl>
                                          <p:spTgt spid="28722"/>
                                        </p:tgtEl>
                                        <p:attrNameLst>
                                          <p:attrName>ppt_y</p:attrName>
                                        </p:attrNameLst>
                                      </p:cBhvr>
                                      <p:tavLst>
                                        <p:tav tm="100000">
                                          <p:val>
                                            <p:strVal val="#ppt_y-.2"/>
                                          </p:val>
                                        </p:tav>
                                        <p:tav>
                                          <p:val>
                                            <p:strVal val="#ppt_y+.1"/>
                                          </p:val>
                                        </p:tav>
                                      </p:tavLst>
                                    </p:anim>
                                    <p:anim calcmode="lin" valueType="num">
                                      <p:cBhvr additive="repl">
                                        <p:cTn id="31" dur="500" accel="50000" fill="hold">
                                          <p:stCondLst>
                                            <p:cond delay="500"/>
                                          </p:stCondLst>
                                        </p:cTn>
                                        <p:tgtEl>
                                          <p:spTgt spid="28722"/>
                                        </p:tgtEl>
                                        <p:attrNameLst>
                                          <p:attrName>ppt_y</p:attrName>
                                        </p:attrNameLst>
                                      </p:cBhvr>
                                      <p:tavLst>
                                        <p:tav tm="100000">
                                          <p:val>
                                            <p:strVal val="#ppt_y+.1"/>
                                          </p:val>
                                        </p:tav>
                                        <p:tav>
                                          <p:val>
                                            <p:strVal val="#ppt_y"/>
                                          </p:val>
                                        </p:tav>
                                      </p:tavLst>
                                    </p:anim>
                                    <p:animEffect transition="in" filter="fade">
                                      <p:cBhvr additive="repl">
                                        <p:cTn id="32" dur="1000" decel="50000">
                                          <p:stCondLst>
                                            <p:cond delay="0"/>
                                          </p:stCondLst>
                                        </p:cTn>
                                        <p:tgtEl>
                                          <p:spTgt spid="28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6AF92C33-315C-46B8-BF04-063868BD2002}"/>
              </a:ext>
            </a:extLst>
          </p:cNvPr>
          <p:cNvSpPr txBox="1">
            <a:spLocks noChangeArrowheads="1"/>
          </p:cNvSpPr>
          <p:nvPr/>
        </p:nvSpPr>
        <p:spPr bwMode="auto">
          <a:xfrm>
            <a:off x="360363" y="287338"/>
            <a:ext cx="9431337" cy="163671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u="sng">
                <a:solidFill>
                  <a:srgbClr val="0F1DB6"/>
                </a:solidFill>
                <a:latin typeface="Verdana" panose="020B0604030504040204" pitchFamily="34" charset="0"/>
              </a:rPr>
              <a:t>Vol charter</a:t>
            </a:r>
            <a:r>
              <a:rPr lang="fr-FR" altLang="fr-FR" sz="2000" b="1">
                <a:solidFill>
                  <a:srgbClr val="0F1DB6"/>
                </a:solidFill>
                <a:latin typeface="Verdana" panose="020B0604030504040204" pitchFamily="34" charset="0"/>
              </a:rPr>
              <a:t> : un vol charter répond à une demande ponctuelle du marché. Ce sont des vols saisonniers, donc non réguliers. Ces vols sont effectués par des appareils appartenant à des compagnies aériennes, mais affrétés par un Tour Opérateur sur une destination, et pour une durée déterminée.</a:t>
            </a:r>
          </a:p>
        </p:txBody>
      </p:sp>
      <p:sp>
        <p:nvSpPr>
          <p:cNvPr id="29698" name="Text Box 2">
            <a:extLst>
              <a:ext uri="{FF2B5EF4-FFF2-40B4-BE49-F238E27FC236}">
                <a16:creationId xmlns:a16="http://schemas.microsoft.com/office/drawing/2014/main" id="{1A4D6137-ED1F-451E-88DD-8FE50D5D3019}"/>
              </a:ext>
            </a:extLst>
          </p:cNvPr>
          <p:cNvSpPr txBox="1">
            <a:spLocks noChangeArrowheads="1"/>
          </p:cNvSpPr>
          <p:nvPr/>
        </p:nvSpPr>
        <p:spPr bwMode="auto">
          <a:xfrm>
            <a:off x="287338" y="3094038"/>
            <a:ext cx="9575800" cy="79216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	un essor et une diversification des flux touristiques mais aussi par une diversification des formes de tourisme. </a:t>
            </a:r>
          </a:p>
        </p:txBody>
      </p:sp>
      <p:sp>
        <p:nvSpPr>
          <p:cNvPr id="29699" name="Text Box 3">
            <a:extLst>
              <a:ext uri="{FF2B5EF4-FFF2-40B4-BE49-F238E27FC236}">
                <a16:creationId xmlns:a16="http://schemas.microsoft.com/office/drawing/2014/main" id="{3F1A9CB5-1F24-427E-AC22-1BF7900B5ACE}"/>
              </a:ext>
            </a:extLst>
          </p:cNvPr>
          <p:cNvSpPr txBox="1">
            <a:spLocks noChangeArrowheads="1"/>
          </p:cNvSpPr>
          <p:nvPr/>
        </p:nvSpPr>
        <p:spPr bwMode="auto">
          <a:xfrm>
            <a:off x="431800" y="2160588"/>
            <a:ext cx="8135938" cy="792162"/>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De nouvelles catégories sociales accèdent au tourisme. Conséquences :</a:t>
            </a:r>
          </a:p>
        </p:txBody>
      </p:sp>
      <p:sp>
        <p:nvSpPr>
          <p:cNvPr id="29700" name="Text Box 4">
            <a:extLst>
              <a:ext uri="{FF2B5EF4-FFF2-40B4-BE49-F238E27FC236}">
                <a16:creationId xmlns:a16="http://schemas.microsoft.com/office/drawing/2014/main" id="{5D1B0764-2D81-41CE-93C5-7545231209A5}"/>
              </a:ext>
            </a:extLst>
          </p:cNvPr>
          <p:cNvSpPr txBox="1">
            <a:spLocks noChangeArrowheads="1"/>
          </p:cNvSpPr>
          <p:nvPr/>
        </p:nvSpPr>
        <p:spPr bwMode="auto">
          <a:xfrm>
            <a:off x="287338" y="4027489"/>
            <a:ext cx="9575800" cy="79216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Les infrastructures touristiques évoluent aussi : apparition des voyagistes (tour opérateurs).</a:t>
            </a:r>
          </a:p>
        </p:txBody>
      </p:sp>
      <p:sp>
        <p:nvSpPr>
          <p:cNvPr id="29701" name="Text Box 5">
            <a:extLst>
              <a:ext uri="{FF2B5EF4-FFF2-40B4-BE49-F238E27FC236}">
                <a16:creationId xmlns:a16="http://schemas.microsoft.com/office/drawing/2014/main" id="{D3AB4230-09A0-4D8F-91E2-A2582B0B7723}"/>
              </a:ext>
            </a:extLst>
          </p:cNvPr>
          <p:cNvSpPr txBox="1">
            <a:spLocks noChangeArrowheads="1"/>
          </p:cNvSpPr>
          <p:nvPr/>
        </p:nvSpPr>
        <p:spPr bwMode="auto">
          <a:xfrm>
            <a:off x="251619" y="5056189"/>
            <a:ext cx="9647237" cy="163671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u="sng">
                <a:solidFill>
                  <a:srgbClr val="0F1DB6"/>
                </a:solidFill>
                <a:latin typeface="Verdana" panose="020B0604030504040204" pitchFamily="34" charset="0"/>
              </a:rPr>
              <a:t>Voyagiste</a:t>
            </a:r>
            <a:r>
              <a:rPr lang="fr-FR" altLang="fr-FR" sz="2000" b="1">
                <a:solidFill>
                  <a:srgbClr val="0F1DB6"/>
                </a:solidFill>
                <a:latin typeface="Verdana" panose="020B0604030504040204" pitchFamily="34" charset="0"/>
              </a:rPr>
              <a:t> : entreprise créant et vendant des séjours touristiques avec différents niveaux de prestation (transport, hébergement, voyage organisé) à des agences de voyages ou à une clientèle directe.</a:t>
            </a:r>
          </a:p>
          <a:p>
            <a:pPr>
              <a:lnSpc>
                <a:spcPct val="102000"/>
              </a:lnSpc>
            </a:pPr>
            <a:r>
              <a:rPr lang="fr-FR" altLang="fr-FR" sz="2000" b="1" i="1">
                <a:solidFill>
                  <a:srgbClr val="0F1DB6"/>
                </a:solidFill>
                <a:latin typeface="Verdana" panose="020B0604030504040204" pitchFamily="34" charset="0"/>
              </a:rPr>
              <a:t>Ex : le Club Med créé en 1950.</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96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96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969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97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2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B039F266-9605-41F7-BDC4-338B6717DA9D}"/>
              </a:ext>
            </a:extLst>
          </p:cNvPr>
          <p:cNvSpPr txBox="1">
            <a:spLocks noChangeArrowheads="1"/>
          </p:cNvSpPr>
          <p:nvPr/>
        </p:nvSpPr>
        <p:spPr bwMode="auto">
          <a:xfrm>
            <a:off x="215900" y="287338"/>
            <a:ext cx="4679950" cy="576262"/>
          </a:xfrm>
          <a:prstGeom prst="rect">
            <a:avLst/>
          </a:prstGeom>
          <a:solidFill>
            <a:srgbClr val="EDE464"/>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3/ Des années 1980 à 2000</a:t>
            </a:r>
          </a:p>
        </p:txBody>
      </p:sp>
      <p:sp>
        <p:nvSpPr>
          <p:cNvPr id="30722" name="Text Box 2">
            <a:extLst>
              <a:ext uri="{FF2B5EF4-FFF2-40B4-BE49-F238E27FC236}">
                <a16:creationId xmlns:a16="http://schemas.microsoft.com/office/drawing/2014/main" id="{3388ED19-0515-4791-8962-D99342A1ABAD}"/>
              </a:ext>
            </a:extLst>
          </p:cNvPr>
          <p:cNvSpPr txBox="1">
            <a:spLocks noChangeArrowheads="1"/>
          </p:cNvSpPr>
          <p:nvPr/>
        </p:nvSpPr>
        <p:spPr bwMode="auto">
          <a:xfrm>
            <a:off x="1511300" y="1079500"/>
            <a:ext cx="7775575" cy="431800"/>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 les crises économiques n’affectent pas le tourisme</a:t>
            </a:r>
          </a:p>
        </p:txBody>
      </p:sp>
      <p:sp>
        <p:nvSpPr>
          <p:cNvPr id="30723" name="Text Box 3">
            <a:extLst>
              <a:ext uri="{FF2B5EF4-FFF2-40B4-BE49-F238E27FC236}">
                <a16:creationId xmlns:a16="http://schemas.microsoft.com/office/drawing/2014/main" id="{63E1E1F0-7B38-48BA-AF78-93F185FDA47C}"/>
              </a:ext>
            </a:extLst>
          </p:cNvPr>
          <p:cNvSpPr txBox="1">
            <a:spLocks noChangeArrowheads="1"/>
          </p:cNvSpPr>
          <p:nvPr/>
        </p:nvSpPr>
        <p:spPr bwMode="auto">
          <a:xfrm>
            <a:off x="215900" y="2663825"/>
            <a:ext cx="2735263" cy="709613"/>
          </a:xfrm>
          <a:prstGeom prst="rect">
            <a:avLst/>
          </a:prstGeom>
          <a:solidFill>
            <a:srgbClr val="CBDBED"/>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a:latin typeface="Verdana" panose="020B0604030504040204" pitchFamily="34" charset="0"/>
              </a:rPr>
              <a:t>Séjours plus courts</a:t>
            </a:r>
          </a:p>
        </p:txBody>
      </p:sp>
      <p:sp>
        <p:nvSpPr>
          <p:cNvPr id="30724" name="Freeform 4">
            <a:extLst>
              <a:ext uri="{FF2B5EF4-FFF2-40B4-BE49-F238E27FC236}">
                <a16:creationId xmlns:a16="http://schemas.microsoft.com/office/drawing/2014/main" id="{11844A8C-A61A-439F-88A6-B65113C4645D}"/>
              </a:ext>
            </a:extLst>
          </p:cNvPr>
          <p:cNvSpPr>
            <a:spLocks/>
          </p:cNvSpPr>
          <p:nvPr/>
        </p:nvSpPr>
        <p:spPr bwMode="auto">
          <a:xfrm>
            <a:off x="1871663" y="1655763"/>
            <a:ext cx="576262" cy="647700"/>
          </a:xfrm>
          <a:custGeom>
            <a:avLst/>
            <a:gdLst>
              <a:gd name="T0" fmla="*/ 1600 w 1601"/>
              <a:gd name="T1" fmla="*/ 0 h 1801"/>
              <a:gd name="T2" fmla="*/ 0 w 1601"/>
              <a:gd name="T3" fmla="*/ 1800 h 1801"/>
            </a:gdLst>
            <a:ahLst/>
            <a:cxnLst>
              <a:cxn ang="0">
                <a:pos x="T0" y="T1"/>
              </a:cxn>
              <a:cxn ang="0">
                <a:pos x="T2" y="T3"/>
              </a:cxn>
            </a:cxnLst>
            <a:rect l="0" t="0" r="r" b="b"/>
            <a:pathLst>
              <a:path w="1601" h="1801">
                <a:moveTo>
                  <a:pt x="1600" y="0"/>
                </a:moveTo>
                <a:lnTo>
                  <a:pt x="0" y="180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725" name="Text Box 5">
            <a:extLst>
              <a:ext uri="{FF2B5EF4-FFF2-40B4-BE49-F238E27FC236}">
                <a16:creationId xmlns:a16="http://schemas.microsoft.com/office/drawing/2014/main" id="{E3E795BB-E01E-4E11-8DCB-4E6EBD0C453C}"/>
              </a:ext>
            </a:extLst>
          </p:cNvPr>
          <p:cNvSpPr txBox="1">
            <a:spLocks noChangeArrowheads="1"/>
          </p:cNvSpPr>
          <p:nvPr/>
        </p:nvSpPr>
        <p:spPr bwMode="auto">
          <a:xfrm>
            <a:off x="6767513" y="2632075"/>
            <a:ext cx="3168650" cy="709613"/>
          </a:xfrm>
          <a:prstGeom prst="rect">
            <a:avLst/>
          </a:prstGeom>
          <a:solidFill>
            <a:srgbClr val="CBDBED"/>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a:latin typeface="Verdana" panose="020B0604030504040204" pitchFamily="34" charset="0"/>
              </a:rPr>
              <a:t>Hébergements moins coûteux</a:t>
            </a:r>
          </a:p>
        </p:txBody>
      </p:sp>
      <p:sp>
        <p:nvSpPr>
          <p:cNvPr id="30726" name="Freeform 6">
            <a:extLst>
              <a:ext uri="{FF2B5EF4-FFF2-40B4-BE49-F238E27FC236}">
                <a16:creationId xmlns:a16="http://schemas.microsoft.com/office/drawing/2014/main" id="{6EF11B30-BDC8-43C5-A8CF-E236B9E17504}"/>
              </a:ext>
            </a:extLst>
          </p:cNvPr>
          <p:cNvSpPr>
            <a:spLocks/>
          </p:cNvSpPr>
          <p:nvPr/>
        </p:nvSpPr>
        <p:spPr bwMode="auto">
          <a:xfrm>
            <a:off x="7991475" y="1651000"/>
            <a:ext cx="647700" cy="581025"/>
          </a:xfrm>
          <a:custGeom>
            <a:avLst/>
            <a:gdLst>
              <a:gd name="T0" fmla="*/ 0 w 1801"/>
              <a:gd name="T1" fmla="*/ 0 h 1615"/>
              <a:gd name="T2" fmla="*/ 1800 w 1801"/>
              <a:gd name="T3" fmla="*/ 1614 h 1615"/>
            </a:gdLst>
            <a:ahLst/>
            <a:cxnLst>
              <a:cxn ang="0">
                <a:pos x="T0" y="T1"/>
              </a:cxn>
              <a:cxn ang="0">
                <a:pos x="T2" y="T3"/>
              </a:cxn>
            </a:cxnLst>
            <a:rect l="0" t="0" r="r" b="b"/>
            <a:pathLst>
              <a:path w="1801" h="1615">
                <a:moveTo>
                  <a:pt x="0" y="0"/>
                </a:moveTo>
                <a:lnTo>
                  <a:pt x="1800" y="1614"/>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727" name="Freeform 7">
            <a:extLst>
              <a:ext uri="{FF2B5EF4-FFF2-40B4-BE49-F238E27FC236}">
                <a16:creationId xmlns:a16="http://schemas.microsoft.com/office/drawing/2014/main" id="{A10CF443-382F-4D9D-8463-0B527847D64B}"/>
              </a:ext>
            </a:extLst>
          </p:cNvPr>
          <p:cNvSpPr>
            <a:spLocks/>
          </p:cNvSpPr>
          <p:nvPr/>
        </p:nvSpPr>
        <p:spPr bwMode="auto">
          <a:xfrm>
            <a:off x="5184775" y="1655763"/>
            <a:ext cx="1588" cy="1944687"/>
          </a:xfrm>
          <a:custGeom>
            <a:avLst/>
            <a:gdLst>
              <a:gd name="T0" fmla="*/ 0 w 1"/>
              <a:gd name="T1" fmla="*/ 0 h 5401"/>
              <a:gd name="T2" fmla="*/ 0 w 1"/>
              <a:gd name="T3" fmla="*/ 5400 h 5401"/>
            </a:gdLst>
            <a:ahLst/>
            <a:cxnLst>
              <a:cxn ang="0">
                <a:pos x="T0" y="T1"/>
              </a:cxn>
              <a:cxn ang="0">
                <a:pos x="T2" y="T3"/>
              </a:cxn>
            </a:cxnLst>
            <a:rect l="0" t="0" r="r" b="b"/>
            <a:pathLst>
              <a:path w="1" h="5401">
                <a:moveTo>
                  <a:pt x="0" y="0"/>
                </a:moveTo>
                <a:lnTo>
                  <a:pt x="0" y="540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728" name="Text Box 8">
            <a:extLst>
              <a:ext uri="{FF2B5EF4-FFF2-40B4-BE49-F238E27FC236}">
                <a16:creationId xmlns:a16="http://schemas.microsoft.com/office/drawing/2014/main" id="{575ADB1F-E1DA-4493-8587-A02F6621164E}"/>
              </a:ext>
            </a:extLst>
          </p:cNvPr>
          <p:cNvSpPr txBox="1">
            <a:spLocks noChangeArrowheads="1"/>
          </p:cNvSpPr>
          <p:nvPr/>
        </p:nvSpPr>
        <p:spPr bwMode="auto">
          <a:xfrm>
            <a:off x="3311525" y="3743325"/>
            <a:ext cx="3600450" cy="1017588"/>
          </a:xfrm>
          <a:prstGeom prst="rect">
            <a:avLst/>
          </a:prstGeom>
          <a:solidFill>
            <a:srgbClr val="CBDBED"/>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a:latin typeface="Verdana" panose="020B0604030504040204" pitchFamily="34" charset="0"/>
              </a:rPr>
              <a:t>développement du tourisme culturel et du tourisme d’affaires.</a:t>
            </a:r>
          </a:p>
        </p:txBody>
      </p:sp>
      <p:sp>
        <p:nvSpPr>
          <p:cNvPr id="30729" name="Text Box 9">
            <a:extLst>
              <a:ext uri="{FF2B5EF4-FFF2-40B4-BE49-F238E27FC236}">
                <a16:creationId xmlns:a16="http://schemas.microsoft.com/office/drawing/2014/main" id="{07AB7654-2444-4413-BC9A-FB3CE6B48E10}"/>
              </a:ext>
            </a:extLst>
          </p:cNvPr>
          <p:cNvSpPr txBox="1">
            <a:spLocks noChangeArrowheads="1"/>
          </p:cNvSpPr>
          <p:nvPr/>
        </p:nvSpPr>
        <p:spPr bwMode="auto">
          <a:xfrm>
            <a:off x="287338" y="5256213"/>
            <a:ext cx="7199312" cy="431800"/>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 la multiplication des destinations touristiques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07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07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0723"/>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307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fill="hold" nodeType="clickEffect">
                                  <p:stCondLst>
                                    <p:cond delay="0"/>
                                  </p:stCondLst>
                                  <p:childTnLst>
                                    <p:set>
                                      <p:cBhvr additive="repl">
                                        <p:cTn id="20" dur="1" fill="hold">
                                          <p:stCondLst>
                                            <p:cond delay="0"/>
                                          </p:stCondLst>
                                        </p:cTn>
                                        <p:tgtEl>
                                          <p:spTgt spid="30725"/>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3072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30727"/>
                                        </p:tgtEl>
                                        <p:attrNameLst>
                                          <p:attrName>style.visibility</p:attrName>
                                        </p:attrNameLst>
                                      </p:cBhvr>
                                      <p:to>
                                        <p:strVal val="visible"/>
                                      </p:to>
                                    </p:set>
                                  </p:childTnLst>
                                </p:cTn>
                              </p:par>
                              <p:par>
                                <p:cTn id="27" presetID="1" presetClass="entr" fill="hold" nodeType="withEffect">
                                  <p:stCondLst>
                                    <p:cond delay="0"/>
                                  </p:stCondLst>
                                  <p:childTnLst>
                                    <p:set>
                                      <p:cBhvr additive="repl">
                                        <p:cTn id="28" dur="1" fill="hold">
                                          <p:stCondLst>
                                            <p:cond delay="0"/>
                                          </p:stCondLst>
                                        </p:cTn>
                                        <p:tgtEl>
                                          <p:spTgt spid="3072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fill="hold" nodeType="clickEffect">
                                  <p:stCondLst>
                                    <p:cond delay="0"/>
                                  </p:stCondLst>
                                  <p:childTnLst>
                                    <p:set>
                                      <p:cBhvr additive="repl">
                                        <p:cTn id="32" dur="1" fill="hold">
                                          <p:stCondLst>
                                            <p:cond delay="0"/>
                                          </p:stCondLst>
                                        </p:cTn>
                                        <p:tgtEl>
                                          <p:spTgt spid="307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0F9BEF93-5A65-47DE-A3BA-147F37621BE8}"/>
              </a:ext>
            </a:extLst>
          </p:cNvPr>
          <p:cNvSpPr txBox="1">
            <a:spLocks noChangeArrowheads="1"/>
          </p:cNvSpPr>
          <p:nvPr/>
        </p:nvSpPr>
        <p:spPr bwMode="auto">
          <a:xfrm>
            <a:off x="360363" y="206375"/>
            <a:ext cx="8351837" cy="4413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575"/>
              </a:spcAft>
            </a:pPr>
            <a:r>
              <a:rPr lang="fr-FR" altLang="fr-FR" sz="2000" b="1">
                <a:latin typeface="Verdana" panose="020B0604030504040204" pitchFamily="34" charset="0"/>
              </a:rPr>
              <a:t>Ouverture des frontières en Europe de l’Est en ex-URSS.</a:t>
            </a:r>
          </a:p>
        </p:txBody>
      </p:sp>
      <p:sp>
        <p:nvSpPr>
          <p:cNvPr id="31746" name="Text Box 2">
            <a:extLst>
              <a:ext uri="{FF2B5EF4-FFF2-40B4-BE49-F238E27FC236}">
                <a16:creationId xmlns:a16="http://schemas.microsoft.com/office/drawing/2014/main" id="{44C60713-293E-421C-8EA5-1B7E5C524C64}"/>
              </a:ext>
            </a:extLst>
          </p:cNvPr>
          <p:cNvSpPr txBox="1">
            <a:spLocks noChangeArrowheads="1"/>
          </p:cNvSpPr>
          <p:nvPr/>
        </p:nvSpPr>
        <p:spPr bwMode="auto">
          <a:xfrm>
            <a:off x="360363" y="792163"/>
            <a:ext cx="8351837" cy="4413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575"/>
              </a:spcAft>
            </a:pPr>
            <a:r>
              <a:rPr lang="fr-FR" altLang="fr-FR" sz="2000" b="1">
                <a:latin typeface="Verdana" panose="020B0604030504040204" pitchFamily="34" charset="0"/>
              </a:rPr>
              <a:t>Apparition d’internet qui révolutionne le tourisme.</a:t>
            </a:r>
          </a:p>
        </p:txBody>
      </p:sp>
      <p:sp>
        <p:nvSpPr>
          <p:cNvPr id="31747" name="Text Box 3">
            <a:extLst>
              <a:ext uri="{FF2B5EF4-FFF2-40B4-BE49-F238E27FC236}">
                <a16:creationId xmlns:a16="http://schemas.microsoft.com/office/drawing/2014/main" id="{80E07C9D-A91D-4C94-8736-B00B5970182D}"/>
              </a:ext>
            </a:extLst>
          </p:cNvPr>
          <p:cNvSpPr txBox="1">
            <a:spLocks noChangeArrowheads="1"/>
          </p:cNvSpPr>
          <p:nvPr/>
        </p:nvSpPr>
        <p:spPr bwMode="auto">
          <a:xfrm>
            <a:off x="6480175" y="1501775"/>
            <a:ext cx="3240088" cy="287337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575"/>
              </a:spcAft>
            </a:pPr>
            <a:r>
              <a:rPr lang="fr-FR" altLang="fr-FR" sz="2000" b="1">
                <a:latin typeface="Verdana" panose="020B0604030504040204" pitchFamily="34" charset="0"/>
              </a:rPr>
              <a:t>Apparition compagnies low cost. </a:t>
            </a:r>
            <a:r>
              <a:rPr lang="fr-FR" altLang="fr-FR" sz="2000" i="1">
                <a:latin typeface="Verdana" panose="020B0604030504040204" pitchFamily="34" charset="0"/>
              </a:rPr>
              <a:t>Ex : Création Ryanair en 1991 en Irlande et Grande-Bretagne ou Easy Jet en 1995.</a:t>
            </a:r>
          </a:p>
        </p:txBody>
      </p:sp>
      <p:pic>
        <p:nvPicPr>
          <p:cNvPr id="31748" name="Picture 4">
            <a:extLst>
              <a:ext uri="{FF2B5EF4-FFF2-40B4-BE49-F238E27FC236}">
                <a16:creationId xmlns:a16="http://schemas.microsoft.com/office/drawing/2014/main" id="{676DCD89-F5F4-4136-A315-CF883F1BE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25575"/>
            <a:ext cx="6111875" cy="3903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9" name="Picture 5">
            <a:extLst>
              <a:ext uri="{FF2B5EF4-FFF2-40B4-BE49-F238E27FC236}">
                <a16:creationId xmlns:a16="http://schemas.microsoft.com/office/drawing/2014/main" id="{D7479B7A-7337-4C6B-9FA8-66204B20E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4103688"/>
            <a:ext cx="4991100" cy="332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17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17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17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0" fill="hold">
                                          <p:stCondLst>
                                            <p:cond delay="0"/>
                                          </p:stCondLst>
                                        </p:cTn>
                                        <p:tgtEl>
                                          <p:spTgt spid="31747"/>
                                        </p:tgtEl>
                                        <p:attrNameLst>
                                          <p:attrName>style.visibility</p:attrName>
                                        </p:attrNameLst>
                                      </p:cBhvr>
                                      <p:to>
                                        <p:strVal val="visible"/>
                                      </p:to>
                                    </p:set>
                                  </p:childTnLst>
                                </p:cTn>
                              </p:par>
                              <p:par>
                                <p:cTn id="19" presetID="25" presetClass="entr" fill="hold" nodeType="withEffect">
                                  <p:stCondLst>
                                    <p:cond delay="0"/>
                                  </p:stCondLst>
                                  <p:childTnLst>
                                    <p:set>
                                      <p:cBhvr additive="repl">
                                        <p:cTn id="20" dur="1" fill="hold">
                                          <p:stCondLst>
                                            <p:cond delay="0"/>
                                          </p:stCondLst>
                                        </p:cTn>
                                        <p:tgtEl>
                                          <p:spTgt spid="31748"/>
                                        </p:tgtEl>
                                        <p:attrNameLst>
                                          <p:attrName>style.visibility</p:attrName>
                                        </p:attrNameLst>
                                      </p:cBhvr>
                                      <p:to>
                                        <p:strVal val="visible"/>
                                      </p:to>
                                    </p:set>
                                    <p:anim calcmode="lin" valueType="num">
                                      <p:cBhvr additive="repl">
                                        <p:cTn id="21" dur="500" decel="50000" fill="hold">
                                          <p:stCondLst>
                                            <p:cond delay="0"/>
                                          </p:stCondLst>
                                        </p:cTn>
                                        <p:tgtEl>
                                          <p:spTgt spid="31748"/>
                                        </p:tgtEl>
                                        <p:attrNameLst>
                                          <p:attrName>r</p:attrName>
                                        </p:attrNameLst>
                                      </p:cBhvr>
                                      <p:tavLst>
                                        <p:tav tm="100000">
                                          <p:val>
                                            <p:strVal val="-90"/>
                                          </p:val>
                                        </p:tav>
                                        <p:tav>
                                          <p:val>
                                            <p:strVal val="0"/>
                                          </p:val>
                                        </p:tav>
                                      </p:tavLst>
                                    </p:anim>
                                    <p:anim calcmode="lin" valueType="num">
                                      <p:cBhvr additive="repl">
                                        <p:cTn id="22" dur="500" decel="50000" fill="hold">
                                          <p:stCondLst>
                                            <p:cond delay="0"/>
                                          </p:stCondLst>
                                        </p:cTn>
                                        <p:tgtEl>
                                          <p:spTgt spid="31748"/>
                                        </p:tgtEl>
                                        <p:attrNameLst>
                                          <p:attrName>ppt_w</p:attrName>
                                        </p:attrNameLst>
                                      </p:cBhvr>
                                      <p:tavLst>
                                        <p:tav tm="100000">
                                          <p:val>
                                            <p:strVal val="#ppt_w"/>
                                          </p:val>
                                        </p:tav>
                                        <p:tav>
                                          <p:val>
                                            <p:strVal val="#ppt_w*.05"/>
                                          </p:val>
                                        </p:tav>
                                      </p:tavLst>
                                    </p:anim>
                                    <p:anim calcmode="lin" valueType="num">
                                      <p:cBhvr additive="repl">
                                        <p:cTn id="23" dur="500" accel="50000" fill="hold">
                                          <p:stCondLst>
                                            <p:cond delay="500"/>
                                          </p:stCondLst>
                                        </p:cTn>
                                        <p:tgtEl>
                                          <p:spTgt spid="31748"/>
                                        </p:tgtEl>
                                        <p:attrNameLst>
                                          <p:attrName>ppt_w</p:attrName>
                                        </p:attrNameLst>
                                      </p:cBhvr>
                                      <p:tavLst>
                                        <p:tav tm="100000">
                                          <p:val>
                                            <p:strVal val="#ppt_w*.05"/>
                                          </p:val>
                                        </p:tav>
                                        <p:tav>
                                          <p:val>
                                            <p:strVal val="#ppt_w"/>
                                          </p:val>
                                        </p:tav>
                                      </p:tavLst>
                                    </p:anim>
                                    <p:anim calcmode="lin" valueType="num">
                                      <p:cBhvr additive="repl">
                                        <p:cTn id="24" dur="1000" fill="hold"/>
                                        <p:tgtEl>
                                          <p:spTgt spid="31748"/>
                                        </p:tgtEl>
                                        <p:attrNameLst>
                                          <p:attrName>ppt_h</p:attrName>
                                        </p:attrNameLst>
                                      </p:cBhvr>
                                      <p:tavLst>
                                        <p:tav tm="100000">
                                          <p:val>
                                            <p:strVal val="#ppt_h"/>
                                          </p:val>
                                        </p:tav>
                                        <p:tav>
                                          <p:val>
                                            <p:strVal val="#ppt_h"/>
                                          </p:val>
                                        </p:tav>
                                      </p:tavLst>
                                    </p:anim>
                                    <p:anim calcmode="lin" valueType="num">
                                      <p:cBhvr additive="repl">
                                        <p:cTn id="25" dur="500" decel="50000" fill="hold">
                                          <p:stCondLst>
                                            <p:cond delay="0"/>
                                          </p:stCondLst>
                                        </p:cTn>
                                        <p:tgtEl>
                                          <p:spTgt spid="31748"/>
                                        </p:tgtEl>
                                        <p:attrNameLst>
                                          <p:attrName>ppt_x</p:attrName>
                                        </p:attrNameLst>
                                      </p:cBhvr>
                                      <p:tavLst>
                                        <p:tav tm="100000">
                                          <p:val>
                                            <p:strVal val="#ppt_x+.4"/>
                                          </p:val>
                                        </p:tav>
                                        <p:tav>
                                          <p:val>
                                            <p:strVal val="#ppt_x"/>
                                          </p:val>
                                        </p:tav>
                                      </p:tavLst>
                                    </p:anim>
                                    <p:anim calcmode="lin" valueType="num">
                                      <p:cBhvr additive="repl">
                                        <p:cTn id="26" dur="500" decel="50000" fill="hold">
                                          <p:stCondLst>
                                            <p:cond delay="0"/>
                                          </p:stCondLst>
                                        </p:cTn>
                                        <p:tgtEl>
                                          <p:spTgt spid="31748"/>
                                        </p:tgtEl>
                                        <p:attrNameLst>
                                          <p:attrName>ppt_y</p:attrName>
                                        </p:attrNameLst>
                                      </p:cBhvr>
                                      <p:tavLst>
                                        <p:tav tm="100000">
                                          <p:val>
                                            <p:strVal val="#ppt_y-.2"/>
                                          </p:val>
                                        </p:tav>
                                        <p:tav>
                                          <p:val>
                                            <p:strVal val="#ppt_y+.1"/>
                                          </p:val>
                                        </p:tav>
                                      </p:tavLst>
                                    </p:anim>
                                    <p:anim calcmode="lin" valueType="num">
                                      <p:cBhvr additive="repl">
                                        <p:cTn id="27" dur="500" accel="50000" fill="hold">
                                          <p:stCondLst>
                                            <p:cond delay="500"/>
                                          </p:stCondLst>
                                        </p:cTn>
                                        <p:tgtEl>
                                          <p:spTgt spid="31748"/>
                                        </p:tgtEl>
                                        <p:attrNameLst>
                                          <p:attrName>ppt_y</p:attrName>
                                        </p:attrNameLst>
                                      </p:cBhvr>
                                      <p:tavLst>
                                        <p:tav tm="100000">
                                          <p:val>
                                            <p:strVal val="#ppt_y+.1"/>
                                          </p:val>
                                        </p:tav>
                                        <p:tav>
                                          <p:val>
                                            <p:strVal val="#ppt_y"/>
                                          </p:val>
                                        </p:tav>
                                      </p:tavLst>
                                    </p:anim>
                                    <p:animEffect transition="in" filter="fade">
                                      <p:cBhvr additive="repl">
                                        <p:cTn id="28" dur="1000" decel="50000">
                                          <p:stCondLst>
                                            <p:cond delay="0"/>
                                          </p:stCondLst>
                                        </p:cTn>
                                        <p:tgtEl>
                                          <p:spTgt spid="31748"/>
                                        </p:tgtEl>
                                      </p:cBhvr>
                                    </p:animEffect>
                                  </p:childTnLst>
                                </p:cTn>
                              </p:par>
                              <p:par>
                                <p:cTn id="29" presetID="25" presetClass="entr" fill="hold" nodeType="withEffect">
                                  <p:stCondLst>
                                    <p:cond delay="0"/>
                                  </p:stCondLst>
                                  <p:childTnLst>
                                    <p:set>
                                      <p:cBhvr additive="repl">
                                        <p:cTn id="30" dur="1" fill="hold">
                                          <p:stCondLst>
                                            <p:cond delay="0"/>
                                          </p:stCondLst>
                                        </p:cTn>
                                        <p:tgtEl>
                                          <p:spTgt spid="31749"/>
                                        </p:tgtEl>
                                        <p:attrNameLst>
                                          <p:attrName>style.visibility</p:attrName>
                                        </p:attrNameLst>
                                      </p:cBhvr>
                                      <p:to>
                                        <p:strVal val="visible"/>
                                      </p:to>
                                    </p:set>
                                    <p:anim calcmode="lin" valueType="num">
                                      <p:cBhvr additive="repl">
                                        <p:cTn id="31" dur="500" decel="50000" fill="hold">
                                          <p:stCondLst>
                                            <p:cond delay="0"/>
                                          </p:stCondLst>
                                        </p:cTn>
                                        <p:tgtEl>
                                          <p:spTgt spid="31749"/>
                                        </p:tgtEl>
                                        <p:attrNameLst>
                                          <p:attrName>r</p:attrName>
                                        </p:attrNameLst>
                                      </p:cBhvr>
                                      <p:tavLst>
                                        <p:tav tm="100000">
                                          <p:val>
                                            <p:strVal val="-90"/>
                                          </p:val>
                                        </p:tav>
                                        <p:tav>
                                          <p:val>
                                            <p:strVal val="0"/>
                                          </p:val>
                                        </p:tav>
                                      </p:tavLst>
                                    </p:anim>
                                    <p:anim calcmode="lin" valueType="num">
                                      <p:cBhvr additive="repl">
                                        <p:cTn id="32" dur="500" decel="50000" fill="hold">
                                          <p:stCondLst>
                                            <p:cond delay="0"/>
                                          </p:stCondLst>
                                        </p:cTn>
                                        <p:tgtEl>
                                          <p:spTgt spid="31749"/>
                                        </p:tgtEl>
                                        <p:attrNameLst>
                                          <p:attrName>ppt_w</p:attrName>
                                        </p:attrNameLst>
                                      </p:cBhvr>
                                      <p:tavLst>
                                        <p:tav tm="100000">
                                          <p:val>
                                            <p:strVal val="#ppt_w"/>
                                          </p:val>
                                        </p:tav>
                                        <p:tav>
                                          <p:val>
                                            <p:strVal val="#ppt_w*.05"/>
                                          </p:val>
                                        </p:tav>
                                      </p:tavLst>
                                    </p:anim>
                                    <p:anim calcmode="lin" valueType="num">
                                      <p:cBhvr additive="repl">
                                        <p:cTn id="33" dur="500" accel="50000" fill="hold">
                                          <p:stCondLst>
                                            <p:cond delay="500"/>
                                          </p:stCondLst>
                                        </p:cTn>
                                        <p:tgtEl>
                                          <p:spTgt spid="31749"/>
                                        </p:tgtEl>
                                        <p:attrNameLst>
                                          <p:attrName>ppt_w</p:attrName>
                                        </p:attrNameLst>
                                      </p:cBhvr>
                                      <p:tavLst>
                                        <p:tav tm="100000">
                                          <p:val>
                                            <p:strVal val="#ppt_w*.05"/>
                                          </p:val>
                                        </p:tav>
                                        <p:tav>
                                          <p:val>
                                            <p:strVal val="#ppt_w"/>
                                          </p:val>
                                        </p:tav>
                                      </p:tavLst>
                                    </p:anim>
                                    <p:anim calcmode="lin" valueType="num">
                                      <p:cBhvr additive="repl">
                                        <p:cTn id="34" dur="1000" fill="hold"/>
                                        <p:tgtEl>
                                          <p:spTgt spid="31749"/>
                                        </p:tgtEl>
                                        <p:attrNameLst>
                                          <p:attrName>ppt_h</p:attrName>
                                        </p:attrNameLst>
                                      </p:cBhvr>
                                      <p:tavLst>
                                        <p:tav tm="100000">
                                          <p:val>
                                            <p:strVal val="#ppt_h"/>
                                          </p:val>
                                        </p:tav>
                                        <p:tav>
                                          <p:val>
                                            <p:strVal val="#ppt_h"/>
                                          </p:val>
                                        </p:tav>
                                      </p:tavLst>
                                    </p:anim>
                                    <p:anim calcmode="lin" valueType="num">
                                      <p:cBhvr additive="repl">
                                        <p:cTn id="35" dur="500" decel="50000" fill="hold">
                                          <p:stCondLst>
                                            <p:cond delay="0"/>
                                          </p:stCondLst>
                                        </p:cTn>
                                        <p:tgtEl>
                                          <p:spTgt spid="31749"/>
                                        </p:tgtEl>
                                        <p:attrNameLst>
                                          <p:attrName>ppt_x</p:attrName>
                                        </p:attrNameLst>
                                      </p:cBhvr>
                                      <p:tavLst>
                                        <p:tav tm="100000">
                                          <p:val>
                                            <p:strVal val="#ppt_x+.4"/>
                                          </p:val>
                                        </p:tav>
                                        <p:tav>
                                          <p:val>
                                            <p:strVal val="#ppt_x"/>
                                          </p:val>
                                        </p:tav>
                                      </p:tavLst>
                                    </p:anim>
                                    <p:anim calcmode="lin" valueType="num">
                                      <p:cBhvr additive="repl">
                                        <p:cTn id="36" dur="500" decel="50000" fill="hold">
                                          <p:stCondLst>
                                            <p:cond delay="0"/>
                                          </p:stCondLst>
                                        </p:cTn>
                                        <p:tgtEl>
                                          <p:spTgt spid="31749"/>
                                        </p:tgtEl>
                                        <p:attrNameLst>
                                          <p:attrName>ppt_y</p:attrName>
                                        </p:attrNameLst>
                                      </p:cBhvr>
                                      <p:tavLst>
                                        <p:tav tm="100000">
                                          <p:val>
                                            <p:strVal val="#ppt_y-.2"/>
                                          </p:val>
                                        </p:tav>
                                        <p:tav>
                                          <p:val>
                                            <p:strVal val="#ppt_y+.1"/>
                                          </p:val>
                                        </p:tav>
                                      </p:tavLst>
                                    </p:anim>
                                    <p:anim calcmode="lin" valueType="num">
                                      <p:cBhvr additive="repl">
                                        <p:cTn id="37" dur="500" accel="50000" fill="hold">
                                          <p:stCondLst>
                                            <p:cond delay="500"/>
                                          </p:stCondLst>
                                        </p:cTn>
                                        <p:tgtEl>
                                          <p:spTgt spid="31749"/>
                                        </p:tgtEl>
                                        <p:attrNameLst>
                                          <p:attrName>ppt_y</p:attrName>
                                        </p:attrNameLst>
                                      </p:cBhvr>
                                      <p:tavLst>
                                        <p:tav tm="100000">
                                          <p:val>
                                            <p:strVal val="#ppt_y+.1"/>
                                          </p:val>
                                        </p:tav>
                                        <p:tav>
                                          <p:val>
                                            <p:strVal val="#ppt_y"/>
                                          </p:val>
                                        </p:tav>
                                      </p:tavLst>
                                    </p:anim>
                                    <p:animEffect transition="in" filter="fade">
                                      <p:cBhvr additive="repl">
                                        <p:cTn id="38" dur="1000" decel="50000">
                                          <p:stCondLst>
                                            <p:cond delay="0"/>
                                          </p:stCondLst>
                                        </p:cTn>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3B243E73-D915-4F7F-BB5C-9B454A9D115E}"/>
              </a:ext>
            </a:extLst>
          </p:cNvPr>
          <p:cNvSpPr txBox="1">
            <a:spLocks noChangeArrowheads="1"/>
          </p:cNvSpPr>
          <p:nvPr/>
        </p:nvSpPr>
        <p:spPr bwMode="auto">
          <a:xfrm>
            <a:off x="215900" y="287338"/>
            <a:ext cx="5832475" cy="520700"/>
          </a:xfrm>
          <a:prstGeom prst="rect">
            <a:avLst/>
          </a:prstGeom>
          <a:solidFill>
            <a:srgbClr val="EDE464"/>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I Naissance et essor du tourisme </a:t>
            </a:r>
          </a:p>
        </p:txBody>
      </p:sp>
      <p:sp>
        <p:nvSpPr>
          <p:cNvPr id="5122" name="Text Box 2">
            <a:extLst>
              <a:ext uri="{FF2B5EF4-FFF2-40B4-BE49-F238E27FC236}">
                <a16:creationId xmlns:a16="http://schemas.microsoft.com/office/drawing/2014/main" id="{FC02B140-C562-4518-8370-6343B5DAFCF3}"/>
              </a:ext>
            </a:extLst>
          </p:cNvPr>
          <p:cNvSpPr txBox="1">
            <a:spLocks noChangeArrowheads="1"/>
          </p:cNvSpPr>
          <p:nvPr/>
        </p:nvSpPr>
        <p:spPr bwMode="auto">
          <a:xfrm>
            <a:off x="287338" y="1008063"/>
            <a:ext cx="6696075" cy="520700"/>
          </a:xfrm>
          <a:prstGeom prst="rect">
            <a:avLst/>
          </a:prstGeom>
          <a:solidFill>
            <a:srgbClr val="EDE464"/>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1/ État des lieux avant le XVIIIe siècle</a:t>
            </a:r>
          </a:p>
        </p:txBody>
      </p:sp>
      <p:sp>
        <p:nvSpPr>
          <p:cNvPr id="5123" name="Text Box 3">
            <a:extLst>
              <a:ext uri="{FF2B5EF4-FFF2-40B4-BE49-F238E27FC236}">
                <a16:creationId xmlns:a16="http://schemas.microsoft.com/office/drawing/2014/main" id="{490C3811-E4B0-4394-AEA1-471A937B3B86}"/>
              </a:ext>
            </a:extLst>
          </p:cNvPr>
          <p:cNvSpPr txBox="1">
            <a:spLocks noChangeArrowheads="1"/>
          </p:cNvSpPr>
          <p:nvPr/>
        </p:nvSpPr>
        <p:spPr bwMode="auto">
          <a:xfrm>
            <a:off x="7775575" y="1152525"/>
            <a:ext cx="1944688" cy="400050"/>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 L’antiquité</a:t>
            </a:r>
          </a:p>
        </p:txBody>
      </p:sp>
      <p:pic>
        <p:nvPicPr>
          <p:cNvPr id="5124" name="Picture 4">
            <a:extLst>
              <a:ext uri="{FF2B5EF4-FFF2-40B4-BE49-F238E27FC236}">
                <a16:creationId xmlns:a16="http://schemas.microsoft.com/office/drawing/2014/main" id="{A2066EC5-4623-4E25-996D-31405661C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728788"/>
            <a:ext cx="9093200" cy="518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1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51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fill="hold" nodeType="clickEffect">
                                  <p:stCondLst>
                                    <p:cond delay="0"/>
                                  </p:stCondLst>
                                  <p:childTnLst>
                                    <p:set>
                                      <p:cBhvr additive="repl">
                                        <p:cTn id="18" dur="1" fill="hold">
                                          <p:stCondLst>
                                            <p:cond delay="0"/>
                                          </p:stCondLst>
                                        </p:cTn>
                                        <p:tgtEl>
                                          <p:spTgt spid="5124"/>
                                        </p:tgtEl>
                                        <p:attrNameLst>
                                          <p:attrName>style.visibility</p:attrName>
                                        </p:attrNameLst>
                                      </p:cBhvr>
                                      <p:to>
                                        <p:strVal val="visible"/>
                                      </p:to>
                                    </p:set>
                                    <p:anim calcmode="lin" valueType="num">
                                      <p:cBhvr additive="repl">
                                        <p:cTn id="19" dur="500" decel="50000" fill="hold">
                                          <p:stCondLst>
                                            <p:cond delay="0"/>
                                          </p:stCondLst>
                                        </p:cTn>
                                        <p:tgtEl>
                                          <p:spTgt spid="5124"/>
                                        </p:tgtEl>
                                        <p:attrNameLst>
                                          <p:attrName>r</p:attrName>
                                        </p:attrNameLst>
                                      </p:cBhvr>
                                      <p:tavLst>
                                        <p:tav tm="100000">
                                          <p:val>
                                            <p:strVal val="-90"/>
                                          </p:val>
                                        </p:tav>
                                        <p:tav>
                                          <p:val>
                                            <p:strVal val="0"/>
                                          </p:val>
                                        </p:tav>
                                      </p:tavLst>
                                    </p:anim>
                                    <p:anim calcmode="lin" valueType="num">
                                      <p:cBhvr additive="repl">
                                        <p:cTn id="20" dur="500" decel="50000" fill="hold">
                                          <p:stCondLst>
                                            <p:cond delay="0"/>
                                          </p:stCondLst>
                                        </p:cTn>
                                        <p:tgtEl>
                                          <p:spTgt spid="5124"/>
                                        </p:tgtEl>
                                        <p:attrNameLst>
                                          <p:attrName>ppt_w</p:attrName>
                                        </p:attrNameLst>
                                      </p:cBhvr>
                                      <p:tavLst>
                                        <p:tav tm="100000">
                                          <p:val>
                                            <p:strVal val="#ppt_w"/>
                                          </p:val>
                                        </p:tav>
                                        <p:tav>
                                          <p:val>
                                            <p:strVal val="#ppt_w*.05"/>
                                          </p:val>
                                        </p:tav>
                                      </p:tavLst>
                                    </p:anim>
                                    <p:anim calcmode="lin" valueType="num">
                                      <p:cBhvr additive="repl">
                                        <p:cTn id="21" dur="500" accel="50000" fill="hold">
                                          <p:stCondLst>
                                            <p:cond delay="500"/>
                                          </p:stCondLst>
                                        </p:cTn>
                                        <p:tgtEl>
                                          <p:spTgt spid="5124"/>
                                        </p:tgtEl>
                                        <p:attrNameLst>
                                          <p:attrName>ppt_w</p:attrName>
                                        </p:attrNameLst>
                                      </p:cBhvr>
                                      <p:tavLst>
                                        <p:tav tm="100000">
                                          <p:val>
                                            <p:strVal val="#ppt_w*.05"/>
                                          </p:val>
                                        </p:tav>
                                        <p:tav>
                                          <p:val>
                                            <p:strVal val="#ppt_w"/>
                                          </p:val>
                                        </p:tav>
                                      </p:tavLst>
                                    </p:anim>
                                    <p:anim calcmode="lin" valueType="num">
                                      <p:cBhvr additive="repl">
                                        <p:cTn id="22" dur="1000" fill="hold"/>
                                        <p:tgtEl>
                                          <p:spTgt spid="5124"/>
                                        </p:tgtEl>
                                        <p:attrNameLst>
                                          <p:attrName>ppt_h</p:attrName>
                                        </p:attrNameLst>
                                      </p:cBhvr>
                                      <p:tavLst>
                                        <p:tav tm="100000">
                                          <p:val>
                                            <p:strVal val="#ppt_h"/>
                                          </p:val>
                                        </p:tav>
                                        <p:tav>
                                          <p:val>
                                            <p:strVal val="#ppt_h"/>
                                          </p:val>
                                        </p:tav>
                                      </p:tavLst>
                                    </p:anim>
                                    <p:anim calcmode="lin" valueType="num">
                                      <p:cBhvr additive="repl">
                                        <p:cTn id="23" dur="500" decel="50000" fill="hold">
                                          <p:stCondLst>
                                            <p:cond delay="0"/>
                                          </p:stCondLst>
                                        </p:cTn>
                                        <p:tgtEl>
                                          <p:spTgt spid="5124"/>
                                        </p:tgtEl>
                                        <p:attrNameLst>
                                          <p:attrName>ppt_x</p:attrName>
                                        </p:attrNameLst>
                                      </p:cBhvr>
                                      <p:tavLst>
                                        <p:tav tm="100000">
                                          <p:val>
                                            <p:strVal val="#ppt_x+.4"/>
                                          </p:val>
                                        </p:tav>
                                        <p:tav>
                                          <p:val>
                                            <p:strVal val="#ppt_x"/>
                                          </p:val>
                                        </p:tav>
                                      </p:tavLst>
                                    </p:anim>
                                    <p:anim calcmode="lin" valueType="num">
                                      <p:cBhvr additive="repl">
                                        <p:cTn id="24" dur="500" decel="50000" fill="hold">
                                          <p:stCondLst>
                                            <p:cond delay="0"/>
                                          </p:stCondLst>
                                        </p:cTn>
                                        <p:tgtEl>
                                          <p:spTgt spid="5124"/>
                                        </p:tgtEl>
                                        <p:attrNameLst>
                                          <p:attrName>ppt_y</p:attrName>
                                        </p:attrNameLst>
                                      </p:cBhvr>
                                      <p:tavLst>
                                        <p:tav tm="100000">
                                          <p:val>
                                            <p:strVal val="#ppt_y-.2"/>
                                          </p:val>
                                        </p:tav>
                                        <p:tav>
                                          <p:val>
                                            <p:strVal val="#ppt_y+.1"/>
                                          </p:val>
                                        </p:tav>
                                      </p:tavLst>
                                    </p:anim>
                                    <p:anim calcmode="lin" valueType="num">
                                      <p:cBhvr additive="repl">
                                        <p:cTn id="25" dur="500" accel="50000" fill="hold">
                                          <p:stCondLst>
                                            <p:cond delay="500"/>
                                          </p:stCondLst>
                                        </p:cTn>
                                        <p:tgtEl>
                                          <p:spTgt spid="5124"/>
                                        </p:tgtEl>
                                        <p:attrNameLst>
                                          <p:attrName>ppt_y</p:attrName>
                                        </p:attrNameLst>
                                      </p:cBhvr>
                                      <p:tavLst>
                                        <p:tav tm="100000">
                                          <p:val>
                                            <p:strVal val="#ppt_y+.1"/>
                                          </p:val>
                                        </p:tav>
                                        <p:tav>
                                          <p:val>
                                            <p:strVal val="#ppt_y"/>
                                          </p:val>
                                        </p:tav>
                                      </p:tavLst>
                                    </p:anim>
                                    <p:animEffect transition="in" filter="fade">
                                      <p:cBhvr additive="repl">
                                        <p:cTn id="26" dur="1000" decel="50000">
                                          <p:stCondLst>
                                            <p:cond delay="0"/>
                                          </p:stCondLst>
                                        </p:cTn>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7C1E9892-A774-4345-A780-970920A0FE6A}"/>
              </a:ext>
            </a:extLst>
          </p:cNvPr>
          <p:cNvSpPr txBox="1">
            <a:spLocks noChangeArrowheads="1"/>
          </p:cNvSpPr>
          <p:nvPr/>
        </p:nvSpPr>
        <p:spPr bwMode="auto">
          <a:xfrm>
            <a:off x="360363" y="144463"/>
            <a:ext cx="9072562" cy="1017587"/>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u="sng">
                <a:solidFill>
                  <a:srgbClr val="A568D2"/>
                </a:solidFill>
                <a:latin typeface="Verdana" panose="020B0604030504040204" pitchFamily="34" charset="0"/>
              </a:rPr>
              <a:t>Villégiature</a:t>
            </a:r>
            <a:r>
              <a:rPr lang="fr-FR" altLang="fr-FR" sz="2000" b="1">
                <a:solidFill>
                  <a:srgbClr val="A568D2"/>
                </a:solidFill>
                <a:latin typeface="Verdana" panose="020B0604030504040204" pitchFamily="34" charset="0"/>
              </a:rPr>
              <a:t> : le terme désigne un lieu de séjour touristique qui n’implique que des déplacements limités. Origine du mot : séjourner dans sa « villa » (antiquité)</a:t>
            </a:r>
          </a:p>
        </p:txBody>
      </p:sp>
      <p:pic>
        <p:nvPicPr>
          <p:cNvPr id="6146" name="Picture 2">
            <a:extLst>
              <a:ext uri="{FF2B5EF4-FFF2-40B4-BE49-F238E27FC236}">
                <a16:creationId xmlns:a16="http://schemas.microsoft.com/office/drawing/2014/main" id="{83629516-A469-4E9A-9744-1DF938791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388" y="1439863"/>
            <a:ext cx="7405687" cy="5554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3">
            <a:extLst>
              <a:ext uri="{FF2B5EF4-FFF2-40B4-BE49-F238E27FC236}">
                <a16:creationId xmlns:a16="http://schemas.microsoft.com/office/drawing/2014/main" id="{FABF81D8-C835-4EC7-9A97-B310D4021094}"/>
              </a:ext>
            </a:extLst>
          </p:cNvPr>
          <p:cNvSpPr txBox="1">
            <a:spLocks noChangeArrowheads="1"/>
          </p:cNvSpPr>
          <p:nvPr/>
        </p:nvSpPr>
        <p:spPr bwMode="auto">
          <a:xfrm>
            <a:off x="71438" y="1584325"/>
            <a:ext cx="2376487" cy="50387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Exemple de villa romaine : la villa Getty (magnat américain de la finance et du pétrole) </a:t>
            </a:r>
            <a:r>
              <a:rPr lang="fr-FR" altLang="fr-FR" sz="2000">
                <a:latin typeface="Verdana" panose="020B0604030504040204" pitchFamily="34" charset="0"/>
              </a:rPr>
              <a:t>reconstitution de la villa des Papyrus d'Herculanum d’un riche romain (Ier siècle av. J-C) à Los Angeles (Californie)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1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fill="hold" nodeType="clickEffect">
                                  <p:stCondLst>
                                    <p:cond delay="0"/>
                                  </p:stCondLst>
                                  <p:childTnLst>
                                    <p:set>
                                      <p:cBhvr additive="repl">
                                        <p:cTn id="10" dur="1" fill="hold">
                                          <p:stCondLst>
                                            <p:cond delay="0"/>
                                          </p:stCondLst>
                                        </p:cTn>
                                        <p:tgtEl>
                                          <p:spTgt spid="6146"/>
                                        </p:tgtEl>
                                        <p:attrNameLst>
                                          <p:attrName>style.visibility</p:attrName>
                                        </p:attrNameLst>
                                      </p:cBhvr>
                                      <p:to>
                                        <p:strVal val="visible"/>
                                      </p:to>
                                    </p:set>
                                    <p:anim calcmode="lin" valueType="num">
                                      <p:cBhvr additive="repl">
                                        <p:cTn id="11" dur="500" decel="50000" fill="hold">
                                          <p:stCondLst>
                                            <p:cond delay="0"/>
                                          </p:stCondLst>
                                        </p:cTn>
                                        <p:tgtEl>
                                          <p:spTgt spid="6146"/>
                                        </p:tgtEl>
                                        <p:attrNameLst>
                                          <p:attrName>r</p:attrName>
                                        </p:attrNameLst>
                                      </p:cBhvr>
                                      <p:tavLst>
                                        <p:tav tm="100000">
                                          <p:val>
                                            <p:strVal val="-90"/>
                                          </p:val>
                                        </p:tav>
                                        <p:tav>
                                          <p:val>
                                            <p:strVal val="0"/>
                                          </p:val>
                                        </p:tav>
                                      </p:tavLst>
                                    </p:anim>
                                    <p:anim calcmode="lin" valueType="num">
                                      <p:cBhvr additive="repl">
                                        <p:cTn id="12" dur="500" decel="50000" fill="hold">
                                          <p:stCondLst>
                                            <p:cond delay="0"/>
                                          </p:stCondLst>
                                        </p:cTn>
                                        <p:tgtEl>
                                          <p:spTgt spid="6146"/>
                                        </p:tgtEl>
                                        <p:attrNameLst>
                                          <p:attrName>ppt_w</p:attrName>
                                        </p:attrNameLst>
                                      </p:cBhvr>
                                      <p:tavLst>
                                        <p:tav tm="100000">
                                          <p:val>
                                            <p:strVal val="#ppt_w"/>
                                          </p:val>
                                        </p:tav>
                                        <p:tav>
                                          <p:val>
                                            <p:strVal val="#ppt_w*.05"/>
                                          </p:val>
                                        </p:tav>
                                      </p:tavLst>
                                    </p:anim>
                                    <p:anim calcmode="lin" valueType="num">
                                      <p:cBhvr additive="repl">
                                        <p:cTn id="13" dur="500" accel="50000" fill="hold">
                                          <p:stCondLst>
                                            <p:cond delay="500"/>
                                          </p:stCondLst>
                                        </p:cTn>
                                        <p:tgtEl>
                                          <p:spTgt spid="6146"/>
                                        </p:tgtEl>
                                        <p:attrNameLst>
                                          <p:attrName>ppt_w</p:attrName>
                                        </p:attrNameLst>
                                      </p:cBhvr>
                                      <p:tavLst>
                                        <p:tav tm="100000">
                                          <p:val>
                                            <p:strVal val="#ppt_w*.05"/>
                                          </p:val>
                                        </p:tav>
                                        <p:tav>
                                          <p:val>
                                            <p:strVal val="#ppt_w"/>
                                          </p:val>
                                        </p:tav>
                                      </p:tavLst>
                                    </p:anim>
                                    <p:anim calcmode="lin" valueType="num">
                                      <p:cBhvr additive="repl">
                                        <p:cTn id="14" dur="1000" fill="hold"/>
                                        <p:tgtEl>
                                          <p:spTgt spid="6146"/>
                                        </p:tgtEl>
                                        <p:attrNameLst>
                                          <p:attrName>ppt_h</p:attrName>
                                        </p:attrNameLst>
                                      </p:cBhvr>
                                      <p:tavLst>
                                        <p:tav tm="100000">
                                          <p:val>
                                            <p:strVal val="#ppt_h"/>
                                          </p:val>
                                        </p:tav>
                                        <p:tav>
                                          <p:val>
                                            <p:strVal val="#ppt_h"/>
                                          </p:val>
                                        </p:tav>
                                      </p:tavLst>
                                    </p:anim>
                                    <p:anim calcmode="lin" valueType="num">
                                      <p:cBhvr additive="repl">
                                        <p:cTn id="15" dur="500" decel="50000" fill="hold">
                                          <p:stCondLst>
                                            <p:cond delay="0"/>
                                          </p:stCondLst>
                                        </p:cTn>
                                        <p:tgtEl>
                                          <p:spTgt spid="6146"/>
                                        </p:tgtEl>
                                        <p:attrNameLst>
                                          <p:attrName>ppt_x</p:attrName>
                                        </p:attrNameLst>
                                      </p:cBhvr>
                                      <p:tavLst>
                                        <p:tav tm="100000">
                                          <p:val>
                                            <p:strVal val="#ppt_x+.4"/>
                                          </p:val>
                                        </p:tav>
                                        <p:tav>
                                          <p:val>
                                            <p:strVal val="#ppt_x"/>
                                          </p:val>
                                        </p:tav>
                                      </p:tavLst>
                                    </p:anim>
                                    <p:anim calcmode="lin" valueType="num">
                                      <p:cBhvr additive="repl">
                                        <p:cTn id="16" dur="500" decel="50000" fill="hold">
                                          <p:stCondLst>
                                            <p:cond delay="0"/>
                                          </p:stCondLst>
                                        </p:cTn>
                                        <p:tgtEl>
                                          <p:spTgt spid="6146"/>
                                        </p:tgtEl>
                                        <p:attrNameLst>
                                          <p:attrName>ppt_y</p:attrName>
                                        </p:attrNameLst>
                                      </p:cBhvr>
                                      <p:tavLst>
                                        <p:tav tm="100000">
                                          <p:val>
                                            <p:strVal val="#ppt_y-.2"/>
                                          </p:val>
                                        </p:tav>
                                        <p:tav>
                                          <p:val>
                                            <p:strVal val="#ppt_y+.1"/>
                                          </p:val>
                                        </p:tav>
                                      </p:tavLst>
                                    </p:anim>
                                    <p:anim calcmode="lin" valueType="num">
                                      <p:cBhvr additive="repl">
                                        <p:cTn id="17" dur="500" accel="50000" fill="hold">
                                          <p:stCondLst>
                                            <p:cond delay="500"/>
                                          </p:stCondLst>
                                        </p:cTn>
                                        <p:tgtEl>
                                          <p:spTgt spid="6146"/>
                                        </p:tgtEl>
                                        <p:attrNameLst>
                                          <p:attrName>ppt_y</p:attrName>
                                        </p:attrNameLst>
                                      </p:cBhvr>
                                      <p:tavLst>
                                        <p:tav tm="100000">
                                          <p:val>
                                            <p:strVal val="#ppt_y+.1"/>
                                          </p:val>
                                        </p:tav>
                                        <p:tav>
                                          <p:val>
                                            <p:strVal val="#ppt_y"/>
                                          </p:val>
                                        </p:tav>
                                      </p:tavLst>
                                    </p:anim>
                                    <p:animEffect transition="in" filter="fade">
                                      <p:cBhvr additive="repl">
                                        <p:cTn id="18" dur="1000" decel="50000">
                                          <p:stCondLst>
                                            <p:cond delay="0"/>
                                          </p:stCondLst>
                                        </p:cTn>
                                        <p:tgtEl>
                                          <p:spTgt spid="6146"/>
                                        </p:tgtEl>
                                      </p:cBhvr>
                                    </p:animEffect>
                                  </p:childTnLst>
                                </p:cTn>
                              </p:par>
                              <p:par>
                                <p:cTn id="19" presetID="25" presetClass="entr" fill="hold" nodeType="withEffect">
                                  <p:stCondLst>
                                    <p:cond delay="0"/>
                                  </p:stCondLst>
                                  <p:childTnLst>
                                    <p:set>
                                      <p:cBhvr additive="repl">
                                        <p:cTn id="20" dur="1" fill="hold">
                                          <p:stCondLst>
                                            <p:cond delay="0"/>
                                          </p:stCondLst>
                                        </p:cTn>
                                        <p:tgtEl>
                                          <p:spTgt spid="6147"/>
                                        </p:tgtEl>
                                        <p:attrNameLst>
                                          <p:attrName>style.visibility</p:attrName>
                                        </p:attrNameLst>
                                      </p:cBhvr>
                                      <p:to>
                                        <p:strVal val="visible"/>
                                      </p:to>
                                    </p:set>
                                    <p:anim calcmode="lin" valueType="num">
                                      <p:cBhvr additive="repl">
                                        <p:cTn id="21" dur="500" decel="50000" fill="hold">
                                          <p:stCondLst>
                                            <p:cond delay="0"/>
                                          </p:stCondLst>
                                        </p:cTn>
                                        <p:tgtEl>
                                          <p:spTgt spid="6147"/>
                                        </p:tgtEl>
                                        <p:attrNameLst>
                                          <p:attrName>r</p:attrName>
                                        </p:attrNameLst>
                                      </p:cBhvr>
                                      <p:tavLst>
                                        <p:tav tm="100000">
                                          <p:val>
                                            <p:strVal val="-90"/>
                                          </p:val>
                                        </p:tav>
                                        <p:tav>
                                          <p:val>
                                            <p:strVal val="0"/>
                                          </p:val>
                                        </p:tav>
                                      </p:tavLst>
                                    </p:anim>
                                    <p:anim calcmode="lin" valueType="num">
                                      <p:cBhvr additive="repl">
                                        <p:cTn id="22" dur="500" decel="50000" fill="hold">
                                          <p:stCondLst>
                                            <p:cond delay="0"/>
                                          </p:stCondLst>
                                        </p:cTn>
                                        <p:tgtEl>
                                          <p:spTgt spid="6147"/>
                                        </p:tgtEl>
                                        <p:attrNameLst>
                                          <p:attrName>ppt_w</p:attrName>
                                        </p:attrNameLst>
                                      </p:cBhvr>
                                      <p:tavLst>
                                        <p:tav tm="100000">
                                          <p:val>
                                            <p:strVal val="#ppt_w"/>
                                          </p:val>
                                        </p:tav>
                                        <p:tav>
                                          <p:val>
                                            <p:strVal val="#ppt_w*.05"/>
                                          </p:val>
                                        </p:tav>
                                      </p:tavLst>
                                    </p:anim>
                                    <p:anim calcmode="lin" valueType="num">
                                      <p:cBhvr additive="repl">
                                        <p:cTn id="23" dur="500" accel="50000" fill="hold">
                                          <p:stCondLst>
                                            <p:cond delay="500"/>
                                          </p:stCondLst>
                                        </p:cTn>
                                        <p:tgtEl>
                                          <p:spTgt spid="6147"/>
                                        </p:tgtEl>
                                        <p:attrNameLst>
                                          <p:attrName>ppt_w</p:attrName>
                                        </p:attrNameLst>
                                      </p:cBhvr>
                                      <p:tavLst>
                                        <p:tav tm="100000">
                                          <p:val>
                                            <p:strVal val="#ppt_w*.05"/>
                                          </p:val>
                                        </p:tav>
                                        <p:tav>
                                          <p:val>
                                            <p:strVal val="#ppt_w"/>
                                          </p:val>
                                        </p:tav>
                                      </p:tavLst>
                                    </p:anim>
                                    <p:anim calcmode="lin" valueType="num">
                                      <p:cBhvr additive="repl">
                                        <p:cTn id="24" dur="1000" fill="hold"/>
                                        <p:tgtEl>
                                          <p:spTgt spid="6147"/>
                                        </p:tgtEl>
                                        <p:attrNameLst>
                                          <p:attrName>ppt_h</p:attrName>
                                        </p:attrNameLst>
                                      </p:cBhvr>
                                      <p:tavLst>
                                        <p:tav tm="100000">
                                          <p:val>
                                            <p:strVal val="#ppt_h"/>
                                          </p:val>
                                        </p:tav>
                                        <p:tav>
                                          <p:val>
                                            <p:strVal val="#ppt_h"/>
                                          </p:val>
                                        </p:tav>
                                      </p:tavLst>
                                    </p:anim>
                                    <p:anim calcmode="lin" valueType="num">
                                      <p:cBhvr additive="repl">
                                        <p:cTn id="25" dur="500" decel="50000" fill="hold">
                                          <p:stCondLst>
                                            <p:cond delay="0"/>
                                          </p:stCondLst>
                                        </p:cTn>
                                        <p:tgtEl>
                                          <p:spTgt spid="6147"/>
                                        </p:tgtEl>
                                        <p:attrNameLst>
                                          <p:attrName>ppt_x</p:attrName>
                                        </p:attrNameLst>
                                      </p:cBhvr>
                                      <p:tavLst>
                                        <p:tav tm="100000">
                                          <p:val>
                                            <p:strVal val="#ppt_x+.4"/>
                                          </p:val>
                                        </p:tav>
                                        <p:tav>
                                          <p:val>
                                            <p:strVal val="#ppt_x"/>
                                          </p:val>
                                        </p:tav>
                                      </p:tavLst>
                                    </p:anim>
                                    <p:anim calcmode="lin" valueType="num">
                                      <p:cBhvr additive="repl">
                                        <p:cTn id="26" dur="500" decel="50000" fill="hold">
                                          <p:stCondLst>
                                            <p:cond delay="0"/>
                                          </p:stCondLst>
                                        </p:cTn>
                                        <p:tgtEl>
                                          <p:spTgt spid="6147"/>
                                        </p:tgtEl>
                                        <p:attrNameLst>
                                          <p:attrName>ppt_y</p:attrName>
                                        </p:attrNameLst>
                                      </p:cBhvr>
                                      <p:tavLst>
                                        <p:tav tm="100000">
                                          <p:val>
                                            <p:strVal val="#ppt_y-.2"/>
                                          </p:val>
                                        </p:tav>
                                        <p:tav>
                                          <p:val>
                                            <p:strVal val="#ppt_y+.1"/>
                                          </p:val>
                                        </p:tav>
                                      </p:tavLst>
                                    </p:anim>
                                    <p:anim calcmode="lin" valueType="num">
                                      <p:cBhvr additive="repl">
                                        <p:cTn id="27" dur="500" accel="50000" fill="hold">
                                          <p:stCondLst>
                                            <p:cond delay="500"/>
                                          </p:stCondLst>
                                        </p:cTn>
                                        <p:tgtEl>
                                          <p:spTgt spid="6147"/>
                                        </p:tgtEl>
                                        <p:attrNameLst>
                                          <p:attrName>ppt_y</p:attrName>
                                        </p:attrNameLst>
                                      </p:cBhvr>
                                      <p:tavLst>
                                        <p:tav tm="100000">
                                          <p:val>
                                            <p:strVal val="#ppt_y+.1"/>
                                          </p:val>
                                        </p:tav>
                                        <p:tav>
                                          <p:val>
                                            <p:strVal val="#ppt_y"/>
                                          </p:val>
                                        </p:tav>
                                      </p:tavLst>
                                    </p:anim>
                                    <p:animEffect transition="in" filter="fade">
                                      <p:cBhvr additive="repl">
                                        <p:cTn id="28" dur="1000" decel="50000">
                                          <p:stCondLst>
                                            <p:cond delay="0"/>
                                          </p:stCondLst>
                                        </p:cTn>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a:extLst>
              <a:ext uri="{FF2B5EF4-FFF2-40B4-BE49-F238E27FC236}">
                <a16:creationId xmlns:a16="http://schemas.microsoft.com/office/drawing/2014/main" id="{10CBF05C-D6F7-434C-8D41-0AA0E8558C76}"/>
              </a:ext>
            </a:extLst>
          </p:cNvPr>
          <p:cNvSpPr txBox="1">
            <a:spLocks noChangeArrowheads="1"/>
          </p:cNvSpPr>
          <p:nvPr/>
        </p:nvSpPr>
        <p:spPr bwMode="auto">
          <a:xfrm>
            <a:off x="287338" y="287338"/>
            <a:ext cx="2376487" cy="431800"/>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 le Moyen Âge</a:t>
            </a:r>
          </a:p>
        </p:txBody>
      </p:sp>
      <p:sp>
        <p:nvSpPr>
          <p:cNvPr id="7170" name="Text Box 2">
            <a:extLst>
              <a:ext uri="{FF2B5EF4-FFF2-40B4-BE49-F238E27FC236}">
                <a16:creationId xmlns:a16="http://schemas.microsoft.com/office/drawing/2014/main" id="{12D88E13-6A8C-4EBB-AEF8-42D405F2E424}"/>
              </a:ext>
            </a:extLst>
          </p:cNvPr>
          <p:cNvSpPr txBox="1">
            <a:spLocks noChangeArrowheads="1"/>
          </p:cNvSpPr>
          <p:nvPr/>
        </p:nvSpPr>
        <p:spPr bwMode="auto">
          <a:xfrm>
            <a:off x="287338" y="1152525"/>
            <a:ext cx="1655762" cy="431800"/>
          </a:xfrm>
          <a:prstGeom prst="rect">
            <a:avLst/>
          </a:prstGeom>
          <a:solidFill>
            <a:srgbClr val="CBDBED"/>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insécurité</a:t>
            </a:r>
          </a:p>
        </p:txBody>
      </p:sp>
      <p:sp>
        <p:nvSpPr>
          <p:cNvPr id="7171" name="Text Box 3">
            <a:extLst>
              <a:ext uri="{FF2B5EF4-FFF2-40B4-BE49-F238E27FC236}">
                <a16:creationId xmlns:a16="http://schemas.microsoft.com/office/drawing/2014/main" id="{F51DB406-F45E-4E75-9835-5D6517740A14}"/>
              </a:ext>
            </a:extLst>
          </p:cNvPr>
          <p:cNvSpPr txBox="1">
            <a:spLocks noChangeArrowheads="1"/>
          </p:cNvSpPr>
          <p:nvPr/>
        </p:nvSpPr>
        <p:spPr bwMode="auto">
          <a:xfrm>
            <a:off x="2087563" y="936625"/>
            <a:ext cx="4608512" cy="720725"/>
          </a:xfrm>
          <a:prstGeom prst="rect">
            <a:avLst/>
          </a:prstGeom>
          <a:solidFill>
            <a:srgbClr val="CBDBED"/>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a:latin typeface="Verdana" panose="020B0604030504040204" pitchFamily="34" charset="0"/>
              </a:rPr>
              <a:t>Grandes invasions</a:t>
            </a:r>
          </a:p>
          <a:p>
            <a:pPr algn="ctr">
              <a:lnSpc>
                <a:spcPct val="102000"/>
              </a:lnSpc>
            </a:pPr>
            <a:r>
              <a:rPr lang="fr-FR" altLang="fr-FR" sz="2000">
                <a:latin typeface="Verdana" panose="020B0604030504040204" pitchFamily="34" charset="0"/>
              </a:rPr>
              <a:t>Vikings, musulmans, Hongrois)</a:t>
            </a:r>
          </a:p>
        </p:txBody>
      </p:sp>
      <p:sp>
        <p:nvSpPr>
          <p:cNvPr id="7172" name="Text Box 4">
            <a:extLst>
              <a:ext uri="{FF2B5EF4-FFF2-40B4-BE49-F238E27FC236}">
                <a16:creationId xmlns:a16="http://schemas.microsoft.com/office/drawing/2014/main" id="{274AC0FF-7579-4298-BAA2-FB5460FEB470}"/>
              </a:ext>
            </a:extLst>
          </p:cNvPr>
          <p:cNvSpPr txBox="1">
            <a:spLocks noChangeArrowheads="1"/>
          </p:cNvSpPr>
          <p:nvPr/>
        </p:nvSpPr>
        <p:spPr bwMode="auto">
          <a:xfrm>
            <a:off x="6840538" y="936625"/>
            <a:ext cx="3168650" cy="709613"/>
          </a:xfrm>
          <a:prstGeom prst="rect">
            <a:avLst/>
          </a:prstGeom>
          <a:solidFill>
            <a:srgbClr val="CBDBED"/>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ralentissement de la croissance urbaine </a:t>
            </a:r>
          </a:p>
        </p:txBody>
      </p:sp>
      <p:sp>
        <p:nvSpPr>
          <p:cNvPr id="7173" name="Freeform 5">
            <a:extLst>
              <a:ext uri="{FF2B5EF4-FFF2-40B4-BE49-F238E27FC236}">
                <a16:creationId xmlns:a16="http://schemas.microsoft.com/office/drawing/2014/main" id="{05C122B4-E40F-4370-B53C-F5C32C16A7C5}"/>
              </a:ext>
            </a:extLst>
          </p:cNvPr>
          <p:cNvSpPr>
            <a:spLocks noChangeArrowheads="1"/>
          </p:cNvSpPr>
          <p:nvPr/>
        </p:nvSpPr>
        <p:spPr bwMode="auto">
          <a:xfrm>
            <a:off x="982663" y="1728788"/>
            <a:ext cx="1587" cy="790575"/>
          </a:xfrm>
          <a:custGeom>
            <a:avLst/>
            <a:gdLst>
              <a:gd name="T0" fmla="*/ 0 w 1"/>
              <a:gd name="T1" fmla="*/ 0 h 2197"/>
              <a:gd name="T2" fmla="*/ 0 w 1"/>
              <a:gd name="T3" fmla="*/ 2196 h 2197"/>
            </a:gdLst>
            <a:ahLst/>
            <a:cxnLst>
              <a:cxn ang="0">
                <a:pos x="T0" y="T1"/>
              </a:cxn>
              <a:cxn ang="0">
                <a:pos x="T2" y="T3"/>
              </a:cxn>
            </a:cxnLst>
            <a:rect l="0" t="0" r="r" b="b"/>
            <a:pathLst>
              <a:path w="1" h="2197">
                <a:moveTo>
                  <a:pt x="0" y="0"/>
                </a:moveTo>
                <a:lnTo>
                  <a:pt x="0" y="2196"/>
                </a:lnTo>
              </a:path>
            </a:pathLst>
          </a:custGeom>
          <a:noFill/>
          <a:ln w="5724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174" name="Freeform 6">
            <a:extLst>
              <a:ext uri="{FF2B5EF4-FFF2-40B4-BE49-F238E27FC236}">
                <a16:creationId xmlns:a16="http://schemas.microsoft.com/office/drawing/2014/main" id="{07C8570C-ED69-4852-9A5E-62135DDED6B1}"/>
              </a:ext>
            </a:extLst>
          </p:cNvPr>
          <p:cNvSpPr>
            <a:spLocks noChangeArrowheads="1"/>
          </p:cNvSpPr>
          <p:nvPr/>
        </p:nvSpPr>
        <p:spPr bwMode="auto">
          <a:xfrm>
            <a:off x="4522788" y="1789113"/>
            <a:ext cx="1587" cy="731837"/>
          </a:xfrm>
          <a:custGeom>
            <a:avLst/>
            <a:gdLst>
              <a:gd name="T0" fmla="*/ 0 w 1"/>
              <a:gd name="T1" fmla="*/ 0 h 2032"/>
              <a:gd name="T2" fmla="*/ 0 w 1"/>
              <a:gd name="T3" fmla="*/ 2031 h 2032"/>
            </a:gdLst>
            <a:ahLst/>
            <a:cxnLst>
              <a:cxn ang="0">
                <a:pos x="T0" y="T1"/>
              </a:cxn>
              <a:cxn ang="0">
                <a:pos x="T2" y="T3"/>
              </a:cxn>
            </a:cxnLst>
            <a:rect l="0" t="0" r="r" b="b"/>
            <a:pathLst>
              <a:path w="1" h="2032">
                <a:moveTo>
                  <a:pt x="0" y="0"/>
                </a:moveTo>
                <a:lnTo>
                  <a:pt x="0" y="2031"/>
                </a:lnTo>
              </a:path>
            </a:pathLst>
          </a:custGeom>
          <a:noFill/>
          <a:ln w="5724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175" name="Freeform 7">
            <a:extLst>
              <a:ext uri="{FF2B5EF4-FFF2-40B4-BE49-F238E27FC236}">
                <a16:creationId xmlns:a16="http://schemas.microsoft.com/office/drawing/2014/main" id="{1BDE02A6-2F6D-41D8-8F51-E8587ED4C417}"/>
              </a:ext>
            </a:extLst>
          </p:cNvPr>
          <p:cNvSpPr>
            <a:spLocks noChangeArrowheads="1"/>
          </p:cNvSpPr>
          <p:nvPr/>
        </p:nvSpPr>
        <p:spPr bwMode="auto">
          <a:xfrm>
            <a:off x="8386763" y="1789113"/>
            <a:ext cx="1587" cy="730250"/>
          </a:xfrm>
          <a:custGeom>
            <a:avLst/>
            <a:gdLst>
              <a:gd name="T0" fmla="*/ 0 w 1"/>
              <a:gd name="T1" fmla="*/ 0 h 2028"/>
              <a:gd name="T2" fmla="*/ 0 w 1"/>
              <a:gd name="T3" fmla="*/ 2027 h 2028"/>
            </a:gdLst>
            <a:ahLst/>
            <a:cxnLst>
              <a:cxn ang="0">
                <a:pos x="T0" y="T1"/>
              </a:cxn>
              <a:cxn ang="0">
                <a:pos x="T2" y="T3"/>
              </a:cxn>
            </a:cxnLst>
            <a:rect l="0" t="0" r="r" b="b"/>
            <a:pathLst>
              <a:path w="1" h="2028">
                <a:moveTo>
                  <a:pt x="0" y="0"/>
                </a:moveTo>
                <a:lnTo>
                  <a:pt x="0" y="2027"/>
                </a:lnTo>
              </a:path>
            </a:pathLst>
          </a:custGeom>
          <a:noFill/>
          <a:ln w="5724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176" name="Freeform 8">
            <a:extLst>
              <a:ext uri="{FF2B5EF4-FFF2-40B4-BE49-F238E27FC236}">
                <a16:creationId xmlns:a16="http://schemas.microsoft.com/office/drawing/2014/main" id="{1EFC381C-419C-41A1-B84F-D34232A174A3}"/>
              </a:ext>
            </a:extLst>
          </p:cNvPr>
          <p:cNvSpPr>
            <a:spLocks noChangeArrowheads="1"/>
          </p:cNvSpPr>
          <p:nvPr/>
        </p:nvSpPr>
        <p:spPr bwMode="auto">
          <a:xfrm>
            <a:off x="936625" y="2503488"/>
            <a:ext cx="7451725" cy="1587"/>
          </a:xfrm>
          <a:custGeom>
            <a:avLst/>
            <a:gdLst>
              <a:gd name="T0" fmla="*/ 0 w 20699"/>
              <a:gd name="T1" fmla="*/ 0 h 1"/>
              <a:gd name="T2" fmla="*/ 20698 w 20699"/>
              <a:gd name="T3" fmla="*/ 0 h 1"/>
            </a:gdLst>
            <a:ahLst/>
            <a:cxnLst>
              <a:cxn ang="0">
                <a:pos x="T0" y="T1"/>
              </a:cxn>
              <a:cxn ang="0">
                <a:pos x="T2" y="T3"/>
              </a:cxn>
            </a:cxnLst>
            <a:rect l="0" t="0" r="r" b="b"/>
            <a:pathLst>
              <a:path w="20699" h="1">
                <a:moveTo>
                  <a:pt x="0" y="0"/>
                </a:moveTo>
                <a:lnTo>
                  <a:pt x="20698" y="0"/>
                </a:lnTo>
              </a:path>
            </a:pathLst>
          </a:custGeom>
          <a:noFill/>
          <a:ln w="5724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177" name="Freeform 9">
            <a:extLst>
              <a:ext uri="{FF2B5EF4-FFF2-40B4-BE49-F238E27FC236}">
                <a16:creationId xmlns:a16="http://schemas.microsoft.com/office/drawing/2014/main" id="{B55D7FAE-528D-4120-B316-74BF850D1A6C}"/>
              </a:ext>
            </a:extLst>
          </p:cNvPr>
          <p:cNvSpPr>
            <a:spLocks/>
          </p:cNvSpPr>
          <p:nvPr/>
        </p:nvSpPr>
        <p:spPr bwMode="auto">
          <a:xfrm>
            <a:off x="4522788" y="2503488"/>
            <a:ext cx="1587" cy="720725"/>
          </a:xfrm>
          <a:custGeom>
            <a:avLst/>
            <a:gdLst>
              <a:gd name="T0" fmla="*/ 0 w 1"/>
              <a:gd name="T1" fmla="*/ 0 h 2001"/>
              <a:gd name="T2" fmla="*/ 0 w 1"/>
              <a:gd name="T3" fmla="*/ 2000 h 2001"/>
            </a:gdLst>
            <a:ahLst/>
            <a:cxnLst>
              <a:cxn ang="0">
                <a:pos x="T0" y="T1"/>
              </a:cxn>
              <a:cxn ang="0">
                <a:pos x="T2" y="T3"/>
              </a:cxn>
            </a:cxnLst>
            <a:rect l="0" t="0" r="r" b="b"/>
            <a:pathLst>
              <a:path w="1" h="2001">
                <a:moveTo>
                  <a:pt x="0" y="0"/>
                </a:moveTo>
                <a:lnTo>
                  <a:pt x="0" y="200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178" name="Text Box 10">
            <a:extLst>
              <a:ext uri="{FF2B5EF4-FFF2-40B4-BE49-F238E27FC236}">
                <a16:creationId xmlns:a16="http://schemas.microsoft.com/office/drawing/2014/main" id="{E2E54508-1967-4D91-9FA8-1EAFA4BEB09D}"/>
              </a:ext>
            </a:extLst>
          </p:cNvPr>
          <p:cNvSpPr txBox="1">
            <a:spLocks noChangeArrowheads="1"/>
          </p:cNvSpPr>
          <p:nvPr/>
        </p:nvSpPr>
        <p:spPr bwMode="auto">
          <a:xfrm>
            <a:off x="431800" y="3311525"/>
            <a:ext cx="9359900" cy="492125"/>
          </a:xfrm>
          <a:prstGeom prst="rect">
            <a:avLst/>
          </a:prstGeom>
          <a:solidFill>
            <a:srgbClr val="CBDBED"/>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a:latin typeface="Verdana" panose="020B0604030504040204" pitchFamily="34" charset="0"/>
              </a:rPr>
              <a:t>formes de tourisme développées dans l’Antiquité disparaissent </a:t>
            </a:r>
          </a:p>
        </p:txBody>
      </p:sp>
      <p:sp>
        <p:nvSpPr>
          <p:cNvPr id="7179" name="Text Box 11">
            <a:extLst>
              <a:ext uri="{FF2B5EF4-FFF2-40B4-BE49-F238E27FC236}">
                <a16:creationId xmlns:a16="http://schemas.microsoft.com/office/drawing/2014/main" id="{E963F6D8-C708-4FFB-8B9E-95AEB88A73C5}"/>
              </a:ext>
            </a:extLst>
          </p:cNvPr>
          <p:cNvSpPr txBox="1">
            <a:spLocks noChangeArrowheads="1"/>
          </p:cNvSpPr>
          <p:nvPr/>
        </p:nvSpPr>
        <p:spPr bwMode="auto">
          <a:xfrm>
            <a:off x="215900" y="4679950"/>
            <a:ext cx="9072563" cy="431800"/>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 prémices du tourisme entre le XVIe et le XVIIe siècle</a:t>
            </a:r>
          </a:p>
        </p:txBody>
      </p:sp>
      <p:sp>
        <p:nvSpPr>
          <p:cNvPr id="7180" name="Text Box 12">
            <a:extLst>
              <a:ext uri="{FF2B5EF4-FFF2-40B4-BE49-F238E27FC236}">
                <a16:creationId xmlns:a16="http://schemas.microsoft.com/office/drawing/2014/main" id="{305AC647-C86B-4126-93F0-AF1D98D6CB69}"/>
              </a:ext>
            </a:extLst>
          </p:cNvPr>
          <p:cNvSpPr txBox="1">
            <a:spLocks noChangeArrowheads="1"/>
          </p:cNvSpPr>
          <p:nvPr/>
        </p:nvSpPr>
        <p:spPr bwMode="auto">
          <a:xfrm>
            <a:off x="2016125" y="5256213"/>
            <a:ext cx="4608513" cy="400050"/>
          </a:xfrm>
          <a:prstGeom prst="rect">
            <a:avLst/>
          </a:prstGeom>
          <a:solidFill>
            <a:srgbClr val="F7C28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a:latin typeface="Verdana" panose="020B0604030504040204" pitchFamily="34" charset="0"/>
              </a:rPr>
              <a:t>Renaissance en Italie</a:t>
            </a:r>
          </a:p>
        </p:txBody>
      </p:sp>
      <p:sp>
        <p:nvSpPr>
          <p:cNvPr id="7181" name="Freeform 13">
            <a:extLst>
              <a:ext uri="{FF2B5EF4-FFF2-40B4-BE49-F238E27FC236}">
                <a16:creationId xmlns:a16="http://schemas.microsoft.com/office/drawing/2014/main" id="{91ADB856-CEC8-47C8-B83B-C8788AE6E80B}"/>
              </a:ext>
            </a:extLst>
          </p:cNvPr>
          <p:cNvSpPr>
            <a:spLocks/>
          </p:cNvSpPr>
          <p:nvPr/>
        </p:nvSpPr>
        <p:spPr bwMode="auto">
          <a:xfrm>
            <a:off x="4319588" y="5799138"/>
            <a:ext cx="1587" cy="576262"/>
          </a:xfrm>
          <a:custGeom>
            <a:avLst/>
            <a:gdLst>
              <a:gd name="T0" fmla="*/ 0 w 1"/>
              <a:gd name="T1" fmla="*/ 0 h 1601"/>
              <a:gd name="T2" fmla="*/ 0 w 1"/>
              <a:gd name="T3" fmla="*/ 1600 h 1601"/>
            </a:gdLst>
            <a:ahLst/>
            <a:cxnLst>
              <a:cxn ang="0">
                <a:pos x="T0" y="T1"/>
              </a:cxn>
              <a:cxn ang="0">
                <a:pos x="T2" y="T3"/>
              </a:cxn>
            </a:cxnLst>
            <a:rect l="0" t="0" r="r" b="b"/>
            <a:pathLst>
              <a:path w="1" h="1601">
                <a:moveTo>
                  <a:pt x="0" y="0"/>
                </a:moveTo>
                <a:lnTo>
                  <a:pt x="0" y="160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182" name="Text Box 14">
            <a:extLst>
              <a:ext uri="{FF2B5EF4-FFF2-40B4-BE49-F238E27FC236}">
                <a16:creationId xmlns:a16="http://schemas.microsoft.com/office/drawing/2014/main" id="{AA43EE49-A53E-4225-8CFC-4F1B7AF34908}"/>
              </a:ext>
            </a:extLst>
          </p:cNvPr>
          <p:cNvSpPr txBox="1">
            <a:spLocks noChangeArrowheads="1"/>
          </p:cNvSpPr>
          <p:nvPr/>
        </p:nvSpPr>
        <p:spPr bwMode="auto">
          <a:xfrm>
            <a:off x="1584325" y="6551613"/>
            <a:ext cx="5832475" cy="758825"/>
          </a:xfrm>
          <a:prstGeom prst="rect">
            <a:avLst/>
          </a:prstGeom>
          <a:solidFill>
            <a:srgbClr val="F7C28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a:latin typeface="Verdana" panose="020B0604030504040204" pitchFamily="34" charset="0"/>
              </a:rPr>
              <a:t>Italie visitée par les aristocrates, les poètes et les philosophes européens</a:t>
            </a:r>
          </a:p>
        </p:txBody>
      </p:sp>
      <p:sp>
        <p:nvSpPr>
          <p:cNvPr id="7183" name="Text Box 15">
            <a:extLst>
              <a:ext uri="{FF2B5EF4-FFF2-40B4-BE49-F238E27FC236}">
                <a16:creationId xmlns:a16="http://schemas.microsoft.com/office/drawing/2014/main" id="{DDBEA649-A1B5-486F-A4B1-76565E0E3B6E}"/>
              </a:ext>
            </a:extLst>
          </p:cNvPr>
          <p:cNvSpPr txBox="1">
            <a:spLocks noChangeArrowheads="1"/>
          </p:cNvSpPr>
          <p:nvPr/>
        </p:nvSpPr>
        <p:spPr bwMode="auto">
          <a:xfrm>
            <a:off x="215900" y="3887788"/>
            <a:ext cx="9431338" cy="70961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Mais se développent les pèlerinages : Jérusalem, Saint-Jacques de Compostelle, La Mecque.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1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71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717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7173"/>
                                        </p:tgtEl>
                                        <p:attrNameLst>
                                          <p:attrName>style.visibility</p:attrName>
                                        </p:attrNameLst>
                                      </p:cBhvr>
                                      <p:to>
                                        <p:strVal val="visible"/>
                                      </p:to>
                                    </p:set>
                                  </p:childTnLst>
                                </p:cTn>
                              </p:par>
                              <p:par>
                                <p:cTn id="23" presetID="1" presetClass="entr" fill="hold" nodeType="withEffect">
                                  <p:stCondLst>
                                    <p:cond delay="0"/>
                                  </p:stCondLst>
                                  <p:childTnLst>
                                    <p:set>
                                      <p:cBhvr additive="repl">
                                        <p:cTn id="24" dur="1" fill="hold">
                                          <p:stCondLst>
                                            <p:cond delay="0"/>
                                          </p:stCondLst>
                                        </p:cTn>
                                        <p:tgtEl>
                                          <p:spTgt spid="7174"/>
                                        </p:tgtEl>
                                        <p:attrNameLst>
                                          <p:attrName>style.visibility</p:attrName>
                                        </p:attrNameLst>
                                      </p:cBhvr>
                                      <p:to>
                                        <p:strVal val="visible"/>
                                      </p:to>
                                    </p:set>
                                  </p:childTnLst>
                                </p:cTn>
                              </p:par>
                              <p:par>
                                <p:cTn id="25" presetID="1" presetClass="entr" fill="hold" nodeType="withEffect">
                                  <p:stCondLst>
                                    <p:cond delay="0"/>
                                  </p:stCondLst>
                                  <p:childTnLst>
                                    <p:set>
                                      <p:cBhvr additive="repl">
                                        <p:cTn id="26" dur="1" fill="hold">
                                          <p:stCondLst>
                                            <p:cond delay="0"/>
                                          </p:stCondLst>
                                        </p:cTn>
                                        <p:tgtEl>
                                          <p:spTgt spid="7175"/>
                                        </p:tgtEl>
                                        <p:attrNameLst>
                                          <p:attrName>style.visibility</p:attrName>
                                        </p:attrNameLst>
                                      </p:cBhvr>
                                      <p:to>
                                        <p:strVal val="visible"/>
                                      </p:to>
                                    </p:set>
                                  </p:childTnLst>
                                </p:cTn>
                              </p:par>
                              <p:par>
                                <p:cTn id="27" presetID="1" presetClass="entr" fill="hold" nodeType="withEffect">
                                  <p:stCondLst>
                                    <p:cond delay="0"/>
                                  </p:stCondLst>
                                  <p:childTnLst>
                                    <p:set>
                                      <p:cBhvr additive="repl">
                                        <p:cTn id="28" dur="1" fill="hold">
                                          <p:stCondLst>
                                            <p:cond delay="0"/>
                                          </p:stCondLst>
                                        </p:cTn>
                                        <p:tgtEl>
                                          <p:spTgt spid="7176"/>
                                        </p:tgtEl>
                                        <p:attrNameLst>
                                          <p:attrName>style.visibility</p:attrName>
                                        </p:attrNameLst>
                                      </p:cBhvr>
                                      <p:to>
                                        <p:strVal val="visible"/>
                                      </p:to>
                                    </p:set>
                                  </p:childTnLst>
                                </p:cTn>
                              </p:par>
                              <p:par>
                                <p:cTn id="29" presetID="1" presetClass="entr" fill="hold" nodeType="withEffect">
                                  <p:stCondLst>
                                    <p:cond delay="0"/>
                                  </p:stCondLst>
                                  <p:childTnLst>
                                    <p:set>
                                      <p:cBhvr additive="repl">
                                        <p:cTn id="30" dur="1" fill="hold">
                                          <p:stCondLst>
                                            <p:cond delay="0"/>
                                          </p:stCondLst>
                                        </p:cTn>
                                        <p:tgtEl>
                                          <p:spTgt spid="717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717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718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nodeType="clickEffect">
                                  <p:stCondLst>
                                    <p:cond delay="0"/>
                                  </p:stCondLst>
                                  <p:childTnLst>
                                    <p:set>
                                      <p:cBhvr additive="repl">
                                        <p:cTn id="42" dur="1" fill="hold">
                                          <p:stCondLst>
                                            <p:cond delay="0"/>
                                          </p:stCondLst>
                                        </p:cTn>
                                        <p:tgtEl>
                                          <p:spTgt spid="717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fill="hold" nodeType="clickEffect">
                                  <p:stCondLst>
                                    <p:cond delay="0"/>
                                  </p:stCondLst>
                                  <p:childTnLst>
                                    <p:set>
                                      <p:cBhvr additive="repl">
                                        <p:cTn id="46" dur="1" fill="hold">
                                          <p:stCondLst>
                                            <p:cond delay="0"/>
                                          </p:stCondLst>
                                        </p:cTn>
                                        <p:tgtEl>
                                          <p:spTgt spid="718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fill="hold" nodeType="clickEffect">
                                  <p:stCondLst>
                                    <p:cond delay="0"/>
                                  </p:stCondLst>
                                  <p:childTnLst>
                                    <p:set>
                                      <p:cBhvr additive="repl">
                                        <p:cTn id="50" dur="1" fill="hold">
                                          <p:stCondLst>
                                            <p:cond delay="0"/>
                                          </p:stCondLst>
                                        </p:cTn>
                                        <p:tgtEl>
                                          <p:spTgt spid="718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fill="hold" nodeType="clickEffect">
                                  <p:stCondLst>
                                    <p:cond delay="0"/>
                                  </p:stCondLst>
                                  <p:childTnLst>
                                    <p:set>
                                      <p:cBhvr additive="repl">
                                        <p:cTn id="54" dur="1" fill="hold">
                                          <p:stCondLst>
                                            <p:cond delay="0"/>
                                          </p:stCondLst>
                                        </p:cTn>
                                        <p:tgtEl>
                                          <p:spTgt spid="7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a:extLst>
              <a:ext uri="{FF2B5EF4-FFF2-40B4-BE49-F238E27FC236}">
                <a16:creationId xmlns:a16="http://schemas.microsoft.com/office/drawing/2014/main" id="{F875D2D5-E2EE-4EDD-B291-55643651702E}"/>
              </a:ext>
            </a:extLst>
          </p:cNvPr>
          <p:cNvSpPr txBox="1">
            <a:spLocks noChangeArrowheads="1"/>
          </p:cNvSpPr>
          <p:nvPr/>
        </p:nvSpPr>
        <p:spPr bwMode="auto">
          <a:xfrm>
            <a:off x="215900" y="271463"/>
            <a:ext cx="7272338" cy="949325"/>
          </a:xfrm>
          <a:prstGeom prst="rect">
            <a:avLst/>
          </a:prstGeom>
          <a:solidFill>
            <a:srgbClr val="EDE464"/>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2/ Au XVIII</a:t>
            </a:r>
            <a:r>
              <a:rPr lang="fr-FR" altLang="fr-FR" sz="2400" baseline="33000">
                <a:latin typeface="Arial Black" panose="020B0A04020102020204" pitchFamily="34" charset="0"/>
              </a:rPr>
              <a:t>e</a:t>
            </a:r>
            <a:r>
              <a:rPr lang="fr-FR" altLang="fr-FR" sz="2400">
                <a:latin typeface="Arial Black" panose="020B0A04020102020204" pitchFamily="34" charset="0"/>
              </a:rPr>
              <a:t> et XIX</a:t>
            </a:r>
            <a:r>
              <a:rPr lang="fr-FR" altLang="fr-FR" sz="2400" baseline="33000">
                <a:latin typeface="Arial Black" panose="020B0A04020102020204" pitchFamily="34" charset="0"/>
              </a:rPr>
              <a:t>e</a:t>
            </a:r>
            <a:r>
              <a:rPr lang="fr-FR" altLang="fr-FR" sz="2400">
                <a:latin typeface="Arial Black" panose="020B0A04020102020204" pitchFamily="34" charset="0"/>
              </a:rPr>
              <a:t> siècles, le tourisme prend une nouvelle dimension.  </a:t>
            </a:r>
          </a:p>
        </p:txBody>
      </p:sp>
      <p:sp>
        <p:nvSpPr>
          <p:cNvPr id="8194" name="Text Box 2">
            <a:extLst>
              <a:ext uri="{FF2B5EF4-FFF2-40B4-BE49-F238E27FC236}">
                <a16:creationId xmlns:a16="http://schemas.microsoft.com/office/drawing/2014/main" id="{8E8BC5F8-AFE3-42A7-BFC2-607673F9BBFD}"/>
              </a:ext>
            </a:extLst>
          </p:cNvPr>
          <p:cNvSpPr txBox="1">
            <a:spLocks noChangeArrowheads="1"/>
          </p:cNvSpPr>
          <p:nvPr/>
        </p:nvSpPr>
        <p:spPr bwMode="auto">
          <a:xfrm>
            <a:off x="215900" y="1439863"/>
            <a:ext cx="6983413"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Années 1830 : apparition du mot « tourisme »</a:t>
            </a:r>
          </a:p>
        </p:txBody>
      </p:sp>
      <p:sp>
        <p:nvSpPr>
          <p:cNvPr id="8195" name="Text Box 3">
            <a:extLst>
              <a:ext uri="{FF2B5EF4-FFF2-40B4-BE49-F238E27FC236}">
                <a16:creationId xmlns:a16="http://schemas.microsoft.com/office/drawing/2014/main" id="{49E62FEC-3E39-47EF-B7C0-31650854604A}"/>
              </a:ext>
            </a:extLst>
          </p:cNvPr>
          <p:cNvSpPr txBox="1">
            <a:spLocks noChangeArrowheads="1"/>
          </p:cNvSpPr>
          <p:nvPr/>
        </p:nvSpPr>
        <p:spPr bwMode="auto">
          <a:xfrm>
            <a:off x="285725" y="2306217"/>
            <a:ext cx="2952750" cy="431800"/>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 le « Grand Tour »</a:t>
            </a:r>
          </a:p>
        </p:txBody>
      </p:sp>
      <p:sp>
        <p:nvSpPr>
          <p:cNvPr id="8196" name="Text Box 4">
            <a:extLst>
              <a:ext uri="{FF2B5EF4-FFF2-40B4-BE49-F238E27FC236}">
                <a16:creationId xmlns:a16="http://schemas.microsoft.com/office/drawing/2014/main" id="{CCB3FE92-5CEE-4725-8E63-D53B9744D3AA}"/>
              </a:ext>
            </a:extLst>
          </p:cNvPr>
          <p:cNvSpPr txBox="1">
            <a:spLocks noChangeArrowheads="1"/>
          </p:cNvSpPr>
          <p:nvPr/>
        </p:nvSpPr>
        <p:spPr bwMode="auto">
          <a:xfrm>
            <a:off x="310218" y="3172992"/>
            <a:ext cx="9431337" cy="163671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u="sng">
                <a:solidFill>
                  <a:srgbClr val="0F1DB6"/>
                </a:solidFill>
                <a:latin typeface="Verdana" panose="020B0604030504040204" pitchFamily="34" charset="0"/>
              </a:rPr>
              <a:t>Grand Tour</a:t>
            </a:r>
            <a:r>
              <a:rPr lang="fr-FR" altLang="fr-FR" sz="2000" b="1">
                <a:solidFill>
                  <a:srgbClr val="0F1DB6"/>
                </a:solidFill>
                <a:latin typeface="Verdana" panose="020B0604030504040204" pitchFamily="34" charset="0"/>
              </a:rPr>
              <a:t> : voyage en Europe pratiqué depuis la fin du  XVIIe siècle (mais surtout au XVIIIe siècle) par des jeunes hommes de l’aristocratie et de la haute bourgeoisie anglaise vers les villes d’art (surtout en Italie) pour forger leur culture. Des Allemands et des Français les imiteront.</a:t>
            </a:r>
          </a:p>
        </p:txBody>
      </p:sp>
      <p:sp>
        <p:nvSpPr>
          <p:cNvPr id="8197" name="Text Box 5">
            <a:extLst>
              <a:ext uri="{FF2B5EF4-FFF2-40B4-BE49-F238E27FC236}">
                <a16:creationId xmlns:a16="http://schemas.microsoft.com/office/drawing/2014/main" id="{36EDD565-E1D5-4059-95C1-48962423F157}"/>
              </a:ext>
            </a:extLst>
          </p:cNvPr>
          <p:cNvSpPr txBox="1">
            <a:spLocks noChangeArrowheads="1"/>
          </p:cNvSpPr>
          <p:nvPr/>
        </p:nvSpPr>
        <p:spPr bwMode="auto">
          <a:xfrm>
            <a:off x="364659" y="5019675"/>
            <a:ext cx="9515475" cy="431800"/>
          </a:xfrm>
          <a:prstGeom prst="rect">
            <a:avLst/>
          </a:prstGeom>
          <a:solidFill>
            <a:srgbClr val="C2EFC5"/>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u="sng">
                <a:latin typeface="Verdana" panose="020B0604030504040204" pitchFamily="34" charset="0"/>
              </a:rPr>
              <a:t>Remarque</a:t>
            </a:r>
            <a:r>
              <a:rPr lang="fr-FR" altLang="fr-FR" sz="2000" b="1">
                <a:latin typeface="Verdana" panose="020B0604030504040204" pitchFamily="34" charset="0"/>
              </a:rPr>
              <a:t> : le mot « tour » est à l’origine du mot « tourisme ».</a:t>
            </a:r>
          </a:p>
        </p:txBody>
      </p:sp>
      <p:sp>
        <p:nvSpPr>
          <p:cNvPr id="8198" name="Text Box 6">
            <a:extLst>
              <a:ext uri="{FF2B5EF4-FFF2-40B4-BE49-F238E27FC236}">
                <a16:creationId xmlns:a16="http://schemas.microsoft.com/office/drawing/2014/main" id="{FA065F05-E2EA-403D-835E-BFD6F0258DD1}"/>
              </a:ext>
            </a:extLst>
          </p:cNvPr>
          <p:cNvSpPr txBox="1">
            <a:spLocks noChangeArrowheads="1"/>
          </p:cNvSpPr>
          <p:nvPr/>
        </p:nvSpPr>
        <p:spPr bwMode="auto">
          <a:xfrm>
            <a:off x="419100" y="5871417"/>
            <a:ext cx="3168352"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Les lieux privilégiés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1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81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81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81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81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C42AC167-0541-49DB-AC0A-0A5D3D3D0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513" y="209550"/>
            <a:ext cx="6342062" cy="7277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8" name="Text Box 2">
            <a:extLst>
              <a:ext uri="{FF2B5EF4-FFF2-40B4-BE49-F238E27FC236}">
                <a16:creationId xmlns:a16="http://schemas.microsoft.com/office/drawing/2014/main" id="{282DB433-61EA-4AF1-AD5A-66448AF9AF03}"/>
              </a:ext>
            </a:extLst>
          </p:cNvPr>
          <p:cNvSpPr txBox="1">
            <a:spLocks noChangeArrowheads="1"/>
          </p:cNvSpPr>
          <p:nvPr/>
        </p:nvSpPr>
        <p:spPr bwMode="auto">
          <a:xfrm>
            <a:off x="144463" y="209551"/>
            <a:ext cx="3448050" cy="35687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1002"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r>
              <a:rPr lang="fr-FR" altLang="fr-FR" sz="1900" b="1" dirty="0" err="1"/>
              <a:t>Smolett</a:t>
            </a:r>
            <a:r>
              <a:rPr lang="fr-FR" altLang="fr-FR" sz="1900" b="1" dirty="0"/>
              <a:t> </a:t>
            </a:r>
            <a:r>
              <a:rPr lang="fr-FR" altLang="fr-FR" sz="1900" dirty="0"/>
              <a:t>: écrivain écossais (1721-1171)</a:t>
            </a:r>
          </a:p>
          <a:p>
            <a:r>
              <a:rPr lang="fr-FR" altLang="fr-FR" sz="1900" b="1" dirty="0"/>
              <a:t>Sterne </a:t>
            </a:r>
            <a:r>
              <a:rPr lang="fr-FR" altLang="fr-FR" sz="1900" dirty="0"/>
              <a:t>: écrivain et membre du clergé britannique (1713-1768)</a:t>
            </a:r>
          </a:p>
          <a:p>
            <a:r>
              <a:rPr lang="fr-FR" altLang="fr-FR" sz="1900" b="1" dirty="0"/>
              <a:t>Goethe </a:t>
            </a:r>
            <a:r>
              <a:rPr lang="fr-FR" altLang="fr-FR" sz="1900" dirty="0"/>
              <a:t>: poète allemand (1749-1832)</a:t>
            </a:r>
          </a:p>
          <a:p>
            <a:r>
              <a:rPr lang="fr-FR" altLang="fr-FR" sz="1900" b="1" dirty="0"/>
              <a:t>Stendhal </a:t>
            </a:r>
            <a:r>
              <a:rPr lang="fr-FR" altLang="fr-FR" sz="1900" dirty="0"/>
              <a:t>: écrivain français, auteur du roman Le Rouge et le Noir (1783-1842)</a:t>
            </a:r>
          </a:p>
          <a:p>
            <a:r>
              <a:rPr lang="fr-FR" altLang="fr-FR" sz="1900" b="1" dirty="0"/>
              <a:t>Mary Shelley</a:t>
            </a:r>
            <a:r>
              <a:rPr lang="fr-FR" altLang="fr-FR" sz="1900" dirty="0"/>
              <a:t> : romancière anglaise (1797-1851)</a:t>
            </a:r>
          </a:p>
          <a:p>
            <a:endParaRPr lang="fr-FR" altLang="fr-FR" dirty="0"/>
          </a:p>
        </p:txBody>
      </p:sp>
      <p:sp>
        <p:nvSpPr>
          <p:cNvPr id="9219" name="Text Box 3">
            <a:extLst>
              <a:ext uri="{FF2B5EF4-FFF2-40B4-BE49-F238E27FC236}">
                <a16:creationId xmlns:a16="http://schemas.microsoft.com/office/drawing/2014/main" id="{BFEBC37F-BF43-4CF3-B560-B893FCF10E02}"/>
              </a:ext>
            </a:extLst>
          </p:cNvPr>
          <p:cNvSpPr txBox="1">
            <a:spLocks noChangeArrowheads="1"/>
          </p:cNvSpPr>
          <p:nvPr/>
        </p:nvSpPr>
        <p:spPr bwMode="auto">
          <a:xfrm>
            <a:off x="215900" y="3998913"/>
            <a:ext cx="3168650" cy="256381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Beaucoup écrivent des récits de voyages, avec les lieux à visiter = prémisses des guides de voyage ou guides touristiques.</a:t>
            </a:r>
          </a:p>
          <a:p>
            <a:pPr>
              <a:lnSpc>
                <a:spcPct val="102000"/>
              </a:lnSpc>
            </a:pPr>
            <a:endParaRPr lang="fr-FR" altLang="fr-FR" sz="2000" b="1">
              <a:latin typeface="Verdana" panose="020B0604030504040204" pitchFamily="34" charset="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a:extLst>
              <a:ext uri="{FF2B5EF4-FFF2-40B4-BE49-F238E27FC236}">
                <a16:creationId xmlns:a16="http://schemas.microsoft.com/office/drawing/2014/main" id="{2BE445A5-0CA4-46C5-8AAD-8D0B02673C8D}"/>
              </a:ext>
            </a:extLst>
          </p:cNvPr>
          <p:cNvSpPr txBox="1">
            <a:spLocks noChangeArrowheads="1"/>
          </p:cNvSpPr>
          <p:nvPr/>
        </p:nvSpPr>
        <p:spPr bwMode="auto">
          <a:xfrm>
            <a:off x="287338" y="287338"/>
            <a:ext cx="5616575" cy="400050"/>
          </a:xfrm>
          <a:prstGeom prst="rect">
            <a:avLst/>
          </a:prstGeom>
          <a:solidFill>
            <a:srgbClr val="03030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F8F407"/>
                </a:solidFill>
                <a:latin typeface="Verdana" panose="020B0604030504040204" pitchFamily="34" charset="0"/>
              </a:rPr>
              <a:t>- les stations thermales et balnéaires</a:t>
            </a:r>
          </a:p>
        </p:txBody>
      </p:sp>
      <p:pic>
        <p:nvPicPr>
          <p:cNvPr id="10242" name="Picture 2">
            <a:extLst>
              <a:ext uri="{FF2B5EF4-FFF2-40B4-BE49-F238E27FC236}">
                <a16:creationId xmlns:a16="http://schemas.microsoft.com/office/drawing/2014/main" id="{4DA507B8-3A4B-4229-AF82-E5B32878F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008063"/>
            <a:ext cx="5376863" cy="403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3">
            <a:extLst>
              <a:ext uri="{FF2B5EF4-FFF2-40B4-BE49-F238E27FC236}">
                <a16:creationId xmlns:a16="http://schemas.microsoft.com/office/drawing/2014/main" id="{B9A8FFB9-B1D1-4F09-A8BB-F6D49F9F88E0}"/>
              </a:ext>
            </a:extLst>
          </p:cNvPr>
          <p:cNvSpPr txBox="1">
            <a:spLocks noChangeArrowheads="1"/>
          </p:cNvSpPr>
          <p:nvPr/>
        </p:nvSpPr>
        <p:spPr bwMode="auto">
          <a:xfrm>
            <a:off x="431800" y="5057775"/>
            <a:ext cx="5184775" cy="48736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Thermes romains de Bath (Angleterre)</a:t>
            </a:r>
          </a:p>
        </p:txBody>
      </p:sp>
      <p:pic>
        <p:nvPicPr>
          <p:cNvPr id="10244" name="Picture 4">
            <a:extLst>
              <a:ext uri="{FF2B5EF4-FFF2-40B4-BE49-F238E27FC236}">
                <a16:creationId xmlns:a16="http://schemas.microsoft.com/office/drawing/2014/main" id="{D8294C6A-EA5B-4864-AA6C-0E3811E5B7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813" y="360363"/>
            <a:ext cx="3878262" cy="580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Text Box 5">
            <a:extLst>
              <a:ext uri="{FF2B5EF4-FFF2-40B4-BE49-F238E27FC236}">
                <a16:creationId xmlns:a16="http://schemas.microsoft.com/office/drawing/2014/main" id="{8AE6C5D6-7D3F-42FD-8942-A127963F4AA5}"/>
              </a:ext>
            </a:extLst>
          </p:cNvPr>
          <p:cNvSpPr txBox="1">
            <a:spLocks noChangeArrowheads="1"/>
          </p:cNvSpPr>
          <p:nvPr/>
        </p:nvSpPr>
        <p:spPr bwMode="auto">
          <a:xfrm>
            <a:off x="576263" y="6408738"/>
            <a:ext cx="8567737" cy="8636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Le tourisme thérapeutique donne naissance au tourisme balnéaire. Les Anglais inventent les bains de mer.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02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fill="hold" nodeType="clickEffect">
                                  <p:stCondLst>
                                    <p:cond delay="0"/>
                                  </p:stCondLst>
                                  <p:childTnLst>
                                    <p:set>
                                      <p:cBhvr additive="repl">
                                        <p:cTn id="10" dur="1" fill="hold">
                                          <p:stCondLst>
                                            <p:cond delay="0"/>
                                          </p:stCondLst>
                                        </p:cTn>
                                        <p:tgtEl>
                                          <p:spTgt spid="10242"/>
                                        </p:tgtEl>
                                        <p:attrNameLst>
                                          <p:attrName>style.visibility</p:attrName>
                                        </p:attrNameLst>
                                      </p:cBhvr>
                                      <p:to>
                                        <p:strVal val="visible"/>
                                      </p:to>
                                    </p:set>
                                    <p:anim calcmode="lin" valueType="num">
                                      <p:cBhvr additive="repl">
                                        <p:cTn id="11" dur="500" decel="50000" fill="hold">
                                          <p:stCondLst>
                                            <p:cond delay="0"/>
                                          </p:stCondLst>
                                        </p:cTn>
                                        <p:tgtEl>
                                          <p:spTgt spid="10242"/>
                                        </p:tgtEl>
                                        <p:attrNameLst>
                                          <p:attrName>r</p:attrName>
                                        </p:attrNameLst>
                                      </p:cBhvr>
                                      <p:tavLst>
                                        <p:tav tm="100000">
                                          <p:val>
                                            <p:strVal val="-90"/>
                                          </p:val>
                                        </p:tav>
                                        <p:tav>
                                          <p:val>
                                            <p:strVal val="0"/>
                                          </p:val>
                                        </p:tav>
                                      </p:tavLst>
                                    </p:anim>
                                    <p:anim calcmode="lin" valueType="num">
                                      <p:cBhvr additive="repl">
                                        <p:cTn id="12" dur="500" decel="50000" fill="hold">
                                          <p:stCondLst>
                                            <p:cond delay="0"/>
                                          </p:stCondLst>
                                        </p:cTn>
                                        <p:tgtEl>
                                          <p:spTgt spid="10242"/>
                                        </p:tgtEl>
                                        <p:attrNameLst>
                                          <p:attrName>ppt_w</p:attrName>
                                        </p:attrNameLst>
                                      </p:cBhvr>
                                      <p:tavLst>
                                        <p:tav tm="100000">
                                          <p:val>
                                            <p:strVal val="#ppt_w"/>
                                          </p:val>
                                        </p:tav>
                                        <p:tav>
                                          <p:val>
                                            <p:strVal val="#ppt_w*.05"/>
                                          </p:val>
                                        </p:tav>
                                      </p:tavLst>
                                    </p:anim>
                                    <p:anim calcmode="lin" valueType="num">
                                      <p:cBhvr additive="repl">
                                        <p:cTn id="13" dur="500" accel="50000" fill="hold">
                                          <p:stCondLst>
                                            <p:cond delay="500"/>
                                          </p:stCondLst>
                                        </p:cTn>
                                        <p:tgtEl>
                                          <p:spTgt spid="10242"/>
                                        </p:tgtEl>
                                        <p:attrNameLst>
                                          <p:attrName>ppt_w</p:attrName>
                                        </p:attrNameLst>
                                      </p:cBhvr>
                                      <p:tavLst>
                                        <p:tav tm="100000">
                                          <p:val>
                                            <p:strVal val="#ppt_w*.05"/>
                                          </p:val>
                                        </p:tav>
                                        <p:tav>
                                          <p:val>
                                            <p:strVal val="#ppt_w"/>
                                          </p:val>
                                        </p:tav>
                                      </p:tavLst>
                                    </p:anim>
                                    <p:anim calcmode="lin" valueType="num">
                                      <p:cBhvr additive="repl">
                                        <p:cTn id="14" dur="1000" fill="hold"/>
                                        <p:tgtEl>
                                          <p:spTgt spid="10242"/>
                                        </p:tgtEl>
                                        <p:attrNameLst>
                                          <p:attrName>ppt_h</p:attrName>
                                        </p:attrNameLst>
                                      </p:cBhvr>
                                      <p:tavLst>
                                        <p:tav tm="100000">
                                          <p:val>
                                            <p:strVal val="#ppt_h"/>
                                          </p:val>
                                        </p:tav>
                                        <p:tav>
                                          <p:val>
                                            <p:strVal val="#ppt_h"/>
                                          </p:val>
                                        </p:tav>
                                      </p:tavLst>
                                    </p:anim>
                                    <p:anim calcmode="lin" valueType="num">
                                      <p:cBhvr additive="repl">
                                        <p:cTn id="15" dur="500" decel="50000" fill="hold">
                                          <p:stCondLst>
                                            <p:cond delay="0"/>
                                          </p:stCondLst>
                                        </p:cTn>
                                        <p:tgtEl>
                                          <p:spTgt spid="10242"/>
                                        </p:tgtEl>
                                        <p:attrNameLst>
                                          <p:attrName>ppt_x</p:attrName>
                                        </p:attrNameLst>
                                      </p:cBhvr>
                                      <p:tavLst>
                                        <p:tav tm="100000">
                                          <p:val>
                                            <p:strVal val="#ppt_x+.4"/>
                                          </p:val>
                                        </p:tav>
                                        <p:tav>
                                          <p:val>
                                            <p:strVal val="#ppt_x"/>
                                          </p:val>
                                        </p:tav>
                                      </p:tavLst>
                                    </p:anim>
                                    <p:anim calcmode="lin" valueType="num">
                                      <p:cBhvr additive="repl">
                                        <p:cTn id="16" dur="500" decel="50000" fill="hold">
                                          <p:stCondLst>
                                            <p:cond delay="0"/>
                                          </p:stCondLst>
                                        </p:cTn>
                                        <p:tgtEl>
                                          <p:spTgt spid="10242"/>
                                        </p:tgtEl>
                                        <p:attrNameLst>
                                          <p:attrName>ppt_y</p:attrName>
                                        </p:attrNameLst>
                                      </p:cBhvr>
                                      <p:tavLst>
                                        <p:tav tm="100000">
                                          <p:val>
                                            <p:strVal val="#ppt_y-.2"/>
                                          </p:val>
                                        </p:tav>
                                        <p:tav>
                                          <p:val>
                                            <p:strVal val="#ppt_y+.1"/>
                                          </p:val>
                                        </p:tav>
                                      </p:tavLst>
                                    </p:anim>
                                    <p:anim calcmode="lin" valueType="num">
                                      <p:cBhvr additive="repl">
                                        <p:cTn id="17" dur="500" accel="50000" fill="hold">
                                          <p:stCondLst>
                                            <p:cond delay="500"/>
                                          </p:stCondLst>
                                        </p:cTn>
                                        <p:tgtEl>
                                          <p:spTgt spid="10242"/>
                                        </p:tgtEl>
                                        <p:attrNameLst>
                                          <p:attrName>ppt_y</p:attrName>
                                        </p:attrNameLst>
                                      </p:cBhvr>
                                      <p:tavLst>
                                        <p:tav tm="100000">
                                          <p:val>
                                            <p:strVal val="#ppt_y+.1"/>
                                          </p:val>
                                        </p:tav>
                                        <p:tav>
                                          <p:val>
                                            <p:strVal val="#ppt_y"/>
                                          </p:val>
                                        </p:tav>
                                      </p:tavLst>
                                    </p:anim>
                                    <p:animEffect transition="in" filter="fade">
                                      <p:cBhvr additive="repl">
                                        <p:cTn id="18" dur="1000" decel="50000">
                                          <p:stCondLst>
                                            <p:cond delay="0"/>
                                          </p:stCondLst>
                                        </p:cTn>
                                        <p:tgtEl>
                                          <p:spTgt spid="10242"/>
                                        </p:tgtEl>
                                      </p:cBhvr>
                                    </p:animEffect>
                                  </p:childTnLst>
                                </p:cTn>
                              </p:par>
                              <p:par>
                                <p:cTn id="19" presetID="25" presetClass="entr" fill="hold" nodeType="withEffect">
                                  <p:stCondLst>
                                    <p:cond delay="0"/>
                                  </p:stCondLst>
                                  <p:childTnLst>
                                    <p:set>
                                      <p:cBhvr additive="repl">
                                        <p:cTn id="20" dur="1" fill="hold">
                                          <p:stCondLst>
                                            <p:cond delay="0"/>
                                          </p:stCondLst>
                                        </p:cTn>
                                        <p:tgtEl>
                                          <p:spTgt spid="10243"/>
                                        </p:tgtEl>
                                        <p:attrNameLst>
                                          <p:attrName>style.visibility</p:attrName>
                                        </p:attrNameLst>
                                      </p:cBhvr>
                                      <p:to>
                                        <p:strVal val="visible"/>
                                      </p:to>
                                    </p:set>
                                    <p:anim calcmode="lin" valueType="num">
                                      <p:cBhvr additive="repl">
                                        <p:cTn id="21" dur="500" decel="50000" fill="hold">
                                          <p:stCondLst>
                                            <p:cond delay="0"/>
                                          </p:stCondLst>
                                        </p:cTn>
                                        <p:tgtEl>
                                          <p:spTgt spid="10243"/>
                                        </p:tgtEl>
                                        <p:attrNameLst>
                                          <p:attrName>r</p:attrName>
                                        </p:attrNameLst>
                                      </p:cBhvr>
                                      <p:tavLst>
                                        <p:tav tm="100000">
                                          <p:val>
                                            <p:strVal val="-90"/>
                                          </p:val>
                                        </p:tav>
                                        <p:tav>
                                          <p:val>
                                            <p:strVal val="0"/>
                                          </p:val>
                                        </p:tav>
                                      </p:tavLst>
                                    </p:anim>
                                    <p:anim calcmode="lin" valueType="num">
                                      <p:cBhvr additive="repl">
                                        <p:cTn id="22" dur="500" decel="50000" fill="hold">
                                          <p:stCondLst>
                                            <p:cond delay="0"/>
                                          </p:stCondLst>
                                        </p:cTn>
                                        <p:tgtEl>
                                          <p:spTgt spid="10243"/>
                                        </p:tgtEl>
                                        <p:attrNameLst>
                                          <p:attrName>ppt_w</p:attrName>
                                        </p:attrNameLst>
                                      </p:cBhvr>
                                      <p:tavLst>
                                        <p:tav tm="100000">
                                          <p:val>
                                            <p:strVal val="#ppt_w"/>
                                          </p:val>
                                        </p:tav>
                                        <p:tav>
                                          <p:val>
                                            <p:strVal val="#ppt_w*.05"/>
                                          </p:val>
                                        </p:tav>
                                      </p:tavLst>
                                    </p:anim>
                                    <p:anim calcmode="lin" valueType="num">
                                      <p:cBhvr additive="repl">
                                        <p:cTn id="23" dur="500" accel="50000" fill="hold">
                                          <p:stCondLst>
                                            <p:cond delay="500"/>
                                          </p:stCondLst>
                                        </p:cTn>
                                        <p:tgtEl>
                                          <p:spTgt spid="10243"/>
                                        </p:tgtEl>
                                        <p:attrNameLst>
                                          <p:attrName>ppt_w</p:attrName>
                                        </p:attrNameLst>
                                      </p:cBhvr>
                                      <p:tavLst>
                                        <p:tav tm="100000">
                                          <p:val>
                                            <p:strVal val="#ppt_w*.05"/>
                                          </p:val>
                                        </p:tav>
                                        <p:tav>
                                          <p:val>
                                            <p:strVal val="#ppt_w"/>
                                          </p:val>
                                        </p:tav>
                                      </p:tavLst>
                                    </p:anim>
                                    <p:anim calcmode="lin" valueType="num">
                                      <p:cBhvr additive="repl">
                                        <p:cTn id="24" dur="1000" fill="hold"/>
                                        <p:tgtEl>
                                          <p:spTgt spid="10243"/>
                                        </p:tgtEl>
                                        <p:attrNameLst>
                                          <p:attrName>ppt_h</p:attrName>
                                        </p:attrNameLst>
                                      </p:cBhvr>
                                      <p:tavLst>
                                        <p:tav tm="100000">
                                          <p:val>
                                            <p:strVal val="#ppt_h"/>
                                          </p:val>
                                        </p:tav>
                                        <p:tav>
                                          <p:val>
                                            <p:strVal val="#ppt_h"/>
                                          </p:val>
                                        </p:tav>
                                      </p:tavLst>
                                    </p:anim>
                                    <p:anim calcmode="lin" valueType="num">
                                      <p:cBhvr additive="repl">
                                        <p:cTn id="25" dur="500" decel="50000" fill="hold">
                                          <p:stCondLst>
                                            <p:cond delay="0"/>
                                          </p:stCondLst>
                                        </p:cTn>
                                        <p:tgtEl>
                                          <p:spTgt spid="10243"/>
                                        </p:tgtEl>
                                        <p:attrNameLst>
                                          <p:attrName>ppt_x</p:attrName>
                                        </p:attrNameLst>
                                      </p:cBhvr>
                                      <p:tavLst>
                                        <p:tav tm="100000">
                                          <p:val>
                                            <p:strVal val="#ppt_x+.4"/>
                                          </p:val>
                                        </p:tav>
                                        <p:tav>
                                          <p:val>
                                            <p:strVal val="#ppt_x"/>
                                          </p:val>
                                        </p:tav>
                                      </p:tavLst>
                                    </p:anim>
                                    <p:anim calcmode="lin" valueType="num">
                                      <p:cBhvr additive="repl">
                                        <p:cTn id="26" dur="500" decel="50000" fill="hold">
                                          <p:stCondLst>
                                            <p:cond delay="0"/>
                                          </p:stCondLst>
                                        </p:cTn>
                                        <p:tgtEl>
                                          <p:spTgt spid="10243"/>
                                        </p:tgtEl>
                                        <p:attrNameLst>
                                          <p:attrName>ppt_y</p:attrName>
                                        </p:attrNameLst>
                                      </p:cBhvr>
                                      <p:tavLst>
                                        <p:tav tm="100000">
                                          <p:val>
                                            <p:strVal val="#ppt_y-.2"/>
                                          </p:val>
                                        </p:tav>
                                        <p:tav>
                                          <p:val>
                                            <p:strVal val="#ppt_y+.1"/>
                                          </p:val>
                                        </p:tav>
                                      </p:tavLst>
                                    </p:anim>
                                    <p:anim calcmode="lin" valueType="num">
                                      <p:cBhvr additive="repl">
                                        <p:cTn id="27" dur="500" accel="50000" fill="hold">
                                          <p:stCondLst>
                                            <p:cond delay="500"/>
                                          </p:stCondLst>
                                        </p:cTn>
                                        <p:tgtEl>
                                          <p:spTgt spid="10243"/>
                                        </p:tgtEl>
                                        <p:attrNameLst>
                                          <p:attrName>ppt_y</p:attrName>
                                        </p:attrNameLst>
                                      </p:cBhvr>
                                      <p:tavLst>
                                        <p:tav tm="100000">
                                          <p:val>
                                            <p:strVal val="#ppt_y+.1"/>
                                          </p:val>
                                        </p:tav>
                                        <p:tav>
                                          <p:val>
                                            <p:strVal val="#ppt_y"/>
                                          </p:val>
                                        </p:tav>
                                      </p:tavLst>
                                    </p:anim>
                                    <p:animEffect transition="in" filter="fade">
                                      <p:cBhvr additive="repl">
                                        <p:cTn id="28" dur="1000" decel="50000">
                                          <p:stCondLst>
                                            <p:cond delay="0"/>
                                          </p:stCondLst>
                                        </p:cTn>
                                        <p:tgtEl>
                                          <p:spTgt spid="1024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5" presetClass="entr" fill="hold" nodeType="clickEffect">
                                  <p:stCondLst>
                                    <p:cond delay="0"/>
                                  </p:stCondLst>
                                  <p:childTnLst>
                                    <p:set>
                                      <p:cBhvr additive="repl">
                                        <p:cTn id="32" dur="1" fill="hold">
                                          <p:stCondLst>
                                            <p:cond delay="0"/>
                                          </p:stCondLst>
                                        </p:cTn>
                                        <p:tgtEl>
                                          <p:spTgt spid="10244"/>
                                        </p:tgtEl>
                                        <p:attrNameLst>
                                          <p:attrName>style.visibility</p:attrName>
                                        </p:attrNameLst>
                                      </p:cBhvr>
                                      <p:to>
                                        <p:strVal val="visible"/>
                                      </p:to>
                                    </p:set>
                                    <p:anim calcmode="lin" valueType="num">
                                      <p:cBhvr additive="repl">
                                        <p:cTn id="33" dur="500" decel="50000" fill="hold">
                                          <p:stCondLst>
                                            <p:cond delay="0"/>
                                          </p:stCondLst>
                                        </p:cTn>
                                        <p:tgtEl>
                                          <p:spTgt spid="10244"/>
                                        </p:tgtEl>
                                        <p:attrNameLst>
                                          <p:attrName>r</p:attrName>
                                        </p:attrNameLst>
                                      </p:cBhvr>
                                      <p:tavLst>
                                        <p:tav tm="100000">
                                          <p:val>
                                            <p:strVal val="-90"/>
                                          </p:val>
                                        </p:tav>
                                        <p:tav>
                                          <p:val>
                                            <p:strVal val="0"/>
                                          </p:val>
                                        </p:tav>
                                      </p:tavLst>
                                    </p:anim>
                                    <p:anim calcmode="lin" valueType="num">
                                      <p:cBhvr additive="repl">
                                        <p:cTn id="34" dur="500" decel="50000" fill="hold">
                                          <p:stCondLst>
                                            <p:cond delay="0"/>
                                          </p:stCondLst>
                                        </p:cTn>
                                        <p:tgtEl>
                                          <p:spTgt spid="10244"/>
                                        </p:tgtEl>
                                        <p:attrNameLst>
                                          <p:attrName>ppt_w</p:attrName>
                                        </p:attrNameLst>
                                      </p:cBhvr>
                                      <p:tavLst>
                                        <p:tav tm="100000">
                                          <p:val>
                                            <p:strVal val="#ppt_w"/>
                                          </p:val>
                                        </p:tav>
                                        <p:tav>
                                          <p:val>
                                            <p:strVal val="#ppt_w*.05"/>
                                          </p:val>
                                        </p:tav>
                                      </p:tavLst>
                                    </p:anim>
                                    <p:anim calcmode="lin" valueType="num">
                                      <p:cBhvr additive="repl">
                                        <p:cTn id="35" dur="500" accel="50000" fill="hold">
                                          <p:stCondLst>
                                            <p:cond delay="500"/>
                                          </p:stCondLst>
                                        </p:cTn>
                                        <p:tgtEl>
                                          <p:spTgt spid="10244"/>
                                        </p:tgtEl>
                                        <p:attrNameLst>
                                          <p:attrName>ppt_w</p:attrName>
                                        </p:attrNameLst>
                                      </p:cBhvr>
                                      <p:tavLst>
                                        <p:tav tm="100000">
                                          <p:val>
                                            <p:strVal val="#ppt_w*.05"/>
                                          </p:val>
                                        </p:tav>
                                        <p:tav>
                                          <p:val>
                                            <p:strVal val="#ppt_w"/>
                                          </p:val>
                                        </p:tav>
                                      </p:tavLst>
                                    </p:anim>
                                    <p:anim calcmode="lin" valueType="num">
                                      <p:cBhvr additive="repl">
                                        <p:cTn id="36" dur="1000" fill="hold"/>
                                        <p:tgtEl>
                                          <p:spTgt spid="10244"/>
                                        </p:tgtEl>
                                        <p:attrNameLst>
                                          <p:attrName>ppt_h</p:attrName>
                                        </p:attrNameLst>
                                      </p:cBhvr>
                                      <p:tavLst>
                                        <p:tav tm="100000">
                                          <p:val>
                                            <p:strVal val="#ppt_h"/>
                                          </p:val>
                                        </p:tav>
                                        <p:tav>
                                          <p:val>
                                            <p:strVal val="#ppt_h"/>
                                          </p:val>
                                        </p:tav>
                                      </p:tavLst>
                                    </p:anim>
                                    <p:anim calcmode="lin" valueType="num">
                                      <p:cBhvr additive="repl">
                                        <p:cTn id="37" dur="500" decel="50000" fill="hold">
                                          <p:stCondLst>
                                            <p:cond delay="0"/>
                                          </p:stCondLst>
                                        </p:cTn>
                                        <p:tgtEl>
                                          <p:spTgt spid="10244"/>
                                        </p:tgtEl>
                                        <p:attrNameLst>
                                          <p:attrName>ppt_x</p:attrName>
                                        </p:attrNameLst>
                                      </p:cBhvr>
                                      <p:tavLst>
                                        <p:tav tm="100000">
                                          <p:val>
                                            <p:strVal val="#ppt_x+.4"/>
                                          </p:val>
                                        </p:tav>
                                        <p:tav>
                                          <p:val>
                                            <p:strVal val="#ppt_x"/>
                                          </p:val>
                                        </p:tav>
                                      </p:tavLst>
                                    </p:anim>
                                    <p:anim calcmode="lin" valueType="num">
                                      <p:cBhvr additive="repl">
                                        <p:cTn id="38" dur="500" decel="50000" fill="hold">
                                          <p:stCondLst>
                                            <p:cond delay="0"/>
                                          </p:stCondLst>
                                        </p:cTn>
                                        <p:tgtEl>
                                          <p:spTgt spid="10244"/>
                                        </p:tgtEl>
                                        <p:attrNameLst>
                                          <p:attrName>ppt_y</p:attrName>
                                        </p:attrNameLst>
                                      </p:cBhvr>
                                      <p:tavLst>
                                        <p:tav tm="100000">
                                          <p:val>
                                            <p:strVal val="#ppt_y-.2"/>
                                          </p:val>
                                        </p:tav>
                                        <p:tav>
                                          <p:val>
                                            <p:strVal val="#ppt_y+.1"/>
                                          </p:val>
                                        </p:tav>
                                      </p:tavLst>
                                    </p:anim>
                                    <p:anim calcmode="lin" valueType="num">
                                      <p:cBhvr additive="repl">
                                        <p:cTn id="39" dur="500" accel="50000" fill="hold">
                                          <p:stCondLst>
                                            <p:cond delay="500"/>
                                          </p:stCondLst>
                                        </p:cTn>
                                        <p:tgtEl>
                                          <p:spTgt spid="10244"/>
                                        </p:tgtEl>
                                        <p:attrNameLst>
                                          <p:attrName>ppt_y</p:attrName>
                                        </p:attrNameLst>
                                      </p:cBhvr>
                                      <p:tavLst>
                                        <p:tav tm="100000">
                                          <p:val>
                                            <p:strVal val="#ppt_y+.1"/>
                                          </p:val>
                                        </p:tav>
                                        <p:tav>
                                          <p:val>
                                            <p:strVal val="#ppt_y"/>
                                          </p:val>
                                        </p:tav>
                                      </p:tavLst>
                                    </p:anim>
                                    <p:animEffect transition="in" filter="fade">
                                      <p:cBhvr additive="repl">
                                        <p:cTn id="40" dur="1000" decel="50000">
                                          <p:stCondLst>
                                            <p:cond delay="0"/>
                                          </p:stCondLst>
                                        </p:cTn>
                                        <p:tgtEl>
                                          <p:spTgt spid="1024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fill="hold" nodeType="clickEffect">
                                  <p:stCondLst>
                                    <p:cond delay="0"/>
                                  </p:stCondLst>
                                  <p:childTnLst>
                                    <p:set>
                                      <p:cBhvr additive="repl">
                                        <p:cTn id="44" dur="1" fill="hold">
                                          <p:stCondLst>
                                            <p:cond delay="0"/>
                                          </p:stCondLst>
                                        </p:cTn>
                                        <p:tgtEl>
                                          <p:spTgt spid="10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D950579D-0248-4168-BF9D-FFB4F96B6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99" y="163513"/>
            <a:ext cx="9466671" cy="5848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Text Box 2">
            <a:extLst>
              <a:ext uri="{FF2B5EF4-FFF2-40B4-BE49-F238E27FC236}">
                <a16:creationId xmlns:a16="http://schemas.microsoft.com/office/drawing/2014/main" id="{6CB0164A-B959-49B4-B3F5-35DC1E26F812}"/>
              </a:ext>
            </a:extLst>
          </p:cNvPr>
          <p:cNvSpPr txBox="1">
            <a:spLocks noChangeArrowheads="1"/>
          </p:cNvSpPr>
          <p:nvPr/>
        </p:nvSpPr>
        <p:spPr bwMode="auto">
          <a:xfrm>
            <a:off x="431800" y="6084093"/>
            <a:ext cx="2952328" cy="45462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dirty="0"/>
              <a:t>Brighton, station chic</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fill="hold" nodeType="clickEffect">
                                  <p:stCondLst>
                                    <p:cond delay="0"/>
                                  </p:stCondLst>
                                  <p:childTnLst>
                                    <p:set>
                                      <p:cBhvr additive="repl">
                                        <p:cTn id="6" dur="1" fill="hold">
                                          <p:stCondLst>
                                            <p:cond delay="0"/>
                                          </p:stCondLst>
                                        </p:cTn>
                                        <p:tgtEl>
                                          <p:spTgt spid="11265"/>
                                        </p:tgtEl>
                                        <p:attrNameLst>
                                          <p:attrName>style.visibility</p:attrName>
                                        </p:attrNameLst>
                                      </p:cBhvr>
                                      <p:to>
                                        <p:strVal val="visible"/>
                                      </p:to>
                                    </p:set>
                                    <p:anim calcmode="lin" valueType="num">
                                      <p:cBhvr additive="repl">
                                        <p:cTn id="7" dur="500" decel="50000" fill="hold">
                                          <p:stCondLst>
                                            <p:cond delay="0"/>
                                          </p:stCondLst>
                                        </p:cTn>
                                        <p:tgtEl>
                                          <p:spTgt spid="11265"/>
                                        </p:tgtEl>
                                        <p:attrNameLst>
                                          <p:attrName>r</p:attrName>
                                        </p:attrNameLst>
                                      </p:cBhvr>
                                      <p:tavLst>
                                        <p:tav tm="100000">
                                          <p:val>
                                            <p:strVal val="-90"/>
                                          </p:val>
                                        </p:tav>
                                        <p:tav>
                                          <p:val>
                                            <p:strVal val="0"/>
                                          </p:val>
                                        </p:tav>
                                      </p:tavLst>
                                    </p:anim>
                                    <p:anim calcmode="lin" valueType="num">
                                      <p:cBhvr additive="repl">
                                        <p:cTn id="8" dur="500" decel="50000" fill="hold">
                                          <p:stCondLst>
                                            <p:cond delay="0"/>
                                          </p:stCondLst>
                                        </p:cTn>
                                        <p:tgtEl>
                                          <p:spTgt spid="11265"/>
                                        </p:tgtEl>
                                        <p:attrNameLst>
                                          <p:attrName>ppt_w</p:attrName>
                                        </p:attrNameLst>
                                      </p:cBhvr>
                                      <p:tavLst>
                                        <p:tav tm="100000">
                                          <p:val>
                                            <p:strVal val="#ppt_w"/>
                                          </p:val>
                                        </p:tav>
                                        <p:tav>
                                          <p:val>
                                            <p:strVal val="#ppt_w*.05"/>
                                          </p:val>
                                        </p:tav>
                                      </p:tavLst>
                                    </p:anim>
                                    <p:anim calcmode="lin" valueType="num">
                                      <p:cBhvr additive="repl">
                                        <p:cTn id="9" dur="500" accel="50000" fill="hold">
                                          <p:stCondLst>
                                            <p:cond delay="500"/>
                                          </p:stCondLst>
                                        </p:cTn>
                                        <p:tgtEl>
                                          <p:spTgt spid="11265"/>
                                        </p:tgtEl>
                                        <p:attrNameLst>
                                          <p:attrName>ppt_w</p:attrName>
                                        </p:attrNameLst>
                                      </p:cBhvr>
                                      <p:tavLst>
                                        <p:tav tm="100000">
                                          <p:val>
                                            <p:strVal val="#ppt_w*.05"/>
                                          </p:val>
                                        </p:tav>
                                        <p:tav>
                                          <p:val>
                                            <p:strVal val="#ppt_w"/>
                                          </p:val>
                                        </p:tav>
                                      </p:tavLst>
                                    </p:anim>
                                    <p:anim calcmode="lin" valueType="num">
                                      <p:cBhvr additive="repl">
                                        <p:cTn id="10" dur="1000" fill="hold"/>
                                        <p:tgtEl>
                                          <p:spTgt spid="11265"/>
                                        </p:tgtEl>
                                        <p:attrNameLst>
                                          <p:attrName>ppt_h</p:attrName>
                                        </p:attrNameLst>
                                      </p:cBhvr>
                                      <p:tavLst>
                                        <p:tav tm="100000">
                                          <p:val>
                                            <p:strVal val="#ppt_h"/>
                                          </p:val>
                                        </p:tav>
                                        <p:tav>
                                          <p:val>
                                            <p:strVal val="#ppt_h"/>
                                          </p:val>
                                        </p:tav>
                                      </p:tavLst>
                                    </p:anim>
                                    <p:anim calcmode="lin" valueType="num">
                                      <p:cBhvr additive="repl">
                                        <p:cTn id="11" dur="500" decel="50000" fill="hold">
                                          <p:stCondLst>
                                            <p:cond delay="0"/>
                                          </p:stCondLst>
                                        </p:cTn>
                                        <p:tgtEl>
                                          <p:spTgt spid="11265"/>
                                        </p:tgtEl>
                                        <p:attrNameLst>
                                          <p:attrName>ppt_x</p:attrName>
                                        </p:attrNameLst>
                                      </p:cBhvr>
                                      <p:tavLst>
                                        <p:tav tm="100000">
                                          <p:val>
                                            <p:strVal val="#ppt_x+.4"/>
                                          </p:val>
                                        </p:tav>
                                        <p:tav>
                                          <p:val>
                                            <p:strVal val="#ppt_x"/>
                                          </p:val>
                                        </p:tav>
                                      </p:tavLst>
                                    </p:anim>
                                    <p:anim calcmode="lin" valueType="num">
                                      <p:cBhvr additive="repl">
                                        <p:cTn id="12" dur="500" decel="50000" fill="hold">
                                          <p:stCondLst>
                                            <p:cond delay="0"/>
                                          </p:stCondLst>
                                        </p:cTn>
                                        <p:tgtEl>
                                          <p:spTgt spid="11265"/>
                                        </p:tgtEl>
                                        <p:attrNameLst>
                                          <p:attrName>ppt_y</p:attrName>
                                        </p:attrNameLst>
                                      </p:cBhvr>
                                      <p:tavLst>
                                        <p:tav tm="100000">
                                          <p:val>
                                            <p:strVal val="#ppt_y-.2"/>
                                          </p:val>
                                        </p:tav>
                                        <p:tav>
                                          <p:val>
                                            <p:strVal val="#ppt_y+.1"/>
                                          </p:val>
                                        </p:tav>
                                      </p:tavLst>
                                    </p:anim>
                                    <p:anim calcmode="lin" valueType="num">
                                      <p:cBhvr additive="repl">
                                        <p:cTn id="13" dur="500" accel="50000" fill="hold">
                                          <p:stCondLst>
                                            <p:cond delay="500"/>
                                          </p:stCondLst>
                                        </p:cTn>
                                        <p:tgtEl>
                                          <p:spTgt spid="11265"/>
                                        </p:tgtEl>
                                        <p:attrNameLst>
                                          <p:attrName>ppt_y</p:attrName>
                                        </p:attrNameLst>
                                      </p:cBhvr>
                                      <p:tavLst>
                                        <p:tav tm="100000">
                                          <p:val>
                                            <p:strVal val="#ppt_y+.1"/>
                                          </p:val>
                                        </p:tav>
                                        <p:tav>
                                          <p:val>
                                            <p:strVal val="#ppt_y"/>
                                          </p:val>
                                        </p:tav>
                                      </p:tavLst>
                                    </p:anim>
                                    <p:animEffect transition="in" filter="fade">
                                      <p:cBhvr additive="repl">
                                        <p:cTn id="14" dur="1000" decel="50000">
                                          <p:stCondLst>
                                            <p:cond delay="0"/>
                                          </p:stCondLst>
                                        </p:cTn>
                                        <p:tgtEl>
                                          <p:spTgt spid="11265"/>
                                        </p:tgtEl>
                                      </p:cBhvr>
                                    </p:animEffect>
                                  </p:childTnLst>
                                </p:cTn>
                              </p:par>
                              <p:par>
                                <p:cTn id="15" presetID="25" presetClass="entr" fill="hold" nodeType="withEffect">
                                  <p:stCondLst>
                                    <p:cond delay="0"/>
                                  </p:stCondLst>
                                  <p:childTnLst>
                                    <p:set>
                                      <p:cBhvr additive="repl">
                                        <p:cTn id="16" dur="1" fill="hold">
                                          <p:stCondLst>
                                            <p:cond delay="0"/>
                                          </p:stCondLst>
                                        </p:cTn>
                                        <p:tgtEl>
                                          <p:spTgt spid="11266"/>
                                        </p:tgtEl>
                                        <p:attrNameLst>
                                          <p:attrName>style.visibility</p:attrName>
                                        </p:attrNameLst>
                                      </p:cBhvr>
                                      <p:to>
                                        <p:strVal val="visible"/>
                                      </p:to>
                                    </p:set>
                                    <p:anim calcmode="lin" valueType="num">
                                      <p:cBhvr additive="repl">
                                        <p:cTn id="17" dur="500" decel="50000" fill="hold">
                                          <p:stCondLst>
                                            <p:cond delay="0"/>
                                          </p:stCondLst>
                                        </p:cTn>
                                        <p:tgtEl>
                                          <p:spTgt spid="11266"/>
                                        </p:tgtEl>
                                        <p:attrNameLst>
                                          <p:attrName>r</p:attrName>
                                        </p:attrNameLst>
                                      </p:cBhvr>
                                      <p:tavLst>
                                        <p:tav tm="100000">
                                          <p:val>
                                            <p:strVal val="-90"/>
                                          </p:val>
                                        </p:tav>
                                        <p:tav>
                                          <p:val>
                                            <p:strVal val="0"/>
                                          </p:val>
                                        </p:tav>
                                      </p:tavLst>
                                    </p:anim>
                                    <p:anim calcmode="lin" valueType="num">
                                      <p:cBhvr additive="repl">
                                        <p:cTn id="18" dur="500" decel="50000" fill="hold">
                                          <p:stCondLst>
                                            <p:cond delay="0"/>
                                          </p:stCondLst>
                                        </p:cTn>
                                        <p:tgtEl>
                                          <p:spTgt spid="11266"/>
                                        </p:tgtEl>
                                        <p:attrNameLst>
                                          <p:attrName>ppt_w</p:attrName>
                                        </p:attrNameLst>
                                      </p:cBhvr>
                                      <p:tavLst>
                                        <p:tav tm="100000">
                                          <p:val>
                                            <p:strVal val="#ppt_w"/>
                                          </p:val>
                                        </p:tav>
                                        <p:tav>
                                          <p:val>
                                            <p:strVal val="#ppt_w*.05"/>
                                          </p:val>
                                        </p:tav>
                                      </p:tavLst>
                                    </p:anim>
                                    <p:anim calcmode="lin" valueType="num">
                                      <p:cBhvr additive="repl">
                                        <p:cTn id="19" dur="500" accel="50000" fill="hold">
                                          <p:stCondLst>
                                            <p:cond delay="500"/>
                                          </p:stCondLst>
                                        </p:cTn>
                                        <p:tgtEl>
                                          <p:spTgt spid="11266"/>
                                        </p:tgtEl>
                                        <p:attrNameLst>
                                          <p:attrName>ppt_w</p:attrName>
                                        </p:attrNameLst>
                                      </p:cBhvr>
                                      <p:tavLst>
                                        <p:tav tm="100000">
                                          <p:val>
                                            <p:strVal val="#ppt_w*.05"/>
                                          </p:val>
                                        </p:tav>
                                        <p:tav>
                                          <p:val>
                                            <p:strVal val="#ppt_w"/>
                                          </p:val>
                                        </p:tav>
                                      </p:tavLst>
                                    </p:anim>
                                    <p:anim calcmode="lin" valueType="num">
                                      <p:cBhvr additive="repl">
                                        <p:cTn id="20" dur="1000" fill="hold"/>
                                        <p:tgtEl>
                                          <p:spTgt spid="11266"/>
                                        </p:tgtEl>
                                        <p:attrNameLst>
                                          <p:attrName>ppt_h</p:attrName>
                                        </p:attrNameLst>
                                      </p:cBhvr>
                                      <p:tavLst>
                                        <p:tav tm="100000">
                                          <p:val>
                                            <p:strVal val="#ppt_h"/>
                                          </p:val>
                                        </p:tav>
                                        <p:tav>
                                          <p:val>
                                            <p:strVal val="#ppt_h"/>
                                          </p:val>
                                        </p:tav>
                                      </p:tavLst>
                                    </p:anim>
                                    <p:anim calcmode="lin" valueType="num">
                                      <p:cBhvr additive="repl">
                                        <p:cTn id="21" dur="500" decel="50000" fill="hold">
                                          <p:stCondLst>
                                            <p:cond delay="0"/>
                                          </p:stCondLst>
                                        </p:cTn>
                                        <p:tgtEl>
                                          <p:spTgt spid="11266"/>
                                        </p:tgtEl>
                                        <p:attrNameLst>
                                          <p:attrName>ppt_x</p:attrName>
                                        </p:attrNameLst>
                                      </p:cBhvr>
                                      <p:tavLst>
                                        <p:tav tm="100000">
                                          <p:val>
                                            <p:strVal val="#ppt_x+.4"/>
                                          </p:val>
                                        </p:tav>
                                        <p:tav>
                                          <p:val>
                                            <p:strVal val="#ppt_x"/>
                                          </p:val>
                                        </p:tav>
                                      </p:tavLst>
                                    </p:anim>
                                    <p:anim calcmode="lin" valueType="num">
                                      <p:cBhvr additive="repl">
                                        <p:cTn id="22" dur="500" decel="50000" fill="hold">
                                          <p:stCondLst>
                                            <p:cond delay="0"/>
                                          </p:stCondLst>
                                        </p:cTn>
                                        <p:tgtEl>
                                          <p:spTgt spid="11266"/>
                                        </p:tgtEl>
                                        <p:attrNameLst>
                                          <p:attrName>ppt_y</p:attrName>
                                        </p:attrNameLst>
                                      </p:cBhvr>
                                      <p:tavLst>
                                        <p:tav tm="100000">
                                          <p:val>
                                            <p:strVal val="#ppt_y-.2"/>
                                          </p:val>
                                        </p:tav>
                                        <p:tav>
                                          <p:val>
                                            <p:strVal val="#ppt_y+.1"/>
                                          </p:val>
                                        </p:tav>
                                      </p:tavLst>
                                    </p:anim>
                                    <p:anim calcmode="lin" valueType="num">
                                      <p:cBhvr additive="repl">
                                        <p:cTn id="23" dur="500" accel="50000" fill="hold">
                                          <p:stCondLst>
                                            <p:cond delay="500"/>
                                          </p:stCondLst>
                                        </p:cTn>
                                        <p:tgtEl>
                                          <p:spTgt spid="11266"/>
                                        </p:tgtEl>
                                        <p:attrNameLst>
                                          <p:attrName>ppt_y</p:attrName>
                                        </p:attrNameLst>
                                      </p:cBhvr>
                                      <p:tavLst>
                                        <p:tav tm="100000">
                                          <p:val>
                                            <p:strVal val="#ppt_y+.1"/>
                                          </p:val>
                                        </p:tav>
                                        <p:tav>
                                          <p:val>
                                            <p:strVal val="#ppt_y"/>
                                          </p:val>
                                        </p:tav>
                                      </p:tavLst>
                                    </p:anim>
                                    <p:animEffect transition="in" filter="fade">
                                      <p:cBhvr additive="repl">
                                        <p:cTn id="24" dur="1000" decel="50000">
                                          <p:stCondLst>
                                            <p:cond delay="0"/>
                                          </p:stCondLst>
                                        </p:cTn>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TotalTime>
  <Words>1095</Words>
  <Application>Microsoft Office PowerPoint</Application>
  <PresentationFormat>Personnalisé</PresentationFormat>
  <Paragraphs>149</Paragraphs>
  <Slides>29</Slides>
  <Notes>29</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29</vt:i4>
      </vt:variant>
    </vt:vector>
  </HeadingPairs>
  <TitlesOfParts>
    <vt:vector size="34" baseType="lpstr">
      <vt:lpstr>Arial</vt:lpstr>
      <vt:lpstr>Arial Black</vt:lpstr>
      <vt:lpstr>Times New Roman</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asus</dc:creator>
  <cp:lastModifiedBy>tperisse932@gmail.com</cp:lastModifiedBy>
  <cp:revision>87</cp:revision>
  <cp:lastPrinted>2021-05-25T20:47:27Z</cp:lastPrinted>
  <dcterms:created xsi:type="dcterms:W3CDTF">2020-08-07T16:49:06Z</dcterms:created>
  <dcterms:modified xsi:type="dcterms:W3CDTF">2021-05-25T20:51:39Z</dcterms:modified>
</cp:coreProperties>
</file>