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76" r:id="rId4"/>
    <p:sldId id="277" r:id="rId5"/>
    <p:sldId id="260" r:id="rId6"/>
    <p:sldId id="261" r:id="rId7"/>
    <p:sldId id="262" r:id="rId8"/>
    <p:sldId id="278" r:id="rId9"/>
    <p:sldId id="279" r:id="rId10"/>
  </p:sldIdLst>
  <p:sldSz cx="9144000" cy="6858000" type="screen4x3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B3C63D9-1FB3-43B8-9A58-D40B606BDBB5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wrap="square" lIns="90000" tIns="45000" rIns="90000" bIns="45000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A6AAC05-FF2D-4CB4-8DAC-C8FFFCCF3434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wrap="square" lIns="90000" tIns="45000" rIns="90000" bIns="45000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9F03595-C305-4E3C-A252-279C2AFDBE3D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wrap="square" lIns="90000" tIns="45000" rIns="90000" bIns="45000" anchor="b" anchorCtr="0" compatLnSpc="0">
            <a:no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296E8DB-2DD3-4BC4-9369-96DFBBFBDE4D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wrap="square" lIns="90000" tIns="45000" rIns="90000" bIns="45000" anchor="b" anchorCtr="0" compatLnSpc="0">
            <a:noAutofit/>
          </a:bodyPr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121E83E1-1BAA-4868-92A7-32DF14785065}" type="slidenum">
              <a:t>‹N°›</a:t>
            </a:fld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654532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F12CED5-DA3C-4233-9771-A4748154501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73EFD7F3-33CE-4F20-9C5E-5740D2173AE9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id="{8627FD11-EC80-48D6-84C7-5BC3A7F4AD3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93C5BFC-A688-42E0-B1B1-86604C4F86E9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3C9090B-F241-439C-A4AD-E0685312183D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562A0D0-01DE-441A-9EFB-DA2E8826046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704B5D8E-CA05-4669-BFB9-79C21F09FC7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1104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fr-FR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D068CF-CD14-4DBB-A963-D59DC09C7E6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336F2CF-06BF-4F93-A04E-18576705C309}" type="slidenum">
              <a:t>1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321BC4D-A8F9-437F-9986-8C5CA8713F6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BBE0E3"/>
          </a:solidFill>
          <a:ln w="25560" cap="flat">
            <a:solidFill>
              <a:srgbClr val="89A4A7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8105C1C6-19D7-4C26-98CE-AE4F6C51835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286F62-6A1E-4E88-AF3D-30E29206500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B6212635-7778-49C8-BCCA-46ACB1685E9C}" type="slidenum">
              <a:t>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E0974A1A-AD2D-4944-8F9D-F6042895EE3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812520"/>
            <a:ext cx="360" cy="360"/>
          </a:xfrm>
          <a:solidFill>
            <a:srgbClr val="BBE0E3"/>
          </a:solidFill>
          <a:ln w="25560" cap="flat">
            <a:solidFill>
              <a:srgbClr val="89A4A7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9BCBE3E-8A6E-43F0-AF6B-EE55E7D7DF4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57A0814-2F15-49CE-B7A9-99F14ED7D35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CA64BD82-FE32-43A2-BFAD-876BC07BEC5A}" type="slidenum">
              <a:t>5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039FFE5-298E-4AC4-8246-F5A4A8C4FDB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7000" y="812520"/>
            <a:ext cx="5345280" cy="4008959"/>
          </a:xfrm>
          <a:solidFill>
            <a:srgbClr val="BBE0E3"/>
          </a:solidFill>
          <a:ln w="25560" cap="flat">
            <a:solidFill>
              <a:srgbClr val="89A4A7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AA05D94-6E23-472D-A755-36BF3974F77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AA8589-F5B3-4512-9D3A-A7874A69091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164B4D4B-F5D5-4DFF-897C-9F46943376B8}" type="slidenum">
              <a:t>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3F7A94EF-B60F-43EC-AAB8-9F139FA2509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BBE0E3"/>
          </a:solidFill>
          <a:ln w="25560" cap="flat">
            <a:solidFill>
              <a:srgbClr val="89A4A7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84317CEB-B91C-4D32-BF8F-AAA66D2AC62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0678F67-B059-401C-9572-FDBC94657F5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8BBACBF0-FA46-45AD-90ED-3C4D9A3EF1A5}" type="slidenum">
              <a:t>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3AF6FBF8-C7F9-4B9D-ABD6-36406C018E3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solidFill>
            <a:srgbClr val="BBE0E3"/>
          </a:solidFill>
          <a:ln w="25560" cap="flat">
            <a:solidFill>
              <a:srgbClr val="89A4A7"/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C911AC8-A627-4138-980D-86710C9BCC1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9CE712-2D6E-41A5-BB20-69FEDC0D21F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799" y="2130480"/>
            <a:ext cx="7772400" cy="1469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704E5D0-FA30-46B5-8ACD-3368F054A7E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371599" y="3886200"/>
            <a:ext cx="6400799" cy="1752479"/>
          </a:xfrm>
        </p:spPr>
        <p:txBody>
          <a:bodyPr anchorCtr="1">
            <a:no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8876BF-9205-4A59-8893-E60DB51ED88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49F5CD-5631-4FBE-9C95-76BE950315B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653AAC-32DB-444A-8097-5C399FCC697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67FD4E1-F5E6-455B-9110-FD6BF66A2A78}" type="slidenum">
              <a:t>‹N°›</a:t>
            </a:fld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36C00AA5-E7CA-4770-9AA1-44D87AA99A7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604520"/>
            <a:ext cx="8229240" cy="3977279"/>
          </a:xfrm>
        </p:spPr>
        <p:txBody>
          <a:bodyPr lIns="0" tIns="0" rIns="0" bIns="0"/>
          <a:lstStyle>
            <a:lvl1pPr>
              <a:spcBef>
                <a:spcPts val="1417"/>
              </a:spcBef>
              <a:defRPr kern="1200">
                <a:latin typeface="Liberation Sans" pitchFamily="18"/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56552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C7BE86-3BD0-4D5D-86E3-1192E38526F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5FD3981-CC45-4D67-A49D-D33446920689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F8113C-991F-441B-96E6-700F42EE32C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0ECC41-5166-495F-8971-4D69BD485D8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84EAF42-351F-4743-9AB6-BC348DB1554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3AF735-35E7-4D65-8E5B-65ADFD3BA48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553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98E9CAB-8ED4-4559-BAF8-1EAF3D5F64BC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629400" y="274680"/>
            <a:ext cx="2057400" cy="585144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620DE49-4DCB-48D5-ACAF-28D39228D5C4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57200" y="274680"/>
            <a:ext cx="6019919" cy="58514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E42EA9-B316-4641-AA5E-72B29C3FC7F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CB8F12-48B7-4A4F-A3CB-F95E96B27C9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DAA199-11A8-47D6-94A4-C5DBBC882D2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F81903-732C-4FAD-ACD6-2AAF763EF17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845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1D91736D-13A6-4E1B-9C2F-A1CB36D80E7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4680"/>
            <a:ext cx="8229600" cy="5851440"/>
          </a:xfrm>
        </p:spPr>
        <p:txBody>
          <a:bodyPr anchor="t" anchorCtr="0"/>
          <a:lstStyle>
            <a:lvl1pPr marL="343080" indent="-343080" algn="l">
              <a:spcBef>
                <a:spcPts val="799"/>
              </a:spcBef>
              <a:buSzPct val="100000"/>
              <a:buChar char="•"/>
              <a:defRPr sz="3200"/>
            </a:lvl1pPr>
          </a:lstStyle>
          <a:p>
            <a:pPr lvl="0"/>
            <a:r>
              <a:rPr lang="fr-FR"/>
              <a:t>Cliquez pour 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C2644D6-FDE3-4130-BC62-0ADEBA6F78A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2E21FC8-C20A-4FB2-8F7A-495F8ECBE13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18370CB-3969-4066-B65E-EC3DE540A12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B42F61-9AFF-460D-8177-9E6B3D222F51}" type="slidenum">
              <a:t>‹N°›</a:t>
            </a:fld>
            <a:endParaRPr lang="fr-FR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F490A026-BECD-4090-B8CF-6D9FF24CF1E5}"/>
              </a:ext>
            </a:extLst>
          </p:cNvPr>
          <p:cNvSpPr txBox="1">
            <a:spLocks noGrp="1"/>
          </p:cNvSpPr>
          <p:nvPr>
            <p:ph/>
          </p:nvPr>
        </p:nvSpPr>
        <p:spPr>
          <a:xfrm>
            <a:off x="457200" y="1604520"/>
            <a:ext cx="8229240" cy="3977279"/>
          </a:xfrm>
        </p:spPr>
        <p:txBody>
          <a:bodyPr lIns="0" tIns="0" rIns="0" bIns="0"/>
          <a:lstStyle>
            <a:lvl1pPr>
              <a:spcBef>
                <a:spcPts val="1417"/>
              </a:spcBef>
              <a:defRPr kern="1200">
                <a:latin typeface="Liberation Sans" pitchFamily="18"/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296884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B1FEBAA-6697-4C48-BBCF-A5C19CDE36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2D99946-701F-4F1C-BAB6-1A71E7D8D5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B9BC4F3-94A6-4607-A48F-B61A350717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E02E3-B053-48CD-A029-3FB7F3798BE5}" type="slidenum">
              <a:rPr lang="es-ES" altLang="fr-FR"/>
              <a:pPr>
                <a:defRPr/>
              </a:pPr>
              <a:t>‹N°›</a:t>
            </a:fld>
            <a:endParaRPr lang="es-ES" altLang="fr-FR"/>
          </a:p>
        </p:txBody>
      </p:sp>
    </p:spTree>
    <p:extLst>
      <p:ext uri="{BB962C8B-B14F-4D97-AF65-F5344CB8AC3E}">
        <p14:creationId xmlns:p14="http://schemas.microsoft.com/office/powerpoint/2010/main" val="179234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CF1C4D-211C-48D3-B9AF-C67656C11B6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40FE72-28CE-4878-94A2-1E4004A0FBB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1600200"/>
            <a:ext cx="8229600" cy="4525920"/>
          </a:xfrm>
        </p:spPr>
        <p:txBody>
          <a:bodyPr anchor="t" anchorCtr="0"/>
          <a:lstStyle>
            <a:lvl1pPr marL="343080" indent="-343080" algn="l">
              <a:spcBef>
                <a:spcPts val="799"/>
              </a:spcBef>
              <a:buSzPct val="100000"/>
              <a:buChar char="•"/>
              <a:defRPr sz="3200"/>
            </a:lvl1pPr>
          </a:lstStyle>
          <a:p>
            <a:pPr lvl="0"/>
            <a:r>
              <a:rPr lang="fr-FR"/>
              <a:t>Cliquez pour 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34654D-B310-4053-B479-E620114DB2E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F8667C-9A03-45C4-A4B0-5F21F1F1306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68FC14-B6F1-4D21-AA86-B75AA2CA097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1437FA-7342-47D1-B1B9-6C4DFFAA3F47}" type="slidenum">
              <a:t>‹N°›</a:t>
            </a:fld>
            <a:endParaRPr lang="fr-FR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4051B88A-20EC-417E-8546-B8BB5CEF62C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4520"/>
            <a:ext cx="8229240" cy="3977279"/>
          </a:xfrm>
        </p:spPr>
        <p:txBody>
          <a:bodyPr lIns="0" tIns="0" rIns="0" bIns="0"/>
          <a:lstStyle>
            <a:lvl1pPr>
              <a:spcBef>
                <a:spcPts val="1417"/>
              </a:spcBef>
              <a:defRPr kern="1200">
                <a:latin typeface="Liberation Sans" pitchFamily="18"/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17471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43B969-0AD2-42FF-A7F7-BF74EAE1138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2159" y="4406759"/>
            <a:ext cx="7772400" cy="1362240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BA634D4-C21B-442C-B144-5609433CA4D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2159" y="2906640"/>
            <a:ext cx="7772400" cy="1500119"/>
          </a:xfrm>
        </p:spPr>
        <p:txBody>
          <a:bodyPr anchor="b"/>
          <a:lstStyle>
            <a:lvl1pPr marL="0" indent="0">
              <a:spcBef>
                <a:spcPts val="499"/>
              </a:spcBef>
              <a:defRPr sz="20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1B1A74-2756-4CAA-9D77-DD618B2E862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D9E2BC-3B5F-421A-8F10-8132C0C15B9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B7BE8C-84AF-410A-8A14-B903FEEBA10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8F4274-D405-4184-82DA-889228C7A69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6094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AD3FBB-992A-4025-8817-2ED7A9E63CA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D7ECEC-E186-4C57-856B-E937BC41409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1600200"/>
            <a:ext cx="4038479" cy="4525920"/>
          </a:xfrm>
        </p:spPr>
        <p:txBody>
          <a:bodyPr anchor="t" anchorCtr="0"/>
          <a:lstStyle>
            <a:lvl1pPr marL="343080" indent="-343080" algn="l">
              <a:spcBef>
                <a:spcPts val="700"/>
              </a:spcBef>
              <a:buSzPct val="100000"/>
              <a:buChar char="•"/>
              <a:defRPr sz="2800"/>
            </a:lvl1pPr>
          </a:lstStyle>
          <a:p>
            <a:pPr lvl="0"/>
            <a:r>
              <a:rPr lang="fr-FR"/>
              <a:t>Cliquez pour 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B24BBD2-896F-489A-86CB-77D56C26277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648320" y="1600200"/>
            <a:ext cx="4038479" cy="4525920"/>
          </a:xfrm>
        </p:spPr>
        <p:txBody>
          <a:bodyPr anchor="t" anchorCtr="0"/>
          <a:lstStyle>
            <a:lvl1pPr marL="343080" indent="-343080" algn="l">
              <a:spcBef>
                <a:spcPts val="700"/>
              </a:spcBef>
              <a:buSzPct val="100000"/>
              <a:buChar char="•"/>
              <a:defRPr sz="2800"/>
            </a:lvl1pPr>
          </a:lstStyle>
          <a:p>
            <a:pPr lvl="0"/>
            <a:r>
              <a:rPr lang="fr-FR"/>
              <a:t>Cliquez pour 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A7681E-A8FA-4438-9043-330DBD5F44E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7FB5DE-2157-4477-9A01-260AB6517F7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487046-5844-46B9-B71C-002B52273A3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923ADF-C16C-4ED9-B9EB-934534ED081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2992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1155ED-9E46-46EC-B345-B2FB9E668FD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6E2C6EF-C544-413D-8B8A-7816394B3F1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535039"/>
            <a:ext cx="4040279" cy="639720"/>
          </a:xfrm>
        </p:spPr>
        <p:txBody>
          <a:bodyPr anchor="b"/>
          <a:lstStyle>
            <a:lvl1pPr marL="0" indent="0">
              <a:spcBef>
                <a:spcPts val="601"/>
              </a:spcBef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84CD606-D23C-40F4-96C4-BDD58CF5797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174760"/>
            <a:ext cx="4040279" cy="3951360"/>
          </a:xfrm>
        </p:spPr>
        <p:txBody>
          <a:bodyPr anchor="t" anchorCtr="0"/>
          <a:lstStyle>
            <a:lvl1pPr marL="343080" indent="-343080" algn="l">
              <a:spcBef>
                <a:spcPts val="601"/>
              </a:spcBef>
              <a:buSzPct val="100000"/>
              <a:buChar char="•"/>
              <a:defRPr sz="2400"/>
            </a:lvl1pPr>
          </a:lstStyle>
          <a:p>
            <a:pPr lvl="0"/>
            <a:r>
              <a:rPr lang="fr-FR"/>
              <a:t>Cliquez pour 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AE43372-10D5-4395-9F93-EAD97B17FAE7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45080" y="1535039"/>
            <a:ext cx="4041719" cy="639720"/>
          </a:xfrm>
        </p:spPr>
        <p:txBody>
          <a:bodyPr anchor="b"/>
          <a:lstStyle>
            <a:lvl1pPr marL="0" indent="0">
              <a:spcBef>
                <a:spcPts val="601"/>
              </a:spcBef>
              <a:buNone/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14484B7-CF56-4B41-8F10-36E551782F0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645080" y="2174760"/>
            <a:ext cx="4041719" cy="3951360"/>
          </a:xfrm>
        </p:spPr>
        <p:txBody>
          <a:bodyPr anchor="t" anchorCtr="0"/>
          <a:lstStyle>
            <a:lvl1pPr marL="343080" indent="-343080" algn="l">
              <a:spcBef>
                <a:spcPts val="601"/>
              </a:spcBef>
              <a:buSzPct val="100000"/>
              <a:buChar char="•"/>
              <a:defRPr sz="2400"/>
            </a:lvl1pPr>
          </a:lstStyle>
          <a:p>
            <a:pPr lvl="0"/>
            <a:r>
              <a:rPr lang="fr-FR"/>
              <a:t>Cliquez pour 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DAE0432-234D-4A7A-87B5-74B2EA50097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B10809D-2690-40DE-A856-E5BEDFB6F4D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A651C8B-A850-4A92-B49C-60F9C70B8EB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E5DAE7-8460-4F59-A126-077B856AE37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08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9031EE-0934-4E3D-A41E-4E9C9C2066C7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7EDB9A0-438D-4275-B3C4-C1CCC887DD6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80C6108-308C-433C-AA43-BFA65EA959D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CF217DF-C833-4A8D-83A0-7920EE65DAE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F44536-92FC-4A82-8E48-A2A7A2BC4A0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318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59E63A6-82CD-4C62-B1EF-D03BBF13036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B19835F-30B8-4317-8D23-FB2B047CC07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8DBF91C-5CE8-4157-883F-05FB374AFEA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DA4FB6-E457-4853-BC4E-C85AEEFB7103}" type="slidenum">
              <a:t>‹N°›</a:t>
            </a:fld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F9A543FB-D65E-4132-9BBE-5C5EC553004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57200" y="273600"/>
            <a:ext cx="8229240" cy="1144800"/>
          </a:xfrm>
        </p:spPr>
        <p:txBody>
          <a:bodyPr lIns="0" tIns="0" rIns="0" bIns="0"/>
          <a:lstStyle>
            <a:lvl1pPr>
              <a:defRPr kern="1200">
                <a:latin typeface="Liberation Sans" pitchFamily="18"/>
              </a:defRPr>
            </a:lvl1pPr>
          </a:lstStyle>
          <a:p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69F4EB34-2B4D-4EF3-89E2-8A29460B381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57200" y="1604520"/>
            <a:ext cx="8229240" cy="3977279"/>
          </a:xfrm>
        </p:spPr>
        <p:txBody>
          <a:bodyPr lIns="0" tIns="0" rIns="0" bIns="0"/>
          <a:lstStyle>
            <a:lvl1pPr>
              <a:spcBef>
                <a:spcPts val="1417"/>
              </a:spcBef>
              <a:defRPr kern="1200">
                <a:latin typeface="Liberation Sans" pitchFamily="18"/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180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FE1890-1202-452D-9EAB-1DB574566AE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2880"/>
            <a:ext cx="3008160" cy="1162080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50CDD69-488F-4E69-91EC-FD088721B979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575159" y="272880"/>
            <a:ext cx="5111640" cy="5853240"/>
          </a:xfrm>
        </p:spPr>
        <p:txBody>
          <a:bodyPr anchor="t" anchorCtr="0"/>
          <a:lstStyle>
            <a:lvl1pPr marL="343080" indent="-343080" algn="l">
              <a:spcBef>
                <a:spcPts val="799"/>
              </a:spcBef>
              <a:buSzPct val="100000"/>
              <a:buChar char="•"/>
              <a:defRPr sz="3200"/>
            </a:lvl1pPr>
          </a:lstStyle>
          <a:p>
            <a:pPr lvl="0"/>
            <a:r>
              <a:rPr lang="fr-FR"/>
              <a:t>Cliquez pour 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491BF1-56EB-4E54-84F1-3B4333087898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457200" y="1434960"/>
            <a:ext cx="3008160" cy="4691160"/>
          </a:xfrm>
        </p:spPr>
        <p:txBody>
          <a:bodyPr/>
          <a:lstStyle>
            <a:lvl1pPr marL="0" indent="0">
              <a:spcBef>
                <a:spcPts val="300"/>
              </a:spcBef>
              <a:defRPr sz="14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C94991A-A7B5-4254-A324-6B439C2DFEB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A936FF-5CF2-4EC4-ADCE-B3391A51A80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515650-B6A6-4C8C-9E70-F5AEF0958D4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0ECCE5-3699-4453-81C3-55A025C76E6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5041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BB7F42-75FC-44A4-AE70-8C277273F66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2440" y="4800600"/>
            <a:ext cx="5486399" cy="566640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78148DC-FA5A-494B-8B6A-B02FF2E666E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792440" y="612720"/>
            <a:ext cx="5486399" cy="4114800"/>
          </a:xfrm>
        </p:spPr>
        <p:txBody>
          <a:bodyPr anchor="t" anchorCtr="0"/>
          <a:lstStyle>
            <a:lvl1pPr>
              <a:defRPr kern="1200">
                <a:latin typeface="Liberation Sans" pitchFamily="18"/>
              </a:defRPr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79EAE35-F841-4D3D-A02F-97A24879CA9E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792440" y="5367240"/>
            <a:ext cx="5486399" cy="804959"/>
          </a:xfrm>
        </p:spPr>
        <p:txBody>
          <a:bodyPr/>
          <a:lstStyle>
            <a:lvl1pPr marL="0" indent="0">
              <a:spcBef>
                <a:spcPts val="300"/>
              </a:spcBef>
              <a:defRPr sz="14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71DB5A-40BF-45EC-AA20-6877774D10E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7E15E7-0A4E-4907-8B18-91B14E23F96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7E836E-BE61-4F85-9F57-28AFEFB5960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BD3817-3B52-4599-84D0-793D94A20EE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80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71154D8-8E9D-450C-85C7-1ED8E7205A0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1">
            <a:noAutofit/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C82941E-43B3-42AF-B429-5B7EB2DAA73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05ABCF-1930-45B4-8DAC-06579C5F07A3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457200" y="6245280"/>
            <a:ext cx="2133720" cy="47628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>
            <a:lvl1pPr lvl="0" hangingPunct="0">
              <a:buNone/>
              <a:tabLst/>
              <a:defRPr lang="fr-FR" sz="2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9874AE-A5EB-4732-B73C-52410B37815A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079" y="6245280"/>
            <a:ext cx="2895479" cy="47628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1">
            <a:noAutofit/>
          </a:bodyPr>
          <a:lstStyle>
            <a:lvl1pPr lvl="0" hangingPunct="0">
              <a:buNone/>
              <a:tabLst/>
              <a:defRPr lang="fr-FR" sz="2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B0BDBD-6ADC-487C-ABE4-A308F53DD17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553080" y="6245280"/>
            <a:ext cx="2133720" cy="47628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cap="none" spc="0" baseline="0">
                <a:solidFill>
                  <a:srgbClr val="000000"/>
                </a:solidFill>
                <a:latin typeface="Arial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BE66089D-1E09-4768-B462-181B0586EE58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marL="0" marR="0" lvl="0" indent="0" algn="ctr" rtl="0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0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Arial" pitchFamily="18"/>
          <a:ea typeface="Microsoft YaHei" pitchFamily="2"/>
          <a:cs typeface="Lucida Sans" pitchFamily="2"/>
        </a:defRPr>
      </a:lvl1pPr>
    </p:titleStyle>
    <p:bodyStyle>
      <a:lvl1pPr marL="343080" marR="0" lvl="0" indent="-343080" algn="l" rtl="0" hangingPunct="0">
        <a:lnSpc>
          <a:spcPct val="100000"/>
        </a:lnSpc>
        <a:spcBef>
          <a:spcPts val="799"/>
        </a:spcBef>
        <a:spcAft>
          <a:spcPts val="0"/>
        </a:spcAft>
        <a:buSzPct val="45000"/>
        <a:buFont typeface="StarSymbol"/>
        <a:buChar char="●"/>
        <a:tabLst/>
        <a:defRPr lang="fr-FR" sz="3200" b="0" i="0" u="none" strike="noStrike" kern="0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Arial" pitchFamily="18"/>
          <a:ea typeface="Microsoft YaHei" pitchFamily="2"/>
          <a:cs typeface="Lucida Sans" pitchFamily="2"/>
        </a:defRPr>
      </a:lvl1pPr>
      <a:lvl2pPr marL="743040" marR="0" lvl="1" indent="-285840" algn="l" rtl="0" hangingPunct="0">
        <a:lnSpc>
          <a:spcPct val="100000"/>
        </a:lnSpc>
        <a:spcBef>
          <a:spcPts val="700"/>
        </a:spcBef>
        <a:spcAft>
          <a:spcPts val="0"/>
        </a:spcAft>
        <a:buSzPct val="75000"/>
        <a:buFont typeface="StarSymbol"/>
        <a:buChar char="–"/>
        <a:tabLst/>
        <a:defRPr lang="fr-FR" sz="2800" b="0" i="0" u="none" strike="noStrike" kern="0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Arial" pitchFamily="18"/>
          <a:ea typeface="Microsoft YaHei" pitchFamily="2"/>
          <a:cs typeface="Lucida Sans" pitchFamily="2"/>
        </a:defRPr>
      </a:lvl2pPr>
      <a:lvl3pPr marL="1143000" marR="0" lvl="2" indent="-228600" algn="l" rtl="0" hangingPunct="0">
        <a:lnSpc>
          <a:spcPct val="100000"/>
        </a:lnSpc>
        <a:spcBef>
          <a:spcPts val="601"/>
        </a:spcBef>
        <a:spcAft>
          <a:spcPts val="0"/>
        </a:spcAft>
        <a:buSzPct val="45000"/>
        <a:buFont typeface="StarSymbol"/>
        <a:buChar char="●"/>
        <a:tabLst/>
        <a:defRPr lang="fr-FR" sz="2400" b="0" i="0" u="none" strike="noStrike" kern="0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Arial" pitchFamily="18"/>
          <a:ea typeface="Microsoft YaHei" pitchFamily="2"/>
          <a:cs typeface="Lucida Sans" pitchFamily="2"/>
        </a:defRPr>
      </a:lvl3pPr>
      <a:lvl4pPr marL="1600200" marR="0" lvl="3" indent="-228600" algn="l" rtl="0" hangingPunct="0">
        <a:lnSpc>
          <a:spcPct val="100000"/>
        </a:lnSpc>
        <a:spcBef>
          <a:spcPts val="499"/>
        </a:spcBef>
        <a:spcAft>
          <a:spcPts val="0"/>
        </a:spcAft>
        <a:buSzPct val="75000"/>
        <a:buFont typeface="StarSymbol"/>
        <a:buChar char="–"/>
        <a:tabLst/>
        <a:defRPr lang="fr-FR" sz="2000" b="0" i="0" u="none" strike="noStrike" kern="0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Arial" pitchFamily="18"/>
          <a:ea typeface="Microsoft YaHei" pitchFamily="2"/>
          <a:cs typeface="Lucida Sans" pitchFamily="2"/>
        </a:defRPr>
      </a:lvl4pPr>
      <a:lvl5pPr marL="2057400" marR="0" lvl="4" indent="-228600" algn="l" rtl="0" hangingPunct="0">
        <a:lnSpc>
          <a:spcPct val="100000"/>
        </a:lnSpc>
        <a:spcBef>
          <a:spcPts val="499"/>
        </a:spcBef>
        <a:spcAft>
          <a:spcPts val="0"/>
        </a:spcAft>
        <a:buSzPct val="45000"/>
        <a:buFont typeface="StarSymbol"/>
        <a:buChar char="●"/>
        <a:tabLst/>
        <a:defRPr lang="fr-FR" sz="2000" b="0" i="0" u="none" strike="noStrike" kern="0" cap="none" spc="0" baseline="0">
          <a:ln>
            <a:noFill/>
          </a:ln>
          <a:solidFill>
            <a:srgbClr val="000000"/>
          </a:solidFill>
          <a:highlight>
            <a:scrgbClr r="0" g="0" b="0">
              <a:alpha val="0"/>
            </a:scrgbClr>
          </a:highlight>
          <a:latin typeface="Arial" pitchFamily="18"/>
          <a:ea typeface="Microsoft YaHei" pitchFamily="2"/>
          <a:cs typeface="Lucida Sans" pitchFamily="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83FEC73-CCCF-4497-A6BC-300A6F8BF019}"/>
              </a:ext>
            </a:extLst>
          </p:cNvPr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 hangingPunct="1"/>
            <a:r>
              <a:rPr lang="fr-FR"/>
              <a:t>Croquis et schémas de géographie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B94EA38C-4781-4C80-B755-268462E04EAE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2000" y="360000"/>
            <a:ext cx="8951760" cy="619200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C5DA084-3A1F-24EB-78A4-67C25EF7D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3831"/>
            <a:ext cx="8611810" cy="6537537"/>
          </a:xfrm>
          <a:prstGeom prst="rect">
            <a:avLst/>
          </a:prstGeom>
        </p:spPr>
      </p:pic>
      <p:sp>
        <p:nvSpPr>
          <p:cNvPr id="5" name="Forme libre : forme 4">
            <a:extLst>
              <a:ext uri="{FF2B5EF4-FFF2-40B4-BE49-F238E27FC236}">
                <a16:creationId xmlns:a16="http://schemas.microsoft.com/office/drawing/2014/main" id="{E35F3555-8725-0C66-37B2-02CB8CDDD89D}"/>
              </a:ext>
            </a:extLst>
          </p:cNvPr>
          <p:cNvSpPr/>
          <p:nvPr/>
        </p:nvSpPr>
        <p:spPr>
          <a:xfrm>
            <a:off x="6619481" y="3539532"/>
            <a:ext cx="482230" cy="257149"/>
          </a:xfrm>
          <a:custGeom>
            <a:avLst/>
            <a:gdLst>
              <a:gd name="connsiteX0" fmla="*/ 35962 w 482230"/>
              <a:gd name="connsiteY0" fmla="*/ 2321 h 257149"/>
              <a:gd name="connsiteX1" fmla="*/ 174858 w 482230"/>
              <a:gd name="connsiteY1" fmla="*/ 13896 h 257149"/>
              <a:gd name="connsiteX2" fmla="*/ 255881 w 482230"/>
              <a:gd name="connsiteY2" fmla="*/ 37045 h 257149"/>
              <a:gd name="connsiteX3" fmla="*/ 383203 w 482230"/>
              <a:gd name="connsiteY3" fmla="*/ 71769 h 257149"/>
              <a:gd name="connsiteX4" fmla="*/ 475800 w 482230"/>
              <a:gd name="connsiteY4" fmla="*/ 141217 h 257149"/>
              <a:gd name="connsiteX5" fmla="*/ 464225 w 482230"/>
              <a:gd name="connsiteY5" fmla="*/ 187516 h 257149"/>
              <a:gd name="connsiteX6" fmla="*/ 383203 w 482230"/>
              <a:gd name="connsiteY6" fmla="*/ 222240 h 257149"/>
              <a:gd name="connsiteX7" fmla="*/ 360053 w 482230"/>
              <a:gd name="connsiteY7" fmla="*/ 256964 h 257149"/>
              <a:gd name="connsiteX8" fmla="*/ 209582 w 482230"/>
              <a:gd name="connsiteY8" fmla="*/ 233815 h 257149"/>
              <a:gd name="connsiteX9" fmla="*/ 70686 w 482230"/>
              <a:gd name="connsiteY9" fmla="*/ 187516 h 257149"/>
              <a:gd name="connsiteX10" fmla="*/ 1238 w 482230"/>
              <a:gd name="connsiteY10" fmla="*/ 118068 h 257149"/>
              <a:gd name="connsiteX11" fmla="*/ 24387 w 482230"/>
              <a:gd name="connsiteY11" fmla="*/ 60195 h 257149"/>
              <a:gd name="connsiteX12" fmla="*/ 35962 w 482230"/>
              <a:gd name="connsiteY12" fmla="*/ 2321 h 257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2230" h="257149">
                <a:moveTo>
                  <a:pt x="35962" y="2321"/>
                </a:moveTo>
                <a:cubicBezTo>
                  <a:pt x="61040" y="-5395"/>
                  <a:pt x="138205" y="8109"/>
                  <a:pt x="174858" y="13896"/>
                </a:cubicBezTo>
                <a:cubicBezTo>
                  <a:pt x="211511" y="19683"/>
                  <a:pt x="255881" y="37045"/>
                  <a:pt x="255881" y="37045"/>
                </a:cubicBezTo>
                <a:cubicBezTo>
                  <a:pt x="290605" y="46691"/>
                  <a:pt x="346550" y="54407"/>
                  <a:pt x="383203" y="71769"/>
                </a:cubicBezTo>
                <a:cubicBezTo>
                  <a:pt x="419856" y="89131"/>
                  <a:pt x="475800" y="141217"/>
                  <a:pt x="475800" y="141217"/>
                </a:cubicBezTo>
                <a:cubicBezTo>
                  <a:pt x="489304" y="160508"/>
                  <a:pt x="479658" y="174012"/>
                  <a:pt x="464225" y="187516"/>
                </a:cubicBezTo>
                <a:cubicBezTo>
                  <a:pt x="448792" y="201020"/>
                  <a:pt x="383203" y="222240"/>
                  <a:pt x="383203" y="222240"/>
                </a:cubicBezTo>
                <a:cubicBezTo>
                  <a:pt x="365841" y="233815"/>
                  <a:pt x="388990" y="255035"/>
                  <a:pt x="360053" y="256964"/>
                </a:cubicBezTo>
                <a:cubicBezTo>
                  <a:pt x="331116" y="258893"/>
                  <a:pt x="257810" y="245390"/>
                  <a:pt x="209582" y="233815"/>
                </a:cubicBezTo>
                <a:cubicBezTo>
                  <a:pt x="161354" y="222240"/>
                  <a:pt x="105410" y="206807"/>
                  <a:pt x="70686" y="187516"/>
                </a:cubicBezTo>
                <a:cubicBezTo>
                  <a:pt x="35962" y="168225"/>
                  <a:pt x="8954" y="139288"/>
                  <a:pt x="1238" y="118068"/>
                </a:cubicBezTo>
                <a:cubicBezTo>
                  <a:pt x="-6479" y="96848"/>
                  <a:pt x="24387" y="60195"/>
                  <a:pt x="24387" y="60195"/>
                </a:cubicBezTo>
                <a:cubicBezTo>
                  <a:pt x="32103" y="44762"/>
                  <a:pt x="10884" y="10037"/>
                  <a:pt x="35962" y="2321"/>
                </a:cubicBezTo>
                <a:close/>
              </a:path>
            </a:pathLst>
          </a:cu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 : forme 5">
            <a:extLst>
              <a:ext uri="{FF2B5EF4-FFF2-40B4-BE49-F238E27FC236}">
                <a16:creationId xmlns:a16="http://schemas.microsoft.com/office/drawing/2014/main" id="{F763195F-C6BF-B6B9-38E9-381618A2FE0C}"/>
              </a:ext>
            </a:extLst>
          </p:cNvPr>
          <p:cNvSpPr/>
          <p:nvPr/>
        </p:nvSpPr>
        <p:spPr>
          <a:xfrm>
            <a:off x="3737117" y="3832939"/>
            <a:ext cx="453082" cy="394277"/>
          </a:xfrm>
          <a:custGeom>
            <a:avLst/>
            <a:gdLst>
              <a:gd name="connsiteX0" fmla="*/ 13080 w 453082"/>
              <a:gd name="connsiteY0" fmla="*/ 33005 h 394277"/>
              <a:gd name="connsiteX1" fmla="*/ 94103 w 453082"/>
              <a:gd name="connsiteY1" fmla="*/ 9856 h 394277"/>
              <a:gd name="connsiteX2" fmla="*/ 198275 w 453082"/>
              <a:gd name="connsiteY2" fmla="*/ 9856 h 394277"/>
              <a:gd name="connsiteX3" fmla="*/ 267724 w 453082"/>
              <a:gd name="connsiteY3" fmla="*/ 56155 h 394277"/>
              <a:gd name="connsiteX4" fmla="*/ 337172 w 453082"/>
              <a:gd name="connsiteY4" fmla="*/ 79304 h 394277"/>
              <a:gd name="connsiteX5" fmla="*/ 395045 w 453082"/>
              <a:gd name="connsiteY5" fmla="*/ 137177 h 394277"/>
              <a:gd name="connsiteX6" fmla="*/ 429769 w 453082"/>
              <a:gd name="connsiteY6" fmla="*/ 206626 h 394277"/>
              <a:gd name="connsiteX7" fmla="*/ 452918 w 453082"/>
              <a:gd name="connsiteY7" fmla="*/ 287648 h 394277"/>
              <a:gd name="connsiteX8" fmla="*/ 418194 w 453082"/>
              <a:gd name="connsiteY8" fmla="*/ 368671 h 394277"/>
              <a:gd name="connsiteX9" fmla="*/ 383470 w 453082"/>
              <a:gd name="connsiteY9" fmla="*/ 368671 h 394277"/>
              <a:gd name="connsiteX10" fmla="*/ 13080 w 453082"/>
              <a:gd name="connsiteY10" fmla="*/ 33005 h 394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3082" h="394277">
                <a:moveTo>
                  <a:pt x="13080" y="33005"/>
                </a:moveTo>
                <a:cubicBezTo>
                  <a:pt x="-35148" y="-26797"/>
                  <a:pt x="63237" y="13714"/>
                  <a:pt x="94103" y="9856"/>
                </a:cubicBezTo>
                <a:cubicBezTo>
                  <a:pt x="124969" y="5998"/>
                  <a:pt x="169338" y="2140"/>
                  <a:pt x="198275" y="9856"/>
                </a:cubicBezTo>
                <a:cubicBezTo>
                  <a:pt x="227212" y="17572"/>
                  <a:pt x="244575" y="44580"/>
                  <a:pt x="267724" y="56155"/>
                </a:cubicBezTo>
                <a:cubicBezTo>
                  <a:pt x="290874" y="67730"/>
                  <a:pt x="315952" y="65800"/>
                  <a:pt x="337172" y="79304"/>
                </a:cubicBezTo>
                <a:cubicBezTo>
                  <a:pt x="358392" y="92808"/>
                  <a:pt x="379612" y="115957"/>
                  <a:pt x="395045" y="137177"/>
                </a:cubicBezTo>
                <a:cubicBezTo>
                  <a:pt x="410478" y="158397"/>
                  <a:pt x="420124" y="181548"/>
                  <a:pt x="429769" y="206626"/>
                </a:cubicBezTo>
                <a:cubicBezTo>
                  <a:pt x="439414" y="231704"/>
                  <a:pt x="454847" y="260641"/>
                  <a:pt x="452918" y="287648"/>
                </a:cubicBezTo>
                <a:cubicBezTo>
                  <a:pt x="450989" y="314656"/>
                  <a:pt x="418194" y="368671"/>
                  <a:pt x="418194" y="368671"/>
                </a:cubicBezTo>
                <a:cubicBezTo>
                  <a:pt x="406619" y="382175"/>
                  <a:pt x="447131" y="418828"/>
                  <a:pt x="383470" y="368671"/>
                </a:cubicBezTo>
                <a:cubicBezTo>
                  <a:pt x="319809" y="318514"/>
                  <a:pt x="61308" y="92807"/>
                  <a:pt x="13080" y="33005"/>
                </a:cubicBezTo>
                <a:close/>
              </a:path>
            </a:pathLst>
          </a:cu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A312E2C7-8D3D-57B7-05EA-732511E82921}"/>
              </a:ext>
            </a:extLst>
          </p:cNvPr>
          <p:cNvCxnSpPr>
            <a:endCxn id="5" idx="10"/>
          </p:cNvCxnSpPr>
          <p:nvPr/>
        </p:nvCxnSpPr>
        <p:spPr>
          <a:xfrm>
            <a:off x="6619481" y="3645024"/>
            <a:ext cx="1238" cy="125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A75B9C6D-9FBE-6CDC-D530-4B69A63BCFC1}"/>
              </a:ext>
            </a:extLst>
          </p:cNvPr>
          <p:cNvSpPr/>
          <p:nvPr/>
        </p:nvSpPr>
        <p:spPr>
          <a:xfrm>
            <a:off x="4261073" y="5301208"/>
            <a:ext cx="736720" cy="354020"/>
          </a:xfrm>
          <a:custGeom>
            <a:avLst/>
            <a:gdLst>
              <a:gd name="connsiteX0" fmla="*/ 257156 w 736720"/>
              <a:gd name="connsiteY0" fmla="*/ 15782 h 354020"/>
              <a:gd name="connsiteX1" fmla="*/ 199282 w 736720"/>
              <a:gd name="connsiteY1" fmla="*/ 15782 h 354020"/>
              <a:gd name="connsiteX2" fmla="*/ 199282 w 736720"/>
              <a:gd name="connsiteY2" fmla="*/ 62080 h 354020"/>
              <a:gd name="connsiteX3" fmla="*/ 129834 w 736720"/>
              <a:gd name="connsiteY3" fmla="*/ 108379 h 354020"/>
              <a:gd name="connsiteX4" fmla="*/ 71961 w 736720"/>
              <a:gd name="connsiteY4" fmla="*/ 166253 h 354020"/>
              <a:gd name="connsiteX5" fmla="*/ 2513 w 736720"/>
              <a:gd name="connsiteY5" fmla="*/ 200977 h 354020"/>
              <a:gd name="connsiteX6" fmla="*/ 14088 w 736720"/>
              <a:gd name="connsiteY6" fmla="*/ 258850 h 354020"/>
              <a:gd name="connsiteX7" fmla="*/ 48812 w 736720"/>
              <a:gd name="connsiteY7" fmla="*/ 293574 h 354020"/>
              <a:gd name="connsiteX8" fmla="*/ 118260 w 736720"/>
              <a:gd name="connsiteY8" fmla="*/ 316724 h 354020"/>
              <a:gd name="connsiteX9" fmla="*/ 164558 w 736720"/>
              <a:gd name="connsiteY9" fmla="*/ 351448 h 354020"/>
              <a:gd name="connsiteX10" fmla="*/ 257156 w 736720"/>
              <a:gd name="connsiteY10" fmla="*/ 351448 h 354020"/>
              <a:gd name="connsiteX11" fmla="*/ 338179 w 736720"/>
              <a:gd name="connsiteY11" fmla="*/ 351448 h 354020"/>
              <a:gd name="connsiteX12" fmla="*/ 419201 w 736720"/>
              <a:gd name="connsiteY12" fmla="*/ 328298 h 354020"/>
              <a:gd name="connsiteX13" fmla="*/ 477075 w 736720"/>
              <a:gd name="connsiteY13" fmla="*/ 328298 h 354020"/>
              <a:gd name="connsiteX14" fmla="*/ 569672 w 736720"/>
              <a:gd name="connsiteY14" fmla="*/ 328298 h 354020"/>
              <a:gd name="connsiteX15" fmla="*/ 592822 w 736720"/>
              <a:gd name="connsiteY15" fmla="*/ 293574 h 354020"/>
              <a:gd name="connsiteX16" fmla="*/ 627546 w 736720"/>
              <a:gd name="connsiteY16" fmla="*/ 270425 h 354020"/>
              <a:gd name="connsiteX17" fmla="*/ 685419 w 736720"/>
              <a:gd name="connsiteY17" fmla="*/ 247275 h 354020"/>
              <a:gd name="connsiteX18" fmla="*/ 708569 w 736720"/>
              <a:gd name="connsiteY18" fmla="*/ 224126 h 354020"/>
              <a:gd name="connsiteX19" fmla="*/ 731718 w 736720"/>
              <a:gd name="connsiteY19" fmla="*/ 189402 h 354020"/>
              <a:gd name="connsiteX20" fmla="*/ 604396 w 736720"/>
              <a:gd name="connsiteY20" fmla="*/ 177827 h 354020"/>
              <a:gd name="connsiteX21" fmla="*/ 534948 w 736720"/>
              <a:gd name="connsiteY21" fmla="*/ 177827 h 354020"/>
              <a:gd name="connsiteX22" fmla="*/ 453926 w 736720"/>
              <a:gd name="connsiteY22" fmla="*/ 177827 h 354020"/>
              <a:gd name="connsiteX23" fmla="*/ 396052 w 736720"/>
              <a:gd name="connsiteY23" fmla="*/ 131529 h 354020"/>
              <a:gd name="connsiteX24" fmla="*/ 326604 w 736720"/>
              <a:gd name="connsiteY24" fmla="*/ 62080 h 354020"/>
              <a:gd name="connsiteX25" fmla="*/ 326604 w 736720"/>
              <a:gd name="connsiteY25" fmla="*/ 4207 h 354020"/>
              <a:gd name="connsiteX26" fmla="*/ 257156 w 736720"/>
              <a:gd name="connsiteY26" fmla="*/ 15782 h 354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36720" h="354020">
                <a:moveTo>
                  <a:pt x="257156" y="15782"/>
                </a:moveTo>
                <a:cubicBezTo>
                  <a:pt x="235936" y="17711"/>
                  <a:pt x="199282" y="15782"/>
                  <a:pt x="199282" y="15782"/>
                </a:cubicBezTo>
                <a:cubicBezTo>
                  <a:pt x="189636" y="23498"/>
                  <a:pt x="210857" y="46647"/>
                  <a:pt x="199282" y="62080"/>
                </a:cubicBezTo>
                <a:cubicBezTo>
                  <a:pt x="187707" y="77513"/>
                  <a:pt x="151054" y="91017"/>
                  <a:pt x="129834" y="108379"/>
                </a:cubicBezTo>
                <a:cubicBezTo>
                  <a:pt x="108614" y="125741"/>
                  <a:pt x="93181" y="150820"/>
                  <a:pt x="71961" y="166253"/>
                </a:cubicBezTo>
                <a:cubicBezTo>
                  <a:pt x="50741" y="181686"/>
                  <a:pt x="12158" y="185544"/>
                  <a:pt x="2513" y="200977"/>
                </a:cubicBezTo>
                <a:cubicBezTo>
                  <a:pt x="-7132" y="216410"/>
                  <a:pt x="14088" y="258850"/>
                  <a:pt x="14088" y="258850"/>
                </a:cubicBezTo>
                <a:cubicBezTo>
                  <a:pt x="21804" y="274283"/>
                  <a:pt x="31450" y="283928"/>
                  <a:pt x="48812" y="293574"/>
                </a:cubicBezTo>
                <a:cubicBezTo>
                  <a:pt x="66174" y="303220"/>
                  <a:pt x="118260" y="316724"/>
                  <a:pt x="118260" y="316724"/>
                </a:cubicBezTo>
                <a:cubicBezTo>
                  <a:pt x="137551" y="326370"/>
                  <a:pt x="141409" y="345661"/>
                  <a:pt x="164558" y="351448"/>
                </a:cubicBezTo>
                <a:cubicBezTo>
                  <a:pt x="187707" y="357235"/>
                  <a:pt x="257156" y="351448"/>
                  <a:pt x="257156" y="351448"/>
                </a:cubicBezTo>
                <a:cubicBezTo>
                  <a:pt x="286093" y="351448"/>
                  <a:pt x="311172" y="355306"/>
                  <a:pt x="338179" y="351448"/>
                </a:cubicBezTo>
                <a:cubicBezTo>
                  <a:pt x="365187" y="347590"/>
                  <a:pt x="396052" y="332156"/>
                  <a:pt x="419201" y="328298"/>
                </a:cubicBezTo>
                <a:cubicBezTo>
                  <a:pt x="442350" y="324440"/>
                  <a:pt x="477075" y="328298"/>
                  <a:pt x="477075" y="328298"/>
                </a:cubicBezTo>
                <a:lnTo>
                  <a:pt x="569672" y="328298"/>
                </a:lnTo>
                <a:cubicBezTo>
                  <a:pt x="588963" y="322511"/>
                  <a:pt x="592822" y="293574"/>
                  <a:pt x="592822" y="293574"/>
                </a:cubicBezTo>
                <a:cubicBezTo>
                  <a:pt x="602468" y="283929"/>
                  <a:pt x="612113" y="278141"/>
                  <a:pt x="627546" y="270425"/>
                </a:cubicBezTo>
                <a:cubicBezTo>
                  <a:pt x="642979" y="262709"/>
                  <a:pt x="685419" y="247275"/>
                  <a:pt x="685419" y="247275"/>
                </a:cubicBezTo>
                <a:cubicBezTo>
                  <a:pt x="698923" y="239558"/>
                  <a:pt x="708569" y="224126"/>
                  <a:pt x="708569" y="224126"/>
                </a:cubicBezTo>
                <a:cubicBezTo>
                  <a:pt x="716285" y="214481"/>
                  <a:pt x="749080" y="197119"/>
                  <a:pt x="731718" y="189402"/>
                </a:cubicBezTo>
                <a:cubicBezTo>
                  <a:pt x="714356" y="181685"/>
                  <a:pt x="637191" y="179756"/>
                  <a:pt x="604396" y="177827"/>
                </a:cubicBezTo>
                <a:cubicBezTo>
                  <a:pt x="571601" y="175898"/>
                  <a:pt x="534948" y="177827"/>
                  <a:pt x="534948" y="177827"/>
                </a:cubicBezTo>
                <a:cubicBezTo>
                  <a:pt x="509870" y="177827"/>
                  <a:pt x="477075" y="185543"/>
                  <a:pt x="453926" y="177827"/>
                </a:cubicBezTo>
                <a:cubicBezTo>
                  <a:pt x="430777" y="170111"/>
                  <a:pt x="417272" y="150820"/>
                  <a:pt x="396052" y="131529"/>
                </a:cubicBezTo>
                <a:cubicBezTo>
                  <a:pt x="374832" y="112238"/>
                  <a:pt x="338179" y="83300"/>
                  <a:pt x="326604" y="62080"/>
                </a:cubicBezTo>
                <a:cubicBezTo>
                  <a:pt x="315029" y="40860"/>
                  <a:pt x="338179" y="17711"/>
                  <a:pt x="326604" y="4207"/>
                </a:cubicBezTo>
                <a:cubicBezTo>
                  <a:pt x="315029" y="-9297"/>
                  <a:pt x="278376" y="13853"/>
                  <a:pt x="257156" y="15782"/>
                </a:cubicBezTo>
                <a:close/>
              </a:path>
            </a:pathLst>
          </a:custGeom>
          <a:solidFill>
            <a:srgbClr val="FF66CC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A45CC66-F182-F2B7-5C38-269AEF7B1941}"/>
              </a:ext>
            </a:extLst>
          </p:cNvPr>
          <p:cNvSpPr txBox="1"/>
          <p:nvPr/>
        </p:nvSpPr>
        <p:spPr>
          <a:xfrm>
            <a:off x="323528" y="203831"/>
            <a:ext cx="2471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Croquis de géographie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43455C3-788E-F853-1A65-54BB36CDE4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0" y="620688"/>
            <a:ext cx="9001360" cy="561662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4860955-1DF1-54CF-2AD7-DB8E7527D573}"/>
              </a:ext>
            </a:extLst>
          </p:cNvPr>
          <p:cNvSpPr/>
          <p:nvPr/>
        </p:nvSpPr>
        <p:spPr>
          <a:xfrm>
            <a:off x="251520" y="2276872"/>
            <a:ext cx="864096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BB2203-FEBC-B961-5C95-11B9328AC9DF}"/>
              </a:ext>
            </a:extLst>
          </p:cNvPr>
          <p:cNvSpPr/>
          <p:nvPr/>
        </p:nvSpPr>
        <p:spPr>
          <a:xfrm>
            <a:off x="4499992" y="5373216"/>
            <a:ext cx="720080" cy="288032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CD0AD8-AED3-C1CB-45E6-C89C66DF9C78}"/>
              </a:ext>
            </a:extLst>
          </p:cNvPr>
          <p:cNvSpPr/>
          <p:nvPr/>
        </p:nvSpPr>
        <p:spPr>
          <a:xfrm>
            <a:off x="4499992" y="5661248"/>
            <a:ext cx="720080" cy="2880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8C56330E-3FD0-46BF-A4A7-AB236CE7C211}"/>
              </a:ext>
            </a:extLst>
          </p:cNvPr>
          <p:cNvSpPr txBox="1"/>
          <p:nvPr/>
        </p:nvSpPr>
        <p:spPr>
          <a:xfrm>
            <a:off x="2152080" y="1865519"/>
            <a:ext cx="4824000" cy="2224800"/>
          </a:xfrm>
          <a:prstGeom prst="rect">
            <a:avLst/>
          </a:prstGeom>
          <a:noFill/>
          <a:ln cap="flat">
            <a:noFill/>
          </a:ln>
        </p:spPr>
        <p:txBody>
          <a:bodyPr wrap="square" lIns="91440" tIns="45720" rIns="91440" bIns="4572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99"/>
              </a:spcBef>
              <a:spcAft>
                <a:spcPts val="0"/>
              </a:spcAft>
              <a:buNone/>
              <a:tabLst/>
            </a:pPr>
            <a:r>
              <a:rPr lang="fr-FR" sz="2800" b="1" i="0" u="none" strike="noStrike" kern="1200" cap="none" spc="0" baseline="0">
                <a:ln>
                  <a:noFill/>
                </a:ln>
                <a:solidFill>
                  <a:srgbClr val="000000"/>
                </a:solidFill>
                <a:latin typeface="Arial Black" pitchFamily="34"/>
                <a:ea typeface="Microsoft YaHei" pitchFamily="2"/>
                <a:cs typeface="Lucida Sans" pitchFamily="2"/>
              </a:rPr>
              <a:t>Quelles sont les différences entre un croquis et un schéma de géographie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53">
            <a:extLst>
              <a:ext uri="{FF2B5EF4-FFF2-40B4-BE49-F238E27FC236}">
                <a16:creationId xmlns:a16="http://schemas.microsoft.com/office/drawing/2014/main" id="{C6A0A5E5-9A10-4D69-A140-EA2CEEE5A0FB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089240607"/>
              </p:ext>
            </p:extLst>
          </p:nvPr>
        </p:nvGraphicFramePr>
        <p:xfrm>
          <a:off x="144000" y="274680"/>
          <a:ext cx="8855640" cy="6061318"/>
        </p:xfrm>
        <a:graphic>
          <a:graphicData uri="http://schemas.openxmlformats.org/drawingml/2006/table">
            <a:tbl>
              <a:tblPr/>
              <a:tblGrid>
                <a:gridCol w="4427640">
                  <a:extLst>
                    <a:ext uri="{9D8B030D-6E8A-4147-A177-3AD203B41FA5}">
                      <a16:colId xmlns:a16="http://schemas.microsoft.com/office/drawing/2014/main" val="3516995442"/>
                    </a:ext>
                  </a:extLst>
                </a:gridCol>
                <a:gridCol w="4428000">
                  <a:extLst>
                    <a:ext uri="{9D8B030D-6E8A-4147-A177-3AD203B41FA5}">
                      <a16:colId xmlns:a16="http://schemas.microsoft.com/office/drawing/2014/main" val="2602853943"/>
                    </a:ext>
                  </a:extLst>
                </a:gridCol>
              </a:tblGrid>
              <a:tr h="694439"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2800" b="1" i="0" u="none" strike="noStrike" kern="1200" cap="none" baseline="0">
                          <a:ln>
                            <a:noFill/>
                          </a:ln>
                          <a:solidFill>
                            <a:srgbClr val="CC0066"/>
                          </a:solidFill>
                          <a:latin typeface="Arial" pitchFamily="18"/>
                          <a:ea typeface="Microsoft YaHei" pitchFamily="2"/>
                          <a:cs typeface="Lucida Sans" pitchFamily="2"/>
                        </a:rPr>
                        <a:t>Croquis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2800" b="1" i="0" u="none" strike="noStrike" kern="1200" cap="none" baseline="0">
                          <a:ln>
                            <a:noFill/>
                          </a:ln>
                          <a:solidFill>
                            <a:srgbClr val="CC0066"/>
                          </a:solidFill>
                          <a:latin typeface="Arial" pitchFamily="18"/>
                          <a:ea typeface="Microsoft YaHei" pitchFamily="2"/>
                          <a:cs typeface="Lucida Sans" pitchFamily="2"/>
                        </a:rPr>
                        <a:t>Schéma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158466"/>
                  </a:ext>
                </a:extLst>
              </a:tr>
              <a:tr h="711720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b="1" i="0" u="none" strike="noStrike" kern="1200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18"/>
                          <a:ea typeface="Microsoft YaHei" pitchFamily="2"/>
                          <a:cs typeface="Lucida Sans" pitchFamily="2"/>
                        </a:rPr>
                        <a:t>Contours ressemblant à la réalité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1800" b="1" i="0" u="none" strike="noStrike" kern="1200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18"/>
                          <a:ea typeface="Microsoft YaHei" pitchFamily="2"/>
                          <a:cs typeface="Lucida Sans" pitchFamily="2"/>
                        </a:rPr>
                        <a:t>Contours simplifiés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818631"/>
                  </a:ext>
                </a:extLst>
              </a:tr>
              <a:tr h="631800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b="1" i="0" u="none" strike="noStrike" kern="1200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18"/>
                          <a:ea typeface="Microsoft YaHei" pitchFamily="2"/>
                          <a:cs typeface="Lucida Sans" pitchFamily="2"/>
                        </a:rPr>
                        <a:t>L’échelle est respectée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1800" b="1" i="0" u="none" strike="noStrike" kern="1200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18"/>
                          <a:ea typeface="Microsoft YaHei" pitchFamily="2"/>
                          <a:cs typeface="Lucida Sans" pitchFamily="2"/>
                        </a:rPr>
                        <a:t>L’échelle n’est pas respectée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7357496"/>
                  </a:ext>
                </a:extLst>
              </a:tr>
              <a:tr h="788400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b="1" i="0" u="none" strike="noStrike" kern="1200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18"/>
                          <a:ea typeface="Microsoft YaHei" pitchFamily="2"/>
                          <a:cs typeface="Lucida Sans" pitchFamily="2"/>
                        </a:rPr>
                        <a:t>La localisation est précise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1800" b="1" i="0" u="none" strike="noStrike" kern="1200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18"/>
                          <a:ea typeface="Microsoft YaHei" pitchFamily="2"/>
                          <a:cs typeface="Lucida Sans" pitchFamily="2"/>
                        </a:rPr>
                        <a:t>La localisation est simplifiée pour les figurés de surface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248831"/>
                  </a:ext>
                </a:extLst>
              </a:tr>
              <a:tr h="788400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b="1" i="0" u="none" strike="noStrike" kern="1200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18"/>
                          <a:ea typeface="Microsoft YaHei" pitchFamily="2"/>
                          <a:cs typeface="Lucida Sans" pitchFamily="2"/>
                        </a:rPr>
                        <a:t>Le nombre de figurés se situe entre 10 et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1800" b="1" i="0" u="none" strike="noStrike" kern="1200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18"/>
                          <a:ea typeface="Microsoft YaHei" pitchFamily="2"/>
                          <a:cs typeface="Lucida Sans" pitchFamily="2"/>
                        </a:rPr>
                        <a:t>Le nombre de figurés se situe entre 8 et 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339551"/>
                  </a:ext>
                </a:extLst>
              </a:tr>
              <a:tr h="788400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b="0" i="0" u="none" strike="noStrike" kern="1200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18"/>
                          <a:ea typeface="Microsoft YaHei" pitchFamily="2"/>
                          <a:cs typeface="Lucida Sans" pitchFamily="2"/>
                        </a:rPr>
                        <a:t>Il répond à une problématique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b="0" i="0" u="none" strike="noStrike" kern="1200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18"/>
                          <a:ea typeface="Microsoft YaHei" pitchFamily="2"/>
                          <a:cs typeface="Lucida Sans" pitchFamily="2"/>
                        </a:rPr>
                        <a:t>Il répond à une problématique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97416"/>
                  </a:ext>
                </a:extLst>
              </a:tr>
              <a:tr h="1062719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fr-FR" sz="1800" b="1" i="0" u="none" strike="noStrike" kern="1200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18"/>
                          <a:ea typeface="Microsoft YaHei" pitchFamily="2"/>
                          <a:cs typeface="Lucida Sans" pitchFamily="2"/>
                        </a:rPr>
                        <a:t>le fond de carte est donné</a:t>
                      </a:r>
                    </a:p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fr-FR" sz="1800" b="1" i="0" u="none" strike="noStrike" kern="1200" cap="none" baseline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18"/>
                        <a:ea typeface="Microsoft YaHei" pitchFamily="2"/>
                        <a:cs typeface="Lucida Sans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fr-FR" sz="1800" b="1" i="0" u="none" strike="noStrike" kern="1200" cap="none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18"/>
                          <a:ea typeface="Microsoft YaHei" pitchFamily="2"/>
                          <a:cs typeface="Lucida Sans" pitchFamily="2"/>
                        </a:rPr>
                        <a:t>Il n’y a pas de fond de carte</a:t>
                      </a:r>
                    </a:p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  <a:tabLst/>
                        <a:defRPr>
                          <a:solidFill>
                            <a:srgbClr val="000000"/>
                          </a:solidFill>
                        </a:defRPr>
                      </a:pPr>
                      <a:endParaRPr lang="fr-FR" sz="1800" b="1" i="0" u="none" strike="noStrike" kern="1200" cap="none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latin typeface="Arial" pitchFamily="18"/>
                        <a:ea typeface="Microsoft YaHei" pitchFamily="2"/>
                        <a:cs typeface="Lucida Sans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62215"/>
                  </a:ext>
                </a:extLst>
              </a:tr>
              <a:tr h="595440"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fr-FR" sz="1800" b="1" i="0" u="none" strike="noStrike" kern="1200" cap="none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18"/>
                          <a:ea typeface="Microsoft YaHei" pitchFamily="2"/>
                          <a:cs typeface="Lucida Sans" pitchFamily="2"/>
                        </a:rPr>
                        <a:t>Une légende est à réaliser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  <a:tabLst/>
                        <a:defRPr b="1"/>
                      </a:pPr>
                      <a:r>
                        <a:rPr lang="fr-FR" sz="1800" b="1" i="0" u="none" strike="noStrike" kern="1200" cap="none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latin typeface="Arial" pitchFamily="18"/>
                          <a:ea typeface="Microsoft YaHei" pitchFamily="2"/>
                          <a:cs typeface="Lucida Sans" pitchFamily="2"/>
                        </a:rPr>
                        <a:t>Une légende est à réaliser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3654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C7DBDCE9-EC57-4A81-9427-D0C5FE5F16F0}"/>
              </a:ext>
            </a:extLst>
          </p:cNvPr>
          <p:cNvSpPr txBox="1"/>
          <p:nvPr/>
        </p:nvSpPr>
        <p:spPr>
          <a:xfrm>
            <a:off x="2015999" y="216000"/>
            <a:ext cx="4392000" cy="450000"/>
          </a:xfrm>
          <a:prstGeom prst="rect">
            <a:avLst/>
          </a:prstGeom>
          <a:noFill/>
          <a:ln cap="flat">
            <a:noFill/>
          </a:ln>
        </p:spPr>
        <p:txBody>
          <a:bodyPr wrap="square" lIns="90000" tIns="45000" rIns="90000" bIns="45000" anchorCtr="0" compatLnSpc="0">
            <a:spAutoFit/>
          </a:bodyPr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2000" b="0" i="0" u="none" strike="noStrike" kern="1200" cap="none">
                <a:ln>
                  <a:noFill/>
                </a:ln>
                <a:latin typeface="Arial Black" pitchFamily="34"/>
                <a:ea typeface="Microsoft YaHei" pitchFamily="2"/>
                <a:cs typeface="Lucida Sans" pitchFamily="2"/>
              </a:rPr>
              <a:t>LE SCHÉMA DE GÉOGRAPHIE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FCFCF98-9C47-4393-997A-FDC8AA3ED303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60000" y="720000"/>
            <a:ext cx="8280000" cy="572760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7C5DA084-3A1F-24EB-78A4-67C25EF7D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03831"/>
            <a:ext cx="8611810" cy="6537537"/>
          </a:xfrm>
          <a:prstGeom prst="rect">
            <a:avLst/>
          </a:prstGeom>
        </p:spPr>
      </p:pic>
      <p:sp>
        <p:nvSpPr>
          <p:cNvPr id="5" name="Forme libre : forme 4">
            <a:extLst>
              <a:ext uri="{FF2B5EF4-FFF2-40B4-BE49-F238E27FC236}">
                <a16:creationId xmlns:a16="http://schemas.microsoft.com/office/drawing/2014/main" id="{E35F3555-8725-0C66-37B2-02CB8CDDD89D}"/>
              </a:ext>
            </a:extLst>
          </p:cNvPr>
          <p:cNvSpPr/>
          <p:nvPr/>
        </p:nvSpPr>
        <p:spPr>
          <a:xfrm>
            <a:off x="6619481" y="3539532"/>
            <a:ext cx="482230" cy="257149"/>
          </a:xfrm>
          <a:custGeom>
            <a:avLst/>
            <a:gdLst>
              <a:gd name="connsiteX0" fmla="*/ 35962 w 482230"/>
              <a:gd name="connsiteY0" fmla="*/ 2321 h 257149"/>
              <a:gd name="connsiteX1" fmla="*/ 174858 w 482230"/>
              <a:gd name="connsiteY1" fmla="*/ 13896 h 257149"/>
              <a:gd name="connsiteX2" fmla="*/ 255881 w 482230"/>
              <a:gd name="connsiteY2" fmla="*/ 37045 h 257149"/>
              <a:gd name="connsiteX3" fmla="*/ 383203 w 482230"/>
              <a:gd name="connsiteY3" fmla="*/ 71769 h 257149"/>
              <a:gd name="connsiteX4" fmla="*/ 475800 w 482230"/>
              <a:gd name="connsiteY4" fmla="*/ 141217 h 257149"/>
              <a:gd name="connsiteX5" fmla="*/ 464225 w 482230"/>
              <a:gd name="connsiteY5" fmla="*/ 187516 h 257149"/>
              <a:gd name="connsiteX6" fmla="*/ 383203 w 482230"/>
              <a:gd name="connsiteY6" fmla="*/ 222240 h 257149"/>
              <a:gd name="connsiteX7" fmla="*/ 360053 w 482230"/>
              <a:gd name="connsiteY7" fmla="*/ 256964 h 257149"/>
              <a:gd name="connsiteX8" fmla="*/ 209582 w 482230"/>
              <a:gd name="connsiteY8" fmla="*/ 233815 h 257149"/>
              <a:gd name="connsiteX9" fmla="*/ 70686 w 482230"/>
              <a:gd name="connsiteY9" fmla="*/ 187516 h 257149"/>
              <a:gd name="connsiteX10" fmla="*/ 1238 w 482230"/>
              <a:gd name="connsiteY10" fmla="*/ 118068 h 257149"/>
              <a:gd name="connsiteX11" fmla="*/ 24387 w 482230"/>
              <a:gd name="connsiteY11" fmla="*/ 60195 h 257149"/>
              <a:gd name="connsiteX12" fmla="*/ 35962 w 482230"/>
              <a:gd name="connsiteY12" fmla="*/ 2321 h 257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82230" h="257149">
                <a:moveTo>
                  <a:pt x="35962" y="2321"/>
                </a:moveTo>
                <a:cubicBezTo>
                  <a:pt x="61040" y="-5395"/>
                  <a:pt x="138205" y="8109"/>
                  <a:pt x="174858" y="13896"/>
                </a:cubicBezTo>
                <a:cubicBezTo>
                  <a:pt x="211511" y="19683"/>
                  <a:pt x="255881" y="37045"/>
                  <a:pt x="255881" y="37045"/>
                </a:cubicBezTo>
                <a:cubicBezTo>
                  <a:pt x="290605" y="46691"/>
                  <a:pt x="346550" y="54407"/>
                  <a:pt x="383203" y="71769"/>
                </a:cubicBezTo>
                <a:cubicBezTo>
                  <a:pt x="419856" y="89131"/>
                  <a:pt x="475800" y="141217"/>
                  <a:pt x="475800" y="141217"/>
                </a:cubicBezTo>
                <a:cubicBezTo>
                  <a:pt x="489304" y="160508"/>
                  <a:pt x="479658" y="174012"/>
                  <a:pt x="464225" y="187516"/>
                </a:cubicBezTo>
                <a:cubicBezTo>
                  <a:pt x="448792" y="201020"/>
                  <a:pt x="383203" y="222240"/>
                  <a:pt x="383203" y="222240"/>
                </a:cubicBezTo>
                <a:cubicBezTo>
                  <a:pt x="365841" y="233815"/>
                  <a:pt x="388990" y="255035"/>
                  <a:pt x="360053" y="256964"/>
                </a:cubicBezTo>
                <a:cubicBezTo>
                  <a:pt x="331116" y="258893"/>
                  <a:pt x="257810" y="245390"/>
                  <a:pt x="209582" y="233815"/>
                </a:cubicBezTo>
                <a:cubicBezTo>
                  <a:pt x="161354" y="222240"/>
                  <a:pt x="105410" y="206807"/>
                  <a:pt x="70686" y="187516"/>
                </a:cubicBezTo>
                <a:cubicBezTo>
                  <a:pt x="35962" y="168225"/>
                  <a:pt x="8954" y="139288"/>
                  <a:pt x="1238" y="118068"/>
                </a:cubicBezTo>
                <a:cubicBezTo>
                  <a:pt x="-6479" y="96848"/>
                  <a:pt x="24387" y="60195"/>
                  <a:pt x="24387" y="60195"/>
                </a:cubicBezTo>
                <a:cubicBezTo>
                  <a:pt x="32103" y="44762"/>
                  <a:pt x="10884" y="10037"/>
                  <a:pt x="35962" y="2321"/>
                </a:cubicBezTo>
                <a:close/>
              </a:path>
            </a:pathLst>
          </a:cu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 : forme 5">
            <a:extLst>
              <a:ext uri="{FF2B5EF4-FFF2-40B4-BE49-F238E27FC236}">
                <a16:creationId xmlns:a16="http://schemas.microsoft.com/office/drawing/2014/main" id="{F763195F-C6BF-B6B9-38E9-381618A2FE0C}"/>
              </a:ext>
            </a:extLst>
          </p:cNvPr>
          <p:cNvSpPr/>
          <p:nvPr/>
        </p:nvSpPr>
        <p:spPr>
          <a:xfrm>
            <a:off x="3737117" y="3832939"/>
            <a:ext cx="453082" cy="394277"/>
          </a:xfrm>
          <a:custGeom>
            <a:avLst/>
            <a:gdLst>
              <a:gd name="connsiteX0" fmla="*/ 13080 w 453082"/>
              <a:gd name="connsiteY0" fmla="*/ 33005 h 394277"/>
              <a:gd name="connsiteX1" fmla="*/ 94103 w 453082"/>
              <a:gd name="connsiteY1" fmla="*/ 9856 h 394277"/>
              <a:gd name="connsiteX2" fmla="*/ 198275 w 453082"/>
              <a:gd name="connsiteY2" fmla="*/ 9856 h 394277"/>
              <a:gd name="connsiteX3" fmla="*/ 267724 w 453082"/>
              <a:gd name="connsiteY3" fmla="*/ 56155 h 394277"/>
              <a:gd name="connsiteX4" fmla="*/ 337172 w 453082"/>
              <a:gd name="connsiteY4" fmla="*/ 79304 h 394277"/>
              <a:gd name="connsiteX5" fmla="*/ 395045 w 453082"/>
              <a:gd name="connsiteY5" fmla="*/ 137177 h 394277"/>
              <a:gd name="connsiteX6" fmla="*/ 429769 w 453082"/>
              <a:gd name="connsiteY6" fmla="*/ 206626 h 394277"/>
              <a:gd name="connsiteX7" fmla="*/ 452918 w 453082"/>
              <a:gd name="connsiteY7" fmla="*/ 287648 h 394277"/>
              <a:gd name="connsiteX8" fmla="*/ 418194 w 453082"/>
              <a:gd name="connsiteY8" fmla="*/ 368671 h 394277"/>
              <a:gd name="connsiteX9" fmla="*/ 383470 w 453082"/>
              <a:gd name="connsiteY9" fmla="*/ 368671 h 394277"/>
              <a:gd name="connsiteX10" fmla="*/ 13080 w 453082"/>
              <a:gd name="connsiteY10" fmla="*/ 33005 h 394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3082" h="394277">
                <a:moveTo>
                  <a:pt x="13080" y="33005"/>
                </a:moveTo>
                <a:cubicBezTo>
                  <a:pt x="-35148" y="-26797"/>
                  <a:pt x="63237" y="13714"/>
                  <a:pt x="94103" y="9856"/>
                </a:cubicBezTo>
                <a:cubicBezTo>
                  <a:pt x="124969" y="5998"/>
                  <a:pt x="169338" y="2140"/>
                  <a:pt x="198275" y="9856"/>
                </a:cubicBezTo>
                <a:cubicBezTo>
                  <a:pt x="227212" y="17572"/>
                  <a:pt x="244575" y="44580"/>
                  <a:pt x="267724" y="56155"/>
                </a:cubicBezTo>
                <a:cubicBezTo>
                  <a:pt x="290874" y="67730"/>
                  <a:pt x="315952" y="65800"/>
                  <a:pt x="337172" y="79304"/>
                </a:cubicBezTo>
                <a:cubicBezTo>
                  <a:pt x="358392" y="92808"/>
                  <a:pt x="379612" y="115957"/>
                  <a:pt x="395045" y="137177"/>
                </a:cubicBezTo>
                <a:cubicBezTo>
                  <a:pt x="410478" y="158397"/>
                  <a:pt x="420124" y="181548"/>
                  <a:pt x="429769" y="206626"/>
                </a:cubicBezTo>
                <a:cubicBezTo>
                  <a:pt x="439414" y="231704"/>
                  <a:pt x="454847" y="260641"/>
                  <a:pt x="452918" y="287648"/>
                </a:cubicBezTo>
                <a:cubicBezTo>
                  <a:pt x="450989" y="314656"/>
                  <a:pt x="418194" y="368671"/>
                  <a:pt x="418194" y="368671"/>
                </a:cubicBezTo>
                <a:cubicBezTo>
                  <a:pt x="406619" y="382175"/>
                  <a:pt x="447131" y="418828"/>
                  <a:pt x="383470" y="368671"/>
                </a:cubicBezTo>
                <a:cubicBezTo>
                  <a:pt x="319809" y="318514"/>
                  <a:pt x="61308" y="92807"/>
                  <a:pt x="13080" y="33005"/>
                </a:cubicBezTo>
                <a:close/>
              </a:path>
            </a:pathLst>
          </a:cu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A312E2C7-8D3D-57B7-05EA-732511E82921}"/>
              </a:ext>
            </a:extLst>
          </p:cNvPr>
          <p:cNvCxnSpPr>
            <a:endCxn id="5" idx="10"/>
          </p:cNvCxnSpPr>
          <p:nvPr/>
        </p:nvCxnSpPr>
        <p:spPr>
          <a:xfrm>
            <a:off x="6619481" y="3645024"/>
            <a:ext cx="1238" cy="125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A75B9C6D-9FBE-6CDC-D530-4B69A63BCFC1}"/>
              </a:ext>
            </a:extLst>
          </p:cNvPr>
          <p:cNvSpPr/>
          <p:nvPr/>
        </p:nvSpPr>
        <p:spPr>
          <a:xfrm>
            <a:off x="4261073" y="5301208"/>
            <a:ext cx="736720" cy="354020"/>
          </a:xfrm>
          <a:custGeom>
            <a:avLst/>
            <a:gdLst>
              <a:gd name="connsiteX0" fmla="*/ 257156 w 736720"/>
              <a:gd name="connsiteY0" fmla="*/ 15782 h 354020"/>
              <a:gd name="connsiteX1" fmla="*/ 199282 w 736720"/>
              <a:gd name="connsiteY1" fmla="*/ 15782 h 354020"/>
              <a:gd name="connsiteX2" fmla="*/ 199282 w 736720"/>
              <a:gd name="connsiteY2" fmla="*/ 62080 h 354020"/>
              <a:gd name="connsiteX3" fmla="*/ 129834 w 736720"/>
              <a:gd name="connsiteY3" fmla="*/ 108379 h 354020"/>
              <a:gd name="connsiteX4" fmla="*/ 71961 w 736720"/>
              <a:gd name="connsiteY4" fmla="*/ 166253 h 354020"/>
              <a:gd name="connsiteX5" fmla="*/ 2513 w 736720"/>
              <a:gd name="connsiteY5" fmla="*/ 200977 h 354020"/>
              <a:gd name="connsiteX6" fmla="*/ 14088 w 736720"/>
              <a:gd name="connsiteY6" fmla="*/ 258850 h 354020"/>
              <a:gd name="connsiteX7" fmla="*/ 48812 w 736720"/>
              <a:gd name="connsiteY7" fmla="*/ 293574 h 354020"/>
              <a:gd name="connsiteX8" fmla="*/ 118260 w 736720"/>
              <a:gd name="connsiteY8" fmla="*/ 316724 h 354020"/>
              <a:gd name="connsiteX9" fmla="*/ 164558 w 736720"/>
              <a:gd name="connsiteY9" fmla="*/ 351448 h 354020"/>
              <a:gd name="connsiteX10" fmla="*/ 257156 w 736720"/>
              <a:gd name="connsiteY10" fmla="*/ 351448 h 354020"/>
              <a:gd name="connsiteX11" fmla="*/ 338179 w 736720"/>
              <a:gd name="connsiteY11" fmla="*/ 351448 h 354020"/>
              <a:gd name="connsiteX12" fmla="*/ 419201 w 736720"/>
              <a:gd name="connsiteY12" fmla="*/ 328298 h 354020"/>
              <a:gd name="connsiteX13" fmla="*/ 477075 w 736720"/>
              <a:gd name="connsiteY13" fmla="*/ 328298 h 354020"/>
              <a:gd name="connsiteX14" fmla="*/ 569672 w 736720"/>
              <a:gd name="connsiteY14" fmla="*/ 328298 h 354020"/>
              <a:gd name="connsiteX15" fmla="*/ 592822 w 736720"/>
              <a:gd name="connsiteY15" fmla="*/ 293574 h 354020"/>
              <a:gd name="connsiteX16" fmla="*/ 627546 w 736720"/>
              <a:gd name="connsiteY16" fmla="*/ 270425 h 354020"/>
              <a:gd name="connsiteX17" fmla="*/ 685419 w 736720"/>
              <a:gd name="connsiteY17" fmla="*/ 247275 h 354020"/>
              <a:gd name="connsiteX18" fmla="*/ 708569 w 736720"/>
              <a:gd name="connsiteY18" fmla="*/ 224126 h 354020"/>
              <a:gd name="connsiteX19" fmla="*/ 731718 w 736720"/>
              <a:gd name="connsiteY19" fmla="*/ 189402 h 354020"/>
              <a:gd name="connsiteX20" fmla="*/ 604396 w 736720"/>
              <a:gd name="connsiteY20" fmla="*/ 177827 h 354020"/>
              <a:gd name="connsiteX21" fmla="*/ 534948 w 736720"/>
              <a:gd name="connsiteY21" fmla="*/ 177827 h 354020"/>
              <a:gd name="connsiteX22" fmla="*/ 453926 w 736720"/>
              <a:gd name="connsiteY22" fmla="*/ 177827 h 354020"/>
              <a:gd name="connsiteX23" fmla="*/ 396052 w 736720"/>
              <a:gd name="connsiteY23" fmla="*/ 131529 h 354020"/>
              <a:gd name="connsiteX24" fmla="*/ 326604 w 736720"/>
              <a:gd name="connsiteY24" fmla="*/ 62080 h 354020"/>
              <a:gd name="connsiteX25" fmla="*/ 326604 w 736720"/>
              <a:gd name="connsiteY25" fmla="*/ 4207 h 354020"/>
              <a:gd name="connsiteX26" fmla="*/ 257156 w 736720"/>
              <a:gd name="connsiteY26" fmla="*/ 15782 h 354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36720" h="354020">
                <a:moveTo>
                  <a:pt x="257156" y="15782"/>
                </a:moveTo>
                <a:cubicBezTo>
                  <a:pt x="235936" y="17711"/>
                  <a:pt x="199282" y="15782"/>
                  <a:pt x="199282" y="15782"/>
                </a:cubicBezTo>
                <a:cubicBezTo>
                  <a:pt x="189636" y="23498"/>
                  <a:pt x="210857" y="46647"/>
                  <a:pt x="199282" y="62080"/>
                </a:cubicBezTo>
                <a:cubicBezTo>
                  <a:pt x="187707" y="77513"/>
                  <a:pt x="151054" y="91017"/>
                  <a:pt x="129834" y="108379"/>
                </a:cubicBezTo>
                <a:cubicBezTo>
                  <a:pt x="108614" y="125741"/>
                  <a:pt x="93181" y="150820"/>
                  <a:pt x="71961" y="166253"/>
                </a:cubicBezTo>
                <a:cubicBezTo>
                  <a:pt x="50741" y="181686"/>
                  <a:pt x="12158" y="185544"/>
                  <a:pt x="2513" y="200977"/>
                </a:cubicBezTo>
                <a:cubicBezTo>
                  <a:pt x="-7132" y="216410"/>
                  <a:pt x="14088" y="258850"/>
                  <a:pt x="14088" y="258850"/>
                </a:cubicBezTo>
                <a:cubicBezTo>
                  <a:pt x="21804" y="274283"/>
                  <a:pt x="31450" y="283928"/>
                  <a:pt x="48812" y="293574"/>
                </a:cubicBezTo>
                <a:cubicBezTo>
                  <a:pt x="66174" y="303220"/>
                  <a:pt x="118260" y="316724"/>
                  <a:pt x="118260" y="316724"/>
                </a:cubicBezTo>
                <a:cubicBezTo>
                  <a:pt x="137551" y="326370"/>
                  <a:pt x="141409" y="345661"/>
                  <a:pt x="164558" y="351448"/>
                </a:cubicBezTo>
                <a:cubicBezTo>
                  <a:pt x="187707" y="357235"/>
                  <a:pt x="257156" y="351448"/>
                  <a:pt x="257156" y="351448"/>
                </a:cubicBezTo>
                <a:cubicBezTo>
                  <a:pt x="286093" y="351448"/>
                  <a:pt x="311172" y="355306"/>
                  <a:pt x="338179" y="351448"/>
                </a:cubicBezTo>
                <a:cubicBezTo>
                  <a:pt x="365187" y="347590"/>
                  <a:pt x="396052" y="332156"/>
                  <a:pt x="419201" y="328298"/>
                </a:cubicBezTo>
                <a:cubicBezTo>
                  <a:pt x="442350" y="324440"/>
                  <a:pt x="477075" y="328298"/>
                  <a:pt x="477075" y="328298"/>
                </a:cubicBezTo>
                <a:lnTo>
                  <a:pt x="569672" y="328298"/>
                </a:lnTo>
                <a:cubicBezTo>
                  <a:pt x="588963" y="322511"/>
                  <a:pt x="592822" y="293574"/>
                  <a:pt x="592822" y="293574"/>
                </a:cubicBezTo>
                <a:cubicBezTo>
                  <a:pt x="602468" y="283929"/>
                  <a:pt x="612113" y="278141"/>
                  <a:pt x="627546" y="270425"/>
                </a:cubicBezTo>
                <a:cubicBezTo>
                  <a:pt x="642979" y="262709"/>
                  <a:pt x="685419" y="247275"/>
                  <a:pt x="685419" y="247275"/>
                </a:cubicBezTo>
                <a:cubicBezTo>
                  <a:pt x="698923" y="239558"/>
                  <a:pt x="708569" y="224126"/>
                  <a:pt x="708569" y="224126"/>
                </a:cubicBezTo>
                <a:cubicBezTo>
                  <a:pt x="716285" y="214481"/>
                  <a:pt x="749080" y="197119"/>
                  <a:pt x="731718" y="189402"/>
                </a:cubicBezTo>
                <a:cubicBezTo>
                  <a:pt x="714356" y="181685"/>
                  <a:pt x="637191" y="179756"/>
                  <a:pt x="604396" y="177827"/>
                </a:cubicBezTo>
                <a:cubicBezTo>
                  <a:pt x="571601" y="175898"/>
                  <a:pt x="534948" y="177827"/>
                  <a:pt x="534948" y="177827"/>
                </a:cubicBezTo>
                <a:cubicBezTo>
                  <a:pt x="509870" y="177827"/>
                  <a:pt x="477075" y="185543"/>
                  <a:pt x="453926" y="177827"/>
                </a:cubicBezTo>
                <a:cubicBezTo>
                  <a:pt x="430777" y="170111"/>
                  <a:pt x="417272" y="150820"/>
                  <a:pt x="396052" y="131529"/>
                </a:cubicBezTo>
                <a:cubicBezTo>
                  <a:pt x="374832" y="112238"/>
                  <a:pt x="338179" y="83300"/>
                  <a:pt x="326604" y="62080"/>
                </a:cubicBezTo>
                <a:cubicBezTo>
                  <a:pt x="315029" y="40860"/>
                  <a:pt x="338179" y="17711"/>
                  <a:pt x="326604" y="4207"/>
                </a:cubicBezTo>
                <a:cubicBezTo>
                  <a:pt x="315029" y="-9297"/>
                  <a:pt x="278376" y="13853"/>
                  <a:pt x="257156" y="15782"/>
                </a:cubicBezTo>
                <a:close/>
              </a:path>
            </a:pathLst>
          </a:custGeom>
          <a:solidFill>
            <a:srgbClr val="FF66CC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A45CC66-F182-F2B7-5C38-269AEF7B1941}"/>
              </a:ext>
            </a:extLst>
          </p:cNvPr>
          <p:cNvSpPr txBox="1"/>
          <p:nvPr/>
        </p:nvSpPr>
        <p:spPr>
          <a:xfrm>
            <a:off x="323528" y="203831"/>
            <a:ext cx="2471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Croquis de géographie </a:t>
            </a:r>
          </a:p>
        </p:txBody>
      </p:sp>
    </p:spTree>
    <p:extLst>
      <p:ext uri="{BB962C8B-B14F-4D97-AF65-F5344CB8AC3E}">
        <p14:creationId xmlns:p14="http://schemas.microsoft.com/office/powerpoint/2010/main" val="2857252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43455C3-788E-F853-1A65-54BB36CDE4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0" y="620688"/>
            <a:ext cx="9001360" cy="5616624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4860955-1DF1-54CF-2AD7-DB8E7527D573}"/>
              </a:ext>
            </a:extLst>
          </p:cNvPr>
          <p:cNvSpPr/>
          <p:nvPr/>
        </p:nvSpPr>
        <p:spPr>
          <a:xfrm>
            <a:off x="251520" y="2276872"/>
            <a:ext cx="864096" cy="3600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BB2203-FEBC-B961-5C95-11B9328AC9DF}"/>
              </a:ext>
            </a:extLst>
          </p:cNvPr>
          <p:cNvSpPr/>
          <p:nvPr/>
        </p:nvSpPr>
        <p:spPr>
          <a:xfrm>
            <a:off x="4499992" y="5373216"/>
            <a:ext cx="720080" cy="288032"/>
          </a:xfrm>
          <a:prstGeom prst="rect">
            <a:avLst/>
          </a:prstGeom>
          <a:solidFill>
            <a:srgbClr val="FF66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CD0AD8-AED3-C1CB-45E6-C89C66DF9C78}"/>
              </a:ext>
            </a:extLst>
          </p:cNvPr>
          <p:cNvSpPr/>
          <p:nvPr/>
        </p:nvSpPr>
        <p:spPr>
          <a:xfrm>
            <a:off x="4499992" y="5661248"/>
            <a:ext cx="720080" cy="2880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6522028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116</Words>
  <Application>Microsoft Office PowerPoint</Application>
  <PresentationFormat>Affichage à l'écran (4:3)</PresentationFormat>
  <Paragraphs>26</Paragraphs>
  <Slides>9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Liberation Sans</vt:lpstr>
      <vt:lpstr>Liberation Serif</vt:lpstr>
      <vt:lpstr>StarSymbol</vt:lpstr>
      <vt:lpstr>Modèle par défaut</vt:lpstr>
      <vt:lpstr>Croquis et schémas de géographie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Schéma de géographie</dc:title>
  <dc:creator>Thierry Périssé</dc:creator>
  <cp:lastModifiedBy>PERISSE THIERRY</cp:lastModifiedBy>
  <cp:revision>26</cp:revision>
  <dcterms:created xsi:type="dcterms:W3CDTF">2012-04-07T09:51:04Z</dcterms:created>
  <dcterms:modified xsi:type="dcterms:W3CDTF">2023-02-24T20:12:11Z</dcterms:modified>
</cp:coreProperties>
</file>