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sldIdLst>
    <p:sldId id="264" r:id="rId2"/>
    <p:sldId id="273" r:id="rId3"/>
    <p:sldId id="267" r:id="rId4"/>
    <p:sldId id="269" r:id="rId5"/>
    <p:sldId id="266" r:id="rId6"/>
    <p:sldId id="265" r:id="rId7"/>
    <p:sldId id="270" r:id="rId8"/>
    <p:sldId id="272" r:id="rId9"/>
    <p:sldId id="268" r:id="rId10"/>
    <p:sldId id="274" r:id="rId11"/>
    <p:sldId id="275" r:id="rId12"/>
    <p:sldId id="276" r:id="rId13"/>
  </p:sldIdLst>
  <p:sldSz cx="10080625" cy="7559675"/>
  <p:notesSz cx="7102475" cy="102346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57" userDrawn="1">
          <p15:clr>
            <a:srgbClr val="A4A3A4"/>
          </p15:clr>
        </p15:guide>
        <p15:guide id="2" pos="203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66"/>
    <a:srgbClr val="FFFF66"/>
    <a:srgbClr val="FEBF7A"/>
    <a:srgbClr val="F49E90"/>
    <a:srgbClr val="EB9F79"/>
    <a:srgbClr val="F289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406" y="4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757"/>
        <p:guide pos="20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F0815313-EDF2-41F6-B951-CA9B777FB125}"/>
              </a:ext>
            </a:extLst>
          </p:cNvPr>
          <p:cNvSpPr>
            <a:spLocks noGrp="1" noRot="1" noChangeAspect="1" noChangeArrowheads="1"/>
          </p:cNvSpPr>
          <p:nvPr>
            <p:ph type="sldImg"/>
          </p:nvPr>
        </p:nvSpPr>
        <p:spPr bwMode="auto">
          <a:xfrm>
            <a:off x="993775" y="777875"/>
            <a:ext cx="5113338" cy="383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a:extLst>
              <a:ext uri="{FF2B5EF4-FFF2-40B4-BE49-F238E27FC236}">
                <a16:creationId xmlns:a16="http://schemas.microsoft.com/office/drawing/2014/main" id="{3A6D9ECE-8F6D-40B6-9C5A-AE96D4AB714C}"/>
              </a:ext>
            </a:extLst>
          </p:cNvPr>
          <p:cNvSpPr>
            <a:spLocks noGrp="1" noChangeArrowheads="1"/>
          </p:cNvSpPr>
          <p:nvPr>
            <p:ph type="body"/>
          </p:nvPr>
        </p:nvSpPr>
        <p:spPr bwMode="auto">
          <a:xfrm>
            <a:off x="709949" y="4861252"/>
            <a:ext cx="5681086" cy="46044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fr-FR" altLang="fr-FR"/>
          </a:p>
        </p:txBody>
      </p:sp>
      <p:sp>
        <p:nvSpPr>
          <p:cNvPr id="2051" name="Rectangle 3">
            <a:extLst>
              <a:ext uri="{FF2B5EF4-FFF2-40B4-BE49-F238E27FC236}">
                <a16:creationId xmlns:a16="http://schemas.microsoft.com/office/drawing/2014/main" id="{37F3BBE4-AC55-47C1-90C6-5F90047A0ABD}"/>
              </a:ext>
            </a:extLst>
          </p:cNvPr>
          <p:cNvSpPr>
            <a:spLocks noGrp="1" noChangeArrowheads="1"/>
          </p:cNvSpPr>
          <p:nvPr>
            <p:ph type="hdr"/>
          </p:nvPr>
        </p:nvSpPr>
        <p:spPr bwMode="auto">
          <a:xfrm>
            <a:off x="2" y="0"/>
            <a:ext cx="3081418"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426755" algn="l"/>
                <a:tab pos="853509" algn="l"/>
                <a:tab pos="1280264" algn="l"/>
                <a:tab pos="1707018" algn="l"/>
                <a:tab pos="2133773" algn="l"/>
                <a:tab pos="2560527" algn="l"/>
                <a:tab pos="2987282" algn="l"/>
              </a:tabLst>
              <a:defRPr sz="1300">
                <a:solidFill>
                  <a:srgbClr val="000000"/>
                </a:solidFill>
                <a:latin typeface="Times New Roman" panose="02020603050405020304" pitchFamily="18" charset="0"/>
                <a:cs typeface="Segoe UI" panose="020B0502040204020203" pitchFamily="34" charset="0"/>
              </a:defRPr>
            </a:lvl1pPr>
          </a:lstStyle>
          <a:p>
            <a:endParaRPr lang="fr-FR" altLang="fr-FR"/>
          </a:p>
        </p:txBody>
      </p:sp>
      <p:sp>
        <p:nvSpPr>
          <p:cNvPr id="2052" name="Rectangle 4">
            <a:extLst>
              <a:ext uri="{FF2B5EF4-FFF2-40B4-BE49-F238E27FC236}">
                <a16:creationId xmlns:a16="http://schemas.microsoft.com/office/drawing/2014/main" id="{100A92FF-AF62-49B5-80F3-1C75246CF1EA}"/>
              </a:ext>
            </a:extLst>
          </p:cNvPr>
          <p:cNvSpPr>
            <a:spLocks noGrp="1" noChangeArrowheads="1"/>
          </p:cNvSpPr>
          <p:nvPr>
            <p:ph type="dt"/>
          </p:nvPr>
        </p:nvSpPr>
        <p:spPr bwMode="auto">
          <a:xfrm>
            <a:off x="4019567" y="0"/>
            <a:ext cx="3081418"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426755" algn="l"/>
                <a:tab pos="853509" algn="l"/>
                <a:tab pos="1280264" algn="l"/>
                <a:tab pos="1707018" algn="l"/>
                <a:tab pos="2133773" algn="l"/>
                <a:tab pos="2560527" algn="l"/>
                <a:tab pos="2987282" algn="l"/>
              </a:tabLst>
              <a:defRPr sz="1300">
                <a:solidFill>
                  <a:srgbClr val="000000"/>
                </a:solidFill>
                <a:latin typeface="Times New Roman" panose="02020603050405020304" pitchFamily="18" charset="0"/>
                <a:cs typeface="Segoe UI" panose="020B0502040204020203" pitchFamily="34" charset="0"/>
              </a:defRPr>
            </a:lvl1pPr>
          </a:lstStyle>
          <a:p>
            <a:endParaRPr lang="fr-FR" altLang="fr-FR"/>
          </a:p>
        </p:txBody>
      </p:sp>
      <p:sp>
        <p:nvSpPr>
          <p:cNvPr id="2053" name="Rectangle 5">
            <a:extLst>
              <a:ext uri="{FF2B5EF4-FFF2-40B4-BE49-F238E27FC236}">
                <a16:creationId xmlns:a16="http://schemas.microsoft.com/office/drawing/2014/main" id="{31A52EB2-65EC-4AB7-BFEB-6B1EAFA085FF}"/>
              </a:ext>
            </a:extLst>
          </p:cNvPr>
          <p:cNvSpPr>
            <a:spLocks noGrp="1" noChangeArrowheads="1"/>
          </p:cNvSpPr>
          <p:nvPr>
            <p:ph type="ftr"/>
          </p:nvPr>
        </p:nvSpPr>
        <p:spPr bwMode="auto">
          <a:xfrm>
            <a:off x="2" y="9722503"/>
            <a:ext cx="3081418"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426755" algn="l"/>
                <a:tab pos="853509" algn="l"/>
                <a:tab pos="1280264" algn="l"/>
                <a:tab pos="1707018" algn="l"/>
                <a:tab pos="2133773" algn="l"/>
                <a:tab pos="2560527" algn="l"/>
                <a:tab pos="2987282" algn="l"/>
              </a:tabLst>
              <a:defRPr sz="1300">
                <a:solidFill>
                  <a:srgbClr val="000000"/>
                </a:solidFill>
                <a:latin typeface="Times New Roman" panose="02020603050405020304" pitchFamily="18" charset="0"/>
                <a:cs typeface="Segoe UI" panose="020B0502040204020203" pitchFamily="34" charset="0"/>
              </a:defRPr>
            </a:lvl1pPr>
          </a:lstStyle>
          <a:p>
            <a:endParaRPr lang="fr-FR" altLang="fr-FR"/>
          </a:p>
        </p:txBody>
      </p:sp>
      <p:sp>
        <p:nvSpPr>
          <p:cNvPr id="2054" name="Rectangle 6">
            <a:extLst>
              <a:ext uri="{FF2B5EF4-FFF2-40B4-BE49-F238E27FC236}">
                <a16:creationId xmlns:a16="http://schemas.microsoft.com/office/drawing/2014/main" id="{32EDEFCE-7210-4F36-945E-773E7984E2D3}"/>
              </a:ext>
            </a:extLst>
          </p:cNvPr>
          <p:cNvSpPr>
            <a:spLocks noGrp="1" noChangeArrowheads="1"/>
          </p:cNvSpPr>
          <p:nvPr>
            <p:ph type="sldNum"/>
          </p:nvPr>
        </p:nvSpPr>
        <p:spPr bwMode="auto">
          <a:xfrm>
            <a:off x="4019567" y="9722503"/>
            <a:ext cx="3081418" cy="5105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426755" algn="l"/>
                <a:tab pos="853509" algn="l"/>
                <a:tab pos="1280264" algn="l"/>
                <a:tab pos="1707018" algn="l"/>
                <a:tab pos="2133773" algn="l"/>
                <a:tab pos="2560527" algn="l"/>
                <a:tab pos="2987282" algn="l"/>
              </a:tabLst>
              <a:defRPr sz="1300">
                <a:solidFill>
                  <a:srgbClr val="000000"/>
                </a:solidFill>
                <a:latin typeface="Times New Roman" panose="02020603050405020304" pitchFamily="18" charset="0"/>
                <a:cs typeface="Segoe UI" panose="020B0502040204020203" pitchFamily="34" charset="0"/>
              </a:defRPr>
            </a:lvl1pPr>
          </a:lstStyle>
          <a:p>
            <a:fld id="{0AF3A253-16A7-401D-A351-E10BC5D51C7E}"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505863-25CB-4F2F-AA7B-CEA9E9344A5F}"/>
              </a:ext>
            </a:extLst>
          </p:cNvPr>
          <p:cNvSpPr>
            <a:spLocks noGrp="1" noChangeArrowheads="1"/>
          </p:cNvSpPr>
          <p:nvPr>
            <p:ph type="sldNum"/>
          </p:nvPr>
        </p:nvSpPr>
        <p:spPr>
          <a:ln/>
        </p:spPr>
        <p:txBody>
          <a:bodyPr/>
          <a:lstStyle/>
          <a:p>
            <a:fld id="{32AD739E-5D32-40E8-8CD4-04B448019339}" type="slidenum">
              <a:rPr lang="fr-FR" altLang="fr-FR"/>
              <a:pPr/>
              <a:t>1</a:t>
            </a:fld>
            <a:endParaRPr lang="fr-FR" altLang="fr-FR"/>
          </a:p>
        </p:txBody>
      </p:sp>
      <p:sp>
        <p:nvSpPr>
          <p:cNvPr id="20481" name="Rectangle 1">
            <a:extLst>
              <a:ext uri="{FF2B5EF4-FFF2-40B4-BE49-F238E27FC236}">
                <a16:creationId xmlns:a16="http://schemas.microsoft.com/office/drawing/2014/main" id="{DED987AA-50D7-4E16-B62F-652E4BD11452}"/>
              </a:ext>
            </a:extLst>
          </p:cNvPr>
          <p:cNvSpPr txBox="1">
            <a:spLocks noGrp="1" noRot="1" noChangeAspect="1" noChangeArrowheads="1"/>
          </p:cNvSpPr>
          <p:nvPr>
            <p:ph type="sldImg"/>
          </p:nvPr>
        </p:nvSpPr>
        <p:spPr bwMode="auto">
          <a:xfrm>
            <a:off x="993775" y="777875"/>
            <a:ext cx="5114925"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a:extLst>
              <a:ext uri="{FF2B5EF4-FFF2-40B4-BE49-F238E27FC236}">
                <a16:creationId xmlns:a16="http://schemas.microsoft.com/office/drawing/2014/main" id="{E6D74B41-8F3A-429E-85B2-4D2BFEA4F2B8}"/>
              </a:ext>
            </a:extLst>
          </p:cNvPr>
          <p:cNvSpPr txBox="1">
            <a:spLocks noGrp="1" noChangeArrowheads="1"/>
          </p:cNvSpPr>
          <p:nvPr>
            <p:ph type="body" idx="1"/>
          </p:nvPr>
        </p:nvSpPr>
        <p:spPr bwMode="auto">
          <a:xfrm>
            <a:off x="709950" y="4861253"/>
            <a:ext cx="5682576"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505863-25CB-4F2F-AA7B-CEA9E9344A5F}"/>
              </a:ext>
            </a:extLst>
          </p:cNvPr>
          <p:cNvSpPr>
            <a:spLocks noGrp="1" noChangeArrowheads="1"/>
          </p:cNvSpPr>
          <p:nvPr>
            <p:ph type="sldNum"/>
          </p:nvPr>
        </p:nvSpPr>
        <p:spPr>
          <a:ln/>
        </p:spPr>
        <p:txBody>
          <a:bodyPr/>
          <a:lstStyle/>
          <a:p>
            <a:fld id="{32AD739E-5D32-40E8-8CD4-04B448019339}" type="slidenum">
              <a:rPr lang="fr-FR" altLang="fr-FR"/>
              <a:pPr/>
              <a:t>3</a:t>
            </a:fld>
            <a:endParaRPr lang="fr-FR" altLang="fr-FR"/>
          </a:p>
        </p:txBody>
      </p:sp>
      <p:sp>
        <p:nvSpPr>
          <p:cNvPr id="20481" name="Rectangle 1">
            <a:extLst>
              <a:ext uri="{FF2B5EF4-FFF2-40B4-BE49-F238E27FC236}">
                <a16:creationId xmlns:a16="http://schemas.microsoft.com/office/drawing/2014/main" id="{DED987AA-50D7-4E16-B62F-652E4BD11452}"/>
              </a:ext>
            </a:extLst>
          </p:cNvPr>
          <p:cNvSpPr txBox="1">
            <a:spLocks noGrp="1" noRot="1" noChangeAspect="1" noChangeArrowheads="1"/>
          </p:cNvSpPr>
          <p:nvPr>
            <p:ph type="sldImg"/>
          </p:nvPr>
        </p:nvSpPr>
        <p:spPr bwMode="auto">
          <a:xfrm>
            <a:off x="993775" y="777875"/>
            <a:ext cx="5114925"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a:extLst>
              <a:ext uri="{FF2B5EF4-FFF2-40B4-BE49-F238E27FC236}">
                <a16:creationId xmlns:a16="http://schemas.microsoft.com/office/drawing/2014/main" id="{E6D74B41-8F3A-429E-85B2-4D2BFEA4F2B8}"/>
              </a:ext>
            </a:extLst>
          </p:cNvPr>
          <p:cNvSpPr txBox="1">
            <a:spLocks noGrp="1" noChangeArrowheads="1"/>
          </p:cNvSpPr>
          <p:nvPr>
            <p:ph type="body" idx="1"/>
          </p:nvPr>
        </p:nvSpPr>
        <p:spPr bwMode="auto">
          <a:xfrm>
            <a:off x="709950" y="4861253"/>
            <a:ext cx="5682576"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842039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505863-25CB-4F2F-AA7B-CEA9E9344A5F}"/>
              </a:ext>
            </a:extLst>
          </p:cNvPr>
          <p:cNvSpPr>
            <a:spLocks noGrp="1" noChangeArrowheads="1"/>
          </p:cNvSpPr>
          <p:nvPr>
            <p:ph type="sldNum"/>
          </p:nvPr>
        </p:nvSpPr>
        <p:spPr>
          <a:ln/>
        </p:spPr>
        <p:txBody>
          <a:bodyPr/>
          <a:lstStyle/>
          <a:p>
            <a:fld id="{32AD739E-5D32-40E8-8CD4-04B448019339}" type="slidenum">
              <a:rPr lang="fr-FR" altLang="fr-FR"/>
              <a:pPr/>
              <a:t>4</a:t>
            </a:fld>
            <a:endParaRPr lang="fr-FR" altLang="fr-FR"/>
          </a:p>
        </p:txBody>
      </p:sp>
      <p:sp>
        <p:nvSpPr>
          <p:cNvPr id="20481" name="Rectangle 1">
            <a:extLst>
              <a:ext uri="{FF2B5EF4-FFF2-40B4-BE49-F238E27FC236}">
                <a16:creationId xmlns:a16="http://schemas.microsoft.com/office/drawing/2014/main" id="{DED987AA-50D7-4E16-B62F-652E4BD11452}"/>
              </a:ext>
            </a:extLst>
          </p:cNvPr>
          <p:cNvSpPr txBox="1">
            <a:spLocks noGrp="1" noRot="1" noChangeAspect="1" noChangeArrowheads="1"/>
          </p:cNvSpPr>
          <p:nvPr>
            <p:ph type="sldImg"/>
          </p:nvPr>
        </p:nvSpPr>
        <p:spPr bwMode="auto">
          <a:xfrm>
            <a:off x="993775" y="777875"/>
            <a:ext cx="5114925"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a:extLst>
              <a:ext uri="{FF2B5EF4-FFF2-40B4-BE49-F238E27FC236}">
                <a16:creationId xmlns:a16="http://schemas.microsoft.com/office/drawing/2014/main" id="{E6D74B41-8F3A-429E-85B2-4D2BFEA4F2B8}"/>
              </a:ext>
            </a:extLst>
          </p:cNvPr>
          <p:cNvSpPr txBox="1">
            <a:spLocks noGrp="1" noChangeArrowheads="1"/>
          </p:cNvSpPr>
          <p:nvPr>
            <p:ph type="body" idx="1"/>
          </p:nvPr>
        </p:nvSpPr>
        <p:spPr bwMode="auto">
          <a:xfrm>
            <a:off x="709950" y="4861253"/>
            <a:ext cx="5682576"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3713554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505863-25CB-4F2F-AA7B-CEA9E9344A5F}"/>
              </a:ext>
            </a:extLst>
          </p:cNvPr>
          <p:cNvSpPr>
            <a:spLocks noGrp="1" noChangeArrowheads="1"/>
          </p:cNvSpPr>
          <p:nvPr>
            <p:ph type="sldNum"/>
          </p:nvPr>
        </p:nvSpPr>
        <p:spPr>
          <a:ln/>
        </p:spPr>
        <p:txBody>
          <a:bodyPr/>
          <a:lstStyle/>
          <a:p>
            <a:fld id="{32AD739E-5D32-40E8-8CD4-04B448019339}" type="slidenum">
              <a:rPr lang="fr-FR" altLang="fr-FR"/>
              <a:pPr/>
              <a:t>5</a:t>
            </a:fld>
            <a:endParaRPr lang="fr-FR" altLang="fr-FR"/>
          </a:p>
        </p:txBody>
      </p:sp>
      <p:sp>
        <p:nvSpPr>
          <p:cNvPr id="20481" name="Rectangle 1">
            <a:extLst>
              <a:ext uri="{FF2B5EF4-FFF2-40B4-BE49-F238E27FC236}">
                <a16:creationId xmlns:a16="http://schemas.microsoft.com/office/drawing/2014/main" id="{DED987AA-50D7-4E16-B62F-652E4BD11452}"/>
              </a:ext>
            </a:extLst>
          </p:cNvPr>
          <p:cNvSpPr txBox="1">
            <a:spLocks noGrp="1" noRot="1" noChangeAspect="1" noChangeArrowheads="1"/>
          </p:cNvSpPr>
          <p:nvPr>
            <p:ph type="sldImg"/>
          </p:nvPr>
        </p:nvSpPr>
        <p:spPr bwMode="auto">
          <a:xfrm>
            <a:off x="993775" y="777875"/>
            <a:ext cx="5114925"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a:extLst>
              <a:ext uri="{FF2B5EF4-FFF2-40B4-BE49-F238E27FC236}">
                <a16:creationId xmlns:a16="http://schemas.microsoft.com/office/drawing/2014/main" id="{E6D74B41-8F3A-429E-85B2-4D2BFEA4F2B8}"/>
              </a:ext>
            </a:extLst>
          </p:cNvPr>
          <p:cNvSpPr txBox="1">
            <a:spLocks noGrp="1" noChangeArrowheads="1"/>
          </p:cNvSpPr>
          <p:nvPr>
            <p:ph type="body" idx="1"/>
          </p:nvPr>
        </p:nvSpPr>
        <p:spPr bwMode="auto">
          <a:xfrm>
            <a:off x="709950" y="4861253"/>
            <a:ext cx="5682576"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dirty="0"/>
          </a:p>
        </p:txBody>
      </p:sp>
    </p:spTree>
    <p:extLst>
      <p:ext uri="{BB962C8B-B14F-4D97-AF65-F5344CB8AC3E}">
        <p14:creationId xmlns:p14="http://schemas.microsoft.com/office/powerpoint/2010/main" val="2278435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505863-25CB-4F2F-AA7B-CEA9E9344A5F}"/>
              </a:ext>
            </a:extLst>
          </p:cNvPr>
          <p:cNvSpPr>
            <a:spLocks noGrp="1" noChangeArrowheads="1"/>
          </p:cNvSpPr>
          <p:nvPr>
            <p:ph type="sldNum"/>
          </p:nvPr>
        </p:nvSpPr>
        <p:spPr>
          <a:ln/>
        </p:spPr>
        <p:txBody>
          <a:bodyPr/>
          <a:lstStyle/>
          <a:p>
            <a:fld id="{32AD739E-5D32-40E8-8CD4-04B448019339}" type="slidenum">
              <a:rPr lang="fr-FR" altLang="fr-FR"/>
              <a:pPr/>
              <a:t>6</a:t>
            </a:fld>
            <a:endParaRPr lang="fr-FR" altLang="fr-FR"/>
          </a:p>
        </p:txBody>
      </p:sp>
      <p:sp>
        <p:nvSpPr>
          <p:cNvPr id="20481" name="Rectangle 1">
            <a:extLst>
              <a:ext uri="{FF2B5EF4-FFF2-40B4-BE49-F238E27FC236}">
                <a16:creationId xmlns:a16="http://schemas.microsoft.com/office/drawing/2014/main" id="{DED987AA-50D7-4E16-B62F-652E4BD11452}"/>
              </a:ext>
            </a:extLst>
          </p:cNvPr>
          <p:cNvSpPr txBox="1">
            <a:spLocks noGrp="1" noRot="1" noChangeAspect="1" noChangeArrowheads="1"/>
          </p:cNvSpPr>
          <p:nvPr>
            <p:ph type="sldImg"/>
          </p:nvPr>
        </p:nvSpPr>
        <p:spPr bwMode="auto">
          <a:xfrm>
            <a:off x="993775" y="777875"/>
            <a:ext cx="5114925"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a:extLst>
              <a:ext uri="{FF2B5EF4-FFF2-40B4-BE49-F238E27FC236}">
                <a16:creationId xmlns:a16="http://schemas.microsoft.com/office/drawing/2014/main" id="{E6D74B41-8F3A-429E-85B2-4D2BFEA4F2B8}"/>
              </a:ext>
            </a:extLst>
          </p:cNvPr>
          <p:cNvSpPr txBox="1">
            <a:spLocks noGrp="1" noChangeArrowheads="1"/>
          </p:cNvSpPr>
          <p:nvPr>
            <p:ph type="body" idx="1"/>
          </p:nvPr>
        </p:nvSpPr>
        <p:spPr bwMode="auto">
          <a:xfrm>
            <a:off x="709950" y="4861253"/>
            <a:ext cx="5682576"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846168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505863-25CB-4F2F-AA7B-CEA9E9344A5F}"/>
              </a:ext>
            </a:extLst>
          </p:cNvPr>
          <p:cNvSpPr>
            <a:spLocks noGrp="1" noChangeArrowheads="1"/>
          </p:cNvSpPr>
          <p:nvPr>
            <p:ph type="sldNum"/>
          </p:nvPr>
        </p:nvSpPr>
        <p:spPr>
          <a:ln/>
        </p:spPr>
        <p:txBody>
          <a:bodyPr/>
          <a:lstStyle/>
          <a:p>
            <a:fld id="{32AD739E-5D32-40E8-8CD4-04B448019339}" type="slidenum">
              <a:rPr lang="fr-FR" altLang="fr-FR"/>
              <a:pPr/>
              <a:t>7</a:t>
            </a:fld>
            <a:endParaRPr lang="fr-FR" altLang="fr-FR"/>
          </a:p>
        </p:txBody>
      </p:sp>
      <p:sp>
        <p:nvSpPr>
          <p:cNvPr id="20481" name="Rectangle 1">
            <a:extLst>
              <a:ext uri="{FF2B5EF4-FFF2-40B4-BE49-F238E27FC236}">
                <a16:creationId xmlns:a16="http://schemas.microsoft.com/office/drawing/2014/main" id="{DED987AA-50D7-4E16-B62F-652E4BD11452}"/>
              </a:ext>
            </a:extLst>
          </p:cNvPr>
          <p:cNvSpPr txBox="1">
            <a:spLocks noGrp="1" noRot="1" noChangeAspect="1" noChangeArrowheads="1"/>
          </p:cNvSpPr>
          <p:nvPr>
            <p:ph type="sldImg"/>
          </p:nvPr>
        </p:nvSpPr>
        <p:spPr bwMode="auto">
          <a:xfrm>
            <a:off x="993775" y="777875"/>
            <a:ext cx="5114925"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a:extLst>
              <a:ext uri="{FF2B5EF4-FFF2-40B4-BE49-F238E27FC236}">
                <a16:creationId xmlns:a16="http://schemas.microsoft.com/office/drawing/2014/main" id="{E6D74B41-8F3A-429E-85B2-4D2BFEA4F2B8}"/>
              </a:ext>
            </a:extLst>
          </p:cNvPr>
          <p:cNvSpPr txBox="1">
            <a:spLocks noGrp="1" noChangeArrowheads="1"/>
          </p:cNvSpPr>
          <p:nvPr>
            <p:ph type="body" idx="1"/>
          </p:nvPr>
        </p:nvSpPr>
        <p:spPr bwMode="auto">
          <a:xfrm>
            <a:off x="709950" y="4861253"/>
            <a:ext cx="5682576"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784248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505863-25CB-4F2F-AA7B-CEA9E9344A5F}"/>
              </a:ext>
            </a:extLst>
          </p:cNvPr>
          <p:cNvSpPr>
            <a:spLocks noGrp="1" noChangeArrowheads="1"/>
          </p:cNvSpPr>
          <p:nvPr>
            <p:ph type="sldNum"/>
          </p:nvPr>
        </p:nvSpPr>
        <p:spPr>
          <a:ln/>
        </p:spPr>
        <p:txBody>
          <a:bodyPr/>
          <a:lstStyle/>
          <a:p>
            <a:fld id="{32AD739E-5D32-40E8-8CD4-04B448019339}" type="slidenum">
              <a:rPr lang="fr-FR" altLang="fr-FR"/>
              <a:pPr/>
              <a:t>8</a:t>
            </a:fld>
            <a:endParaRPr lang="fr-FR" altLang="fr-FR"/>
          </a:p>
        </p:txBody>
      </p:sp>
      <p:sp>
        <p:nvSpPr>
          <p:cNvPr id="20481" name="Rectangle 1">
            <a:extLst>
              <a:ext uri="{FF2B5EF4-FFF2-40B4-BE49-F238E27FC236}">
                <a16:creationId xmlns:a16="http://schemas.microsoft.com/office/drawing/2014/main" id="{DED987AA-50D7-4E16-B62F-652E4BD11452}"/>
              </a:ext>
            </a:extLst>
          </p:cNvPr>
          <p:cNvSpPr txBox="1">
            <a:spLocks noGrp="1" noRot="1" noChangeAspect="1" noChangeArrowheads="1"/>
          </p:cNvSpPr>
          <p:nvPr>
            <p:ph type="sldImg"/>
          </p:nvPr>
        </p:nvSpPr>
        <p:spPr bwMode="auto">
          <a:xfrm>
            <a:off x="993775" y="777875"/>
            <a:ext cx="5114925"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a:extLst>
              <a:ext uri="{FF2B5EF4-FFF2-40B4-BE49-F238E27FC236}">
                <a16:creationId xmlns:a16="http://schemas.microsoft.com/office/drawing/2014/main" id="{E6D74B41-8F3A-429E-85B2-4D2BFEA4F2B8}"/>
              </a:ext>
            </a:extLst>
          </p:cNvPr>
          <p:cNvSpPr txBox="1">
            <a:spLocks noGrp="1" noChangeArrowheads="1"/>
          </p:cNvSpPr>
          <p:nvPr>
            <p:ph type="body" idx="1"/>
          </p:nvPr>
        </p:nvSpPr>
        <p:spPr bwMode="auto">
          <a:xfrm>
            <a:off x="709950" y="4861253"/>
            <a:ext cx="5682576"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897397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505863-25CB-4F2F-AA7B-CEA9E9344A5F}"/>
              </a:ext>
            </a:extLst>
          </p:cNvPr>
          <p:cNvSpPr>
            <a:spLocks noGrp="1" noChangeArrowheads="1"/>
          </p:cNvSpPr>
          <p:nvPr>
            <p:ph type="sldNum"/>
          </p:nvPr>
        </p:nvSpPr>
        <p:spPr>
          <a:ln/>
        </p:spPr>
        <p:txBody>
          <a:bodyPr/>
          <a:lstStyle/>
          <a:p>
            <a:fld id="{32AD739E-5D32-40E8-8CD4-04B448019339}" type="slidenum">
              <a:rPr lang="fr-FR" altLang="fr-FR"/>
              <a:pPr/>
              <a:t>9</a:t>
            </a:fld>
            <a:endParaRPr lang="fr-FR" altLang="fr-FR"/>
          </a:p>
        </p:txBody>
      </p:sp>
      <p:sp>
        <p:nvSpPr>
          <p:cNvPr id="20481" name="Rectangle 1">
            <a:extLst>
              <a:ext uri="{FF2B5EF4-FFF2-40B4-BE49-F238E27FC236}">
                <a16:creationId xmlns:a16="http://schemas.microsoft.com/office/drawing/2014/main" id="{DED987AA-50D7-4E16-B62F-652E4BD11452}"/>
              </a:ext>
            </a:extLst>
          </p:cNvPr>
          <p:cNvSpPr txBox="1">
            <a:spLocks noGrp="1" noRot="1" noChangeAspect="1" noChangeArrowheads="1"/>
          </p:cNvSpPr>
          <p:nvPr>
            <p:ph type="sldImg"/>
          </p:nvPr>
        </p:nvSpPr>
        <p:spPr bwMode="auto">
          <a:xfrm>
            <a:off x="993775" y="777875"/>
            <a:ext cx="5114925"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a:extLst>
              <a:ext uri="{FF2B5EF4-FFF2-40B4-BE49-F238E27FC236}">
                <a16:creationId xmlns:a16="http://schemas.microsoft.com/office/drawing/2014/main" id="{E6D74B41-8F3A-429E-85B2-4D2BFEA4F2B8}"/>
              </a:ext>
            </a:extLst>
          </p:cNvPr>
          <p:cNvSpPr txBox="1">
            <a:spLocks noGrp="1" noChangeArrowheads="1"/>
          </p:cNvSpPr>
          <p:nvPr>
            <p:ph type="body" idx="1"/>
          </p:nvPr>
        </p:nvSpPr>
        <p:spPr bwMode="auto">
          <a:xfrm>
            <a:off x="709950" y="4861253"/>
            <a:ext cx="5682576" cy="4605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2496221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981548-C82C-432A-8F4F-0CA9DB3425AC}"/>
              </a:ext>
            </a:extLst>
          </p:cNvPr>
          <p:cNvSpPr>
            <a:spLocks noGrp="1"/>
          </p:cNvSpPr>
          <p:nvPr>
            <p:ph type="ctrTitle"/>
          </p:nvPr>
        </p:nvSpPr>
        <p:spPr>
          <a:xfrm>
            <a:off x="1260475" y="1236663"/>
            <a:ext cx="7559675" cy="2632075"/>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EAB9A10-2B82-4E0C-BB5B-1E95535E045B}"/>
              </a:ext>
            </a:extLst>
          </p:cNvPr>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90DF95F-A529-4091-AC35-A5E99B85DDA3}"/>
              </a:ext>
            </a:extLst>
          </p:cNvPr>
          <p:cNvSpPr>
            <a:spLocks noGrp="1"/>
          </p:cNvSpPr>
          <p:nvPr>
            <p:ph type="dt"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D873D814-DAB2-4E8A-8D4B-2A636BF1EB1C}"/>
              </a:ext>
            </a:extLst>
          </p:cNvPr>
          <p:cNvSpPr>
            <a:spLocks noGrp="1"/>
          </p:cNvSpPr>
          <p:nvPr>
            <p:ph type="ft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11998BD4-6F59-46B5-B0B1-2E97AD048E4F}"/>
              </a:ext>
            </a:extLst>
          </p:cNvPr>
          <p:cNvSpPr>
            <a:spLocks noGrp="1"/>
          </p:cNvSpPr>
          <p:nvPr>
            <p:ph type="sldNum" idx="12"/>
          </p:nvPr>
        </p:nvSpPr>
        <p:spPr/>
        <p:txBody>
          <a:bodyPr/>
          <a:lstStyle>
            <a:lvl1pPr>
              <a:defRPr/>
            </a:lvl1pPr>
          </a:lstStyle>
          <a:p>
            <a:fld id="{B96B3B7E-3A93-4E1A-BFB0-6A34BC20D338}" type="slidenum">
              <a:rPr lang="fr-FR" altLang="fr-FR"/>
              <a:pPr/>
              <a:t>‹N°›</a:t>
            </a:fld>
            <a:endParaRPr lang="fr-FR" altLang="fr-FR"/>
          </a:p>
        </p:txBody>
      </p:sp>
    </p:spTree>
    <p:extLst>
      <p:ext uri="{BB962C8B-B14F-4D97-AF65-F5344CB8AC3E}">
        <p14:creationId xmlns:p14="http://schemas.microsoft.com/office/powerpoint/2010/main" val="36318978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8F5181-A909-4C67-AA61-CA787BAA15B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9E4DD54-432B-44A7-8564-46FD8FD90B4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2BC859-9383-482D-8BA5-898FE7DBAEC8}"/>
              </a:ext>
            </a:extLst>
          </p:cNvPr>
          <p:cNvSpPr>
            <a:spLocks noGrp="1"/>
          </p:cNvSpPr>
          <p:nvPr>
            <p:ph type="dt"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A820A0D0-02B7-4287-9899-789574D96468}"/>
              </a:ext>
            </a:extLst>
          </p:cNvPr>
          <p:cNvSpPr>
            <a:spLocks noGrp="1"/>
          </p:cNvSpPr>
          <p:nvPr>
            <p:ph type="ft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36C688CC-9543-4089-A6A0-683A9B9327B8}"/>
              </a:ext>
            </a:extLst>
          </p:cNvPr>
          <p:cNvSpPr>
            <a:spLocks noGrp="1"/>
          </p:cNvSpPr>
          <p:nvPr>
            <p:ph type="sldNum" idx="12"/>
          </p:nvPr>
        </p:nvSpPr>
        <p:spPr/>
        <p:txBody>
          <a:bodyPr/>
          <a:lstStyle>
            <a:lvl1pPr>
              <a:defRPr/>
            </a:lvl1pPr>
          </a:lstStyle>
          <a:p>
            <a:fld id="{4AFEDE4F-CB21-4C05-A943-24BE1DAC3D9C}" type="slidenum">
              <a:rPr lang="fr-FR" altLang="fr-FR"/>
              <a:pPr/>
              <a:t>‹N°›</a:t>
            </a:fld>
            <a:endParaRPr lang="fr-FR" altLang="fr-FR"/>
          </a:p>
        </p:txBody>
      </p:sp>
    </p:spTree>
    <p:extLst>
      <p:ext uri="{BB962C8B-B14F-4D97-AF65-F5344CB8AC3E}">
        <p14:creationId xmlns:p14="http://schemas.microsoft.com/office/powerpoint/2010/main" val="23677825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A3E7890-ED8D-45C2-87BA-F10BB0F796E7}"/>
              </a:ext>
            </a:extLst>
          </p:cNvPr>
          <p:cNvSpPr>
            <a:spLocks noGrp="1"/>
          </p:cNvSpPr>
          <p:nvPr>
            <p:ph type="title" orient="vert"/>
          </p:nvPr>
        </p:nvSpPr>
        <p:spPr>
          <a:xfrm>
            <a:off x="7305675" y="301625"/>
            <a:ext cx="2266950" cy="58499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CAAB218-FC35-41CA-93DC-EC5952AC220D}"/>
              </a:ext>
            </a:extLst>
          </p:cNvPr>
          <p:cNvSpPr>
            <a:spLocks noGrp="1"/>
          </p:cNvSpPr>
          <p:nvPr>
            <p:ph type="body" orient="vert" idx="1"/>
          </p:nvPr>
        </p:nvSpPr>
        <p:spPr>
          <a:xfrm>
            <a:off x="503238" y="301625"/>
            <a:ext cx="6650037" cy="58499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0F6342F-617B-4B3A-BF4C-4F9611395CAF}"/>
              </a:ext>
            </a:extLst>
          </p:cNvPr>
          <p:cNvSpPr>
            <a:spLocks noGrp="1"/>
          </p:cNvSpPr>
          <p:nvPr>
            <p:ph type="dt"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25421438-5726-4986-B809-970E1FCA49B3}"/>
              </a:ext>
            </a:extLst>
          </p:cNvPr>
          <p:cNvSpPr>
            <a:spLocks noGrp="1"/>
          </p:cNvSpPr>
          <p:nvPr>
            <p:ph type="ft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16216F2A-B0F4-4A2B-A3C2-C1C8AE7C3D78}"/>
              </a:ext>
            </a:extLst>
          </p:cNvPr>
          <p:cNvSpPr>
            <a:spLocks noGrp="1"/>
          </p:cNvSpPr>
          <p:nvPr>
            <p:ph type="sldNum" idx="12"/>
          </p:nvPr>
        </p:nvSpPr>
        <p:spPr/>
        <p:txBody>
          <a:bodyPr/>
          <a:lstStyle>
            <a:lvl1pPr>
              <a:defRPr/>
            </a:lvl1pPr>
          </a:lstStyle>
          <a:p>
            <a:fld id="{50053DE1-439D-481E-870A-EBA01903E2FB}" type="slidenum">
              <a:rPr lang="fr-FR" altLang="fr-FR"/>
              <a:pPr/>
              <a:t>‹N°›</a:t>
            </a:fld>
            <a:endParaRPr lang="fr-FR" altLang="fr-FR"/>
          </a:p>
        </p:txBody>
      </p:sp>
    </p:spTree>
    <p:extLst>
      <p:ext uri="{BB962C8B-B14F-4D97-AF65-F5344CB8AC3E}">
        <p14:creationId xmlns:p14="http://schemas.microsoft.com/office/powerpoint/2010/main" val="338858573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B8D043-94F0-4D8C-9FCF-ACC102A94760}"/>
              </a:ext>
            </a:extLst>
          </p:cNvPr>
          <p:cNvSpPr>
            <a:spLocks noGrp="1"/>
          </p:cNvSpPr>
          <p:nvPr>
            <p:ph type="title"/>
          </p:nvPr>
        </p:nvSpPr>
        <p:spPr>
          <a:xfrm>
            <a:off x="503238" y="301625"/>
            <a:ext cx="9069387" cy="1260475"/>
          </a:xfrm>
        </p:spPr>
        <p:txBody>
          <a:bodyPr/>
          <a:lstStyle/>
          <a:p>
            <a:r>
              <a:rPr lang="fr-FR"/>
              <a:t>Modifiez le style du titre</a:t>
            </a:r>
          </a:p>
        </p:txBody>
      </p:sp>
      <p:sp>
        <p:nvSpPr>
          <p:cNvPr id="3" name="Espace réservé de la date 2">
            <a:extLst>
              <a:ext uri="{FF2B5EF4-FFF2-40B4-BE49-F238E27FC236}">
                <a16:creationId xmlns:a16="http://schemas.microsoft.com/office/drawing/2014/main" id="{6E943D65-35EA-482A-BCD7-5A51F3027890}"/>
              </a:ext>
            </a:extLst>
          </p:cNvPr>
          <p:cNvSpPr>
            <a:spLocks noGrp="1"/>
          </p:cNvSpPr>
          <p:nvPr>
            <p:ph type="dt" idx="10"/>
          </p:nvPr>
        </p:nvSpPr>
        <p:spPr>
          <a:xfrm>
            <a:off x="503238" y="6886575"/>
            <a:ext cx="2346325" cy="519113"/>
          </a:xfrm>
        </p:spPr>
        <p:txBody>
          <a:bodyPr/>
          <a:lstStyle>
            <a:lvl1pPr>
              <a:defRPr/>
            </a:lvl1pPr>
          </a:lstStyle>
          <a:p>
            <a:endParaRPr lang="fr-FR" altLang="fr-FR"/>
          </a:p>
        </p:txBody>
      </p:sp>
      <p:sp>
        <p:nvSpPr>
          <p:cNvPr id="4" name="Espace réservé du pied de page 3">
            <a:extLst>
              <a:ext uri="{FF2B5EF4-FFF2-40B4-BE49-F238E27FC236}">
                <a16:creationId xmlns:a16="http://schemas.microsoft.com/office/drawing/2014/main" id="{158E7B4C-BB0D-44DE-A5EF-DE9991180DCC}"/>
              </a:ext>
            </a:extLst>
          </p:cNvPr>
          <p:cNvSpPr>
            <a:spLocks noGrp="1"/>
          </p:cNvSpPr>
          <p:nvPr>
            <p:ph type="ftr" idx="11"/>
          </p:nvPr>
        </p:nvSpPr>
        <p:spPr>
          <a:xfrm>
            <a:off x="3448050" y="6886575"/>
            <a:ext cx="3194050" cy="519113"/>
          </a:xfrm>
        </p:spPr>
        <p:txBody>
          <a:bodyPr/>
          <a:lstStyle>
            <a:lvl1pPr>
              <a:defRPr/>
            </a:lvl1pPr>
          </a:lstStyle>
          <a:p>
            <a:endParaRPr lang="fr-FR" altLang="fr-FR"/>
          </a:p>
        </p:txBody>
      </p:sp>
      <p:sp>
        <p:nvSpPr>
          <p:cNvPr id="5" name="Espace réservé du numéro de diapositive 4">
            <a:extLst>
              <a:ext uri="{FF2B5EF4-FFF2-40B4-BE49-F238E27FC236}">
                <a16:creationId xmlns:a16="http://schemas.microsoft.com/office/drawing/2014/main" id="{F9FBFCA8-0883-4DDA-8752-105BD46B7F40}"/>
              </a:ext>
            </a:extLst>
          </p:cNvPr>
          <p:cNvSpPr>
            <a:spLocks noGrp="1"/>
          </p:cNvSpPr>
          <p:nvPr>
            <p:ph type="sldNum" idx="12"/>
          </p:nvPr>
        </p:nvSpPr>
        <p:spPr>
          <a:xfrm>
            <a:off x="7227888" y="6886575"/>
            <a:ext cx="2346325" cy="519113"/>
          </a:xfrm>
        </p:spPr>
        <p:txBody>
          <a:bodyPr/>
          <a:lstStyle>
            <a:lvl1pPr>
              <a:defRPr/>
            </a:lvl1pPr>
          </a:lstStyle>
          <a:p>
            <a:fld id="{3057D390-152E-4798-8F1F-EAECD33AD6F4}" type="slidenum">
              <a:rPr lang="fr-FR" altLang="fr-FR"/>
              <a:pPr/>
              <a:t>‹N°›</a:t>
            </a:fld>
            <a:endParaRPr lang="fr-FR" altLang="fr-FR"/>
          </a:p>
        </p:txBody>
      </p:sp>
    </p:spTree>
    <p:extLst>
      <p:ext uri="{BB962C8B-B14F-4D97-AF65-F5344CB8AC3E}">
        <p14:creationId xmlns:p14="http://schemas.microsoft.com/office/powerpoint/2010/main" val="9990208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E6FF75-85AE-4527-B0D6-6B5B622C217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98675DF-1638-4AF4-9EC2-B5B85246E85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661A1F7-4751-45B4-9661-1805615B136A}"/>
              </a:ext>
            </a:extLst>
          </p:cNvPr>
          <p:cNvSpPr>
            <a:spLocks noGrp="1"/>
          </p:cNvSpPr>
          <p:nvPr>
            <p:ph type="dt"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7917300E-31F5-486B-8F87-C7C14D64B950}"/>
              </a:ext>
            </a:extLst>
          </p:cNvPr>
          <p:cNvSpPr>
            <a:spLocks noGrp="1"/>
          </p:cNvSpPr>
          <p:nvPr>
            <p:ph type="ft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232D052A-13C9-41E3-923E-12B0924342B1}"/>
              </a:ext>
            </a:extLst>
          </p:cNvPr>
          <p:cNvSpPr>
            <a:spLocks noGrp="1"/>
          </p:cNvSpPr>
          <p:nvPr>
            <p:ph type="sldNum" idx="12"/>
          </p:nvPr>
        </p:nvSpPr>
        <p:spPr/>
        <p:txBody>
          <a:bodyPr/>
          <a:lstStyle>
            <a:lvl1pPr>
              <a:defRPr/>
            </a:lvl1pPr>
          </a:lstStyle>
          <a:p>
            <a:fld id="{D889DF74-BE0C-4AC3-8549-42275F90FFDB}" type="slidenum">
              <a:rPr lang="fr-FR" altLang="fr-FR"/>
              <a:pPr/>
              <a:t>‹N°›</a:t>
            </a:fld>
            <a:endParaRPr lang="fr-FR" altLang="fr-FR"/>
          </a:p>
        </p:txBody>
      </p:sp>
    </p:spTree>
    <p:extLst>
      <p:ext uri="{BB962C8B-B14F-4D97-AF65-F5344CB8AC3E}">
        <p14:creationId xmlns:p14="http://schemas.microsoft.com/office/powerpoint/2010/main" val="20313315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77B3B1-0235-4030-9C20-46C31920D234}"/>
              </a:ext>
            </a:extLst>
          </p:cNvPr>
          <p:cNvSpPr>
            <a:spLocks noGrp="1"/>
          </p:cNvSpPr>
          <p:nvPr>
            <p:ph type="title"/>
          </p:nvPr>
        </p:nvSpPr>
        <p:spPr>
          <a:xfrm>
            <a:off x="687388" y="1884363"/>
            <a:ext cx="8694737" cy="31448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CF7FF30-8880-4D45-B28B-260D415FF4A3}"/>
              </a:ext>
            </a:extLst>
          </p:cNvPr>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5641F5B-2230-455B-BC7D-DFDFDEC809F5}"/>
              </a:ext>
            </a:extLst>
          </p:cNvPr>
          <p:cNvSpPr>
            <a:spLocks noGrp="1"/>
          </p:cNvSpPr>
          <p:nvPr>
            <p:ph type="dt"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AC101EE7-FC26-436B-8FA6-6454CF487A88}"/>
              </a:ext>
            </a:extLst>
          </p:cNvPr>
          <p:cNvSpPr>
            <a:spLocks noGrp="1"/>
          </p:cNvSpPr>
          <p:nvPr>
            <p:ph type="ft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C7BBC783-B1A4-47F6-8B17-2218A0404214}"/>
              </a:ext>
            </a:extLst>
          </p:cNvPr>
          <p:cNvSpPr>
            <a:spLocks noGrp="1"/>
          </p:cNvSpPr>
          <p:nvPr>
            <p:ph type="sldNum" idx="12"/>
          </p:nvPr>
        </p:nvSpPr>
        <p:spPr/>
        <p:txBody>
          <a:bodyPr/>
          <a:lstStyle>
            <a:lvl1pPr>
              <a:defRPr/>
            </a:lvl1pPr>
          </a:lstStyle>
          <a:p>
            <a:fld id="{5F5F007B-FCB3-43AC-B0D1-BDC45FE6F940}" type="slidenum">
              <a:rPr lang="fr-FR" altLang="fr-FR"/>
              <a:pPr/>
              <a:t>‹N°›</a:t>
            </a:fld>
            <a:endParaRPr lang="fr-FR" altLang="fr-FR"/>
          </a:p>
        </p:txBody>
      </p:sp>
    </p:spTree>
    <p:extLst>
      <p:ext uri="{BB962C8B-B14F-4D97-AF65-F5344CB8AC3E}">
        <p14:creationId xmlns:p14="http://schemas.microsoft.com/office/powerpoint/2010/main" val="30436567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3C8B1D-44F5-495F-938C-9B6BE54F286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C36ADDE-6A87-41AF-B88B-225218603AA4}"/>
              </a:ext>
            </a:extLst>
          </p:cNvPr>
          <p:cNvSpPr>
            <a:spLocks noGrp="1"/>
          </p:cNvSpPr>
          <p:nvPr>
            <p:ph sz="half" idx="1"/>
          </p:nvPr>
        </p:nvSpPr>
        <p:spPr>
          <a:xfrm>
            <a:off x="503238" y="1768475"/>
            <a:ext cx="4457700" cy="43830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0CFB562-93A1-434A-B78A-E86433C492FD}"/>
              </a:ext>
            </a:extLst>
          </p:cNvPr>
          <p:cNvSpPr>
            <a:spLocks noGrp="1"/>
          </p:cNvSpPr>
          <p:nvPr>
            <p:ph sz="half" idx="2"/>
          </p:nvPr>
        </p:nvSpPr>
        <p:spPr>
          <a:xfrm>
            <a:off x="5113338" y="1768475"/>
            <a:ext cx="4459287" cy="43830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C039407-0C27-4AF3-9228-8C861CB87719}"/>
              </a:ext>
            </a:extLst>
          </p:cNvPr>
          <p:cNvSpPr>
            <a:spLocks noGrp="1"/>
          </p:cNvSpPr>
          <p:nvPr>
            <p:ph type="dt" idx="10"/>
          </p:nvPr>
        </p:nvSpPr>
        <p:spPr/>
        <p:txBody>
          <a:bodyPr/>
          <a:lstStyle>
            <a:lvl1pPr>
              <a:defRPr/>
            </a:lvl1pPr>
          </a:lstStyle>
          <a:p>
            <a:endParaRPr lang="fr-FR" altLang="fr-FR"/>
          </a:p>
        </p:txBody>
      </p:sp>
      <p:sp>
        <p:nvSpPr>
          <p:cNvPr id="6" name="Espace réservé du pied de page 5">
            <a:extLst>
              <a:ext uri="{FF2B5EF4-FFF2-40B4-BE49-F238E27FC236}">
                <a16:creationId xmlns:a16="http://schemas.microsoft.com/office/drawing/2014/main" id="{E8B416A7-6D0A-470E-8BB5-8B2897AC97A1}"/>
              </a:ext>
            </a:extLst>
          </p:cNvPr>
          <p:cNvSpPr>
            <a:spLocks noGrp="1"/>
          </p:cNvSpPr>
          <p:nvPr>
            <p:ph type="ftr" idx="11"/>
          </p:nvPr>
        </p:nvSpPr>
        <p:spPr/>
        <p:txBody>
          <a:bodyPr/>
          <a:lstStyle>
            <a:lvl1pPr>
              <a:defRPr/>
            </a:lvl1pPr>
          </a:lstStyle>
          <a:p>
            <a:endParaRPr lang="fr-FR" altLang="fr-FR"/>
          </a:p>
        </p:txBody>
      </p:sp>
      <p:sp>
        <p:nvSpPr>
          <p:cNvPr id="7" name="Espace réservé du numéro de diapositive 6">
            <a:extLst>
              <a:ext uri="{FF2B5EF4-FFF2-40B4-BE49-F238E27FC236}">
                <a16:creationId xmlns:a16="http://schemas.microsoft.com/office/drawing/2014/main" id="{564C31B2-E5E7-407D-8A55-289D6EDDF9E5}"/>
              </a:ext>
            </a:extLst>
          </p:cNvPr>
          <p:cNvSpPr>
            <a:spLocks noGrp="1"/>
          </p:cNvSpPr>
          <p:nvPr>
            <p:ph type="sldNum" idx="12"/>
          </p:nvPr>
        </p:nvSpPr>
        <p:spPr/>
        <p:txBody>
          <a:bodyPr/>
          <a:lstStyle>
            <a:lvl1pPr>
              <a:defRPr/>
            </a:lvl1pPr>
          </a:lstStyle>
          <a:p>
            <a:fld id="{E4C20743-1109-45A6-A122-AE23224AE432}" type="slidenum">
              <a:rPr lang="fr-FR" altLang="fr-FR"/>
              <a:pPr/>
              <a:t>‹N°›</a:t>
            </a:fld>
            <a:endParaRPr lang="fr-FR" altLang="fr-FR"/>
          </a:p>
        </p:txBody>
      </p:sp>
    </p:spTree>
    <p:extLst>
      <p:ext uri="{BB962C8B-B14F-4D97-AF65-F5344CB8AC3E}">
        <p14:creationId xmlns:p14="http://schemas.microsoft.com/office/powerpoint/2010/main" val="23390908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B2E645-ED04-4F34-89D8-AADED38751A5}"/>
              </a:ext>
            </a:extLst>
          </p:cNvPr>
          <p:cNvSpPr>
            <a:spLocks noGrp="1"/>
          </p:cNvSpPr>
          <p:nvPr>
            <p:ph type="title"/>
          </p:nvPr>
        </p:nvSpPr>
        <p:spPr>
          <a:xfrm>
            <a:off x="693738" y="403225"/>
            <a:ext cx="8694737" cy="1460500"/>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D4295AC-715A-4189-B392-56C711BC3CA3}"/>
              </a:ext>
            </a:extLst>
          </p:cNvPr>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63BD652-532C-43BE-AD94-1E173991F241}"/>
              </a:ext>
            </a:extLst>
          </p:cNvPr>
          <p:cNvSpPr>
            <a:spLocks noGrp="1"/>
          </p:cNvSpPr>
          <p:nvPr>
            <p:ph sz="half" idx="2"/>
          </p:nvPr>
        </p:nvSpPr>
        <p:spPr>
          <a:xfrm>
            <a:off x="693738" y="2760663"/>
            <a:ext cx="4265612" cy="40624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CC9CFBF-8708-4900-9FD3-EEC0BBFB8486}"/>
              </a:ext>
            </a:extLst>
          </p:cNvPr>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22CDCC4-8072-4290-BA74-3541F5F53EC7}"/>
              </a:ext>
            </a:extLst>
          </p:cNvPr>
          <p:cNvSpPr>
            <a:spLocks noGrp="1"/>
          </p:cNvSpPr>
          <p:nvPr>
            <p:ph sz="quarter" idx="4"/>
          </p:nvPr>
        </p:nvSpPr>
        <p:spPr>
          <a:xfrm>
            <a:off x="5103813" y="2760663"/>
            <a:ext cx="4284662" cy="40624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3073B4F-CF58-4532-9AD8-4F1792969894}"/>
              </a:ext>
            </a:extLst>
          </p:cNvPr>
          <p:cNvSpPr>
            <a:spLocks noGrp="1"/>
          </p:cNvSpPr>
          <p:nvPr>
            <p:ph type="dt" idx="10"/>
          </p:nvPr>
        </p:nvSpPr>
        <p:spPr/>
        <p:txBody>
          <a:bodyPr/>
          <a:lstStyle>
            <a:lvl1pPr>
              <a:defRPr/>
            </a:lvl1pPr>
          </a:lstStyle>
          <a:p>
            <a:endParaRPr lang="fr-FR" altLang="fr-FR"/>
          </a:p>
        </p:txBody>
      </p:sp>
      <p:sp>
        <p:nvSpPr>
          <p:cNvPr id="8" name="Espace réservé du pied de page 7">
            <a:extLst>
              <a:ext uri="{FF2B5EF4-FFF2-40B4-BE49-F238E27FC236}">
                <a16:creationId xmlns:a16="http://schemas.microsoft.com/office/drawing/2014/main" id="{1A309C8C-1E65-4845-AE65-204B681FB360}"/>
              </a:ext>
            </a:extLst>
          </p:cNvPr>
          <p:cNvSpPr>
            <a:spLocks noGrp="1"/>
          </p:cNvSpPr>
          <p:nvPr>
            <p:ph type="ftr" idx="11"/>
          </p:nvPr>
        </p:nvSpPr>
        <p:spPr/>
        <p:txBody>
          <a:bodyPr/>
          <a:lstStyle>
            <a:lvl1pPr>
              <a:defRPr/>
            </a:lvl1pPr>
          </a:lstStyle>
          <a:p>
            <a:endParaRPr lang="fr-FR" altLang="fr-FR"/>
          </a:p>
        </p:txBody>
      </p:sp>
      <p:sp>
        <p:nvSpPr>
          <p:cNvPr id="9" name="Espace réservé du numéro de diapositive 8">
            <a:extLst>
              <a:ext uri="{FF2B5EF4-FFF2-40B4-BE49-F238E27FC236}">
                <a16:creationId xmlns:a16="http://schemas.microsoft.com/office/drawing/2014/main" id="{C053E0F5-CCBB-453D-BFAA-A6754FBA0F35}"/>
              </a:ext>
            </a:extLst>
          </p:cNvPr>
          <p:cNvSpPr>
            <a:spLocks noGrp="1"/>
          </p:cNvSpPr>
          <p:nvPr>
            <p:ph type="sldNum" idx="12"/>
          </p:nvPr>
        </p:nvSpPr>
        <p:spPr/>
        <p:txBody>
          <a:bodyPr/>
          <a:lstStyle>
            <a:lvl1pPr>
              <a:defRPr/>
            </a:lvl1pPr>
          </a:lstStyle>
          <a:p>
            <a:fld id="{D04EF036-10F3-4F13-A2A2-CAA025201A9B}" type="slidenum">
              <a:rPr lang="fr-FR" altLang="fr-FR"/>
              <a:pPr/>
              <a:t>‹N°›</a:t>
            </a:fld>
            <a:endParaRPr lang="fr-FR" altLang="fr-FR"/>
          </a:p>
        </p:txBody>
      </p:sp>
    </p:spTree>
    <p:extLst>
      <p:ext uri="{BB962C8B-B14F-4D97-AF65-F5344CB8AC3E}">
        <p14:creationId xmlns:p14="http://schemas.microsoft.com/office/powerpoint/2010/main" val="483139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AC4BA4-B751-41B1-BCAB-AF49F5181B8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CFAFFB7-580B-4E02-B89B-87E878A16E30}"/>
              </a:ext>
            </a:extLst>
          </p:cNvPr>
          <p:cNvSpPr>
            <a:spLocks noGrp="1"/>
          </p:cNvSpPr>
          <p:nvPr>
            <p:ph type="dt" idx="10"/>
          </p:nvPr>
        </p:nvSpPr>
        <p:spPr/>
        <p:txBody>
          <a:bodyPr/>
          <a:lstStyle>
            <a:lvl1pPr>
              <a:defRPr/>
            </a:lvl1pPr>
          </a:lstStyle>
          <a:p>
            <a:endParaRPr lang="fr-FR" altLang="fr-FR"/>
          </a:p>
        </p:txBody>
      </p:sp>
      <p:sp>
        <p:nvSpPr>
          <p:cNvPr id="4" name="Espace réservé du pied de page 3">
            <a:extLst>
              <a:ext uri="{FF2B5EF4-FFF2-40B4-BE49-F238E27FC236}">
                <a16:creationId xmlns:a16="http://schemas.microsoft.com/office/drawing/2014/main" id="{BEEA3EC1-EA4A-4593-8ABA-FA89D6964CBF}"/>
              </a:ext>
            </a:extLst>
          </p:cNvPr>
          <p:cNvSpPr>
            <a:spLocks noGrp="1"/>
          </p:cNvSpPr>
          <p:nvPr>
            <p:ph type="ftr" idx="11"/>
          </p:nvPr>
        </p:nvSpPr>
        <p:spPr/>
        <p:txBody>
          <a:bodyPr/>
          <a:lstStyle>
            <a:lvl1pPr>
              <a:defRPr/>
            </a:lvl1pPr>
          </a:lstStyle>
          <a:p>
            <a:endParaRPr lang="fr-FR" altLang="fr-FR"/>
          </a:p>
        </p:txBody>
      </p:sp>
      <p:sp>
        <p:nvSpPr>
          <p:cNvPr id="5" name="Espace réservé du numéro de diapositive 4">
            <a:extLst>
              <a:ext uri="{FF2B5EF4-FFF2-40B4-BE49-F238E27FC236}">
                <a16:creationId xmlns:a16="http://schemas.microsoft.com/office/drawing/2014/main" id="{74898C1B-770B-420A-809D-1CA8F9DB610D}"/>
              </a:ext>
            </a:extLst>
          </p:cNvPr>
          <p:cNvSpPr>
            <a:spLocks noGrp="1"/>
          </p:cNvSpPr>
          <p:nvPr>
            <p:ph type="sldNum" idx="12"/>
          </p:nvPr>
        </p:nvSpPr>
        <p:spPr/>
        <p:txBody>
          <a:bodyPr/>
          <a:lstStyle>
            <a:lvl1pPr>
              <a:defRPr/>
            </a:lvl1pPr>
          </a:lstStyle>
          <a:p>
            <a:fld id="{3BAAFCE9-B8DD-4F04-8757-24456CFAEA66}" type="slidenum">
              <a:rPr lang="fr-FR" altLang="fr-FR"/>
              <a:pPr/>
              <a:t>‹N°›</a:t>
            </a:fld>
            <a:endParaRPr lang="fr-FR" altLang="fr-FR"/>
          </a:p>
        </p:txBody>
      </p:sp>
    </p:spTree>
    <p:extLst>
      <p:ext uri="{BB962C8B-B14F-4D97-AF65-F5344CB8AC3E}">
        <p14:creationId xmlns:p14="http://schemas.microsoft.com/office/powerpoint/2010/main" val="8350327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67C010B-DD46-4351-91A0-4A3BB49B6B62}"/>
              </a:ext>
            </a:extLst>
          </p:cNvPr>
          <p:cNvSpPr>
            <a:spLocks noGrp="1"/>
          </p:cNvSpPr>
          <p:nvPr>
            <p:ph type="dt" idx="10"/>
          </p:nvPr>
        </p:nvSpPr>
        <p:spPr/>
        <p:txBody>
          <a:bodyPr/>
          <a:lstStyle>
            <a:lvl1pPr>
              <a:defRPr/>
            </a:lvl1pPr>
          </a:lstStyle>
          <a:p>
            <a:endParaRPr lang="fr-FR" altLang="fr-FR"/>
          </a:p>
        </p:txBody>
      </p:sp>
      <p:sp>
        <p:nvSpPr>
          <p:cNvPr id="3" name="Espace réservé du pied de page 2">
            <a:extLst>
              <a:ext uri="{FF2B5EF4-FFF2-40B4-BE49-F238E27FC236}">
                <a16:creationId xmlns:a16="http://schemas.microsoft.com/office/drawing/2014/main" id="{ABC0145D-E611-40FC-9B94-ED882D3F8F64}"/>
              </a:ext>
            </a:extLst>
          </p:cNvPr>
          <p:cNvSpPr>
            <a:spLocks noGrp="1"/>
          </p:cNvSpPr>
          <p:nvPr>
            <p:ph type="ftr" idx="11"/>
          </p:nvPr>
        </p:nvSpPr>
        <p:spPr/>
        <p:txBody>
          <a:bodyPr/>
          <a:lstStyle>
            <a:lvl1pPr>
              <a:defRPr/>
            </a:lvl1pPr>
          </a:lstStyle>
          <a:p>
            <a:endParaRPr lang="fr-FR" altLang="fr-FR"/>
          </a:p>
        </p:txBody>
      </p:sp>
      <p:sp>
        <p:nvSpPr>
          <p:cNvPr id="4" name="Espace réservé du numéro de diapositive 3">
            <a:extLst>
              <a:ext uri="{FF2B5EF4-FFF2-40B4-BE49-F238E27FC236}">
                <a16:creationId xmlns:a16="http://schemas.microsoft.com/office/drawing/2014/main" id="{532B2A46-5A10-4EBF-AF5A-0F56AF00CBBD}"/>
              </a:ext>
            </a:extLst>
          </p:cNvPr>
          <p:cNvSpPr>
            <a:spLocks noGrp="1"/>
          </p:cNvSpPr>
          <p:nvPr>
            <p:ph type="sldNum" idx="12"/>
          </p:nvPr>
        </p:nvSpPr>
        <p:spPr/>
        <p:txBody>
          <a:bodyPr/>
          <a:lstStyle>
            <a:lvl1pPr>
              <a:defRPr/>
            </a:lvl1pPr>
          </a:lstStyle>
          <a:p>
            <a:fld id="{4039C2A7-147B-44F9-A93A-3ABCD402E4DD}" type="slidenum">
              <a:rPr lang="fr-FR" altLang="fr-FR"/>
              <a:pPr/>
              <a:t>‹N°›</a:t>
            </a:fld>
            <a:endParaRPr lang="fr-FR" altLang="fr-FR"/>
          </a:p>
        </p:txBody>
      </p:sp>
    </p:spTree>
    <p:extLst>
      <p:ext uri="{BB962C8B-B14F-4D97-AF65-F5344CB8AC3E}">
        <p14:creationId xmlns:p14="http://schemas.microsoft.com/office/powerpoint/2010/main" val="7902830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6358A7-BD0C-4507-B6A9-B859DF2A287B}"/>
              </a:ext>
            </a:extLst>
          </p:cNvPr>
          <p:cNvSpPr>
            <a:spLocks noGrp="1"/>
          </p:cNvSpPr>
          <p:nvPr>
            <p:ph type="title"/>
          </p:nvPr>
        </p:nvSpPr>
        <p:spPr>
          <a:xfrm>
            <a:off x="693738" y="503238"/>
            <a:ext cx="3251200" cy="17653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527662F-8551-4928-AF83-89AC693A4721}"/>
              </a:ext>
            </a:extLst>
          </p:cNvPr>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C1A660C-C27B-4943-8114-C09EA3321F6C}"/>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CEBAF81-915A-4285-A7A6-747A57287150}"/>
              </a:ext>
            </a:extLst>
          </p:cNvPr>
          <p:cNvSpPr>
            <a:spLocks noGrp="1"/>
          </p:cNvSpPr>
          <p:nvPr>
            <p:ph type="dt" idx="10"/>
          </p:nvPr>
        </p:nvSpPr>
        <p:spPr/>
        <p:txBody>
          <a:bodyPr/>
          <a:lstStyle>
            <a:lvl1pPr>
              <a:defRPr/>
            </a:lvl1pPr>
          </a:lstStyle>
          <a:p>
            <a:endParaRPr lang="fr-FR" altLang="fr-FR"/>
          </a:p>
        </p:txBody>
      </p:sp>
      <p:sp>
        <p:nvSpPr>
          <p:cNvPr id="6" name="Espace réservé du pied de page 5">
            <a:extLst>
              <a:ext uri="{FF2B5EF4-FFF2-40B4-BE49-F238E27FC236}">
                <a16:creationId xmlns:a16="http://schemas.microsoft.com/office/drawing/2014/main" id="{EF7D2AC5-B88C-472F-8035-AFF3F5A04DF0}"/>
              </a:ext>
            </a:extLst>
          </p:cNvPr>
          <p:cNvSpPr>
            <a:spLocks noGrp="1"/>
          </p:cNvSpPr>
          <p:nvPr>
            <p:ph type="ftr" idx="11"/>
          </p:nvPr>
        </p:nvSpPr>
        <p:spPr/>
        <p:txBody>
          <a:bodyPr/>
          <a:lstStyle>
            <a:lvl1pPr>
              <a:defRPr/>
            </a:lvl1pPr>
          </a:lstStyle>
          <a:p>
            <a:endParaRPr lang="fr-FR" altLang="fr-FR"/>
          </a:p>
        </p:txBody>
      </p:sp>
      <p:sp>
        <p:nvSpPr>
          <p:cNvPr id="7" name="Espace réservé du numéro de diapositive 6">
            <a:extLst>
              <a:ext uri="{FF2B5EF4-FFF2-40B4-BE49-F238E27FC236}">
                <a16:creationId xmlns:a16="http://schemas.microsoft.com/office/drawing/2014/main" id="{AA615406-4544-414A-B7BA-419CEC0B64FC}"/>
              </a:ext>
            </a:extLst>
          </p:cNvPr>
          <p:cNvSpPr>
            <a:spLocks noGrp="1"/>
          </p:cNvSpPr>
          <p:nvPr>
            <p:ph type="sldNum" idx="12"/>
          </p:nvPr>
        </p:nvSpPr>
        <p:spPr/>
        <p:txBody>
          <a:bodyPr/>
          <a:lstStyle>
            <a:lvl1pPr>
              <a:defRPr/>
            </a:lvl1pPr>
          </a:lstStyle>
          <a:p>
            <a:fld id="{4F33F1A5-D9D6-4D83-8787-919E8E2A3133}" type="slidenum">
              <a:rPr lang="fr-FR" altLang="fr-FR"/>
              <a:pPr/>
              <a:t>‹N°›</a:t>
            </a:fld>
            <a:endParaRPr lang="fr-FR" altLang="fr-FR"/>
          </a:p>
        </p:txBody>
      </p:sp>
    </p:spTree>
    <p:extLst>
      <p:ext uri="{BB962C8B-B14F-4D97-AF65-F5344CB8AC3E}">
        <p14:creationId xmlns:p14="http://schemas.microsoft.com/office/powerpoint/2010/main" val="143779983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1672FE-D430-4B49-A2FF-E192DFDDEE50}"/>
              </a:ext>
            </a:extLst>
          </p:cNvPr>
          <p:cNvSpPr>
            <a:spLocks noGrp="1"/>
          </p:cNvSpPr>
          <p:nvPr>
            <p:ph type="title"/>
          </p:nvPr>
        </p:nvSpPr>
        <p:spPr>
          <a:xfrm>
            <a:off x="693738" y="503238"/>
            <a:ext cx="3251200" cy="17653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1D19320-3CE4-4324-A6C9-5F3236E0094B}"/>
              </a:ext>
            </a:extLst>
          </p:cNvPr>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B1BF904-4581-44CB-99E6-F1659D3BF768}"/>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DCF9BCC-6A52-414D-A590-B8849AA8192E}"/>
              </a:ext>
            </a:extLst>
          </p:cNvPr>
          <p:cNvSpPr>
            <a:spLocks noGrp="1"/>
          </p:cNvSpPr>
          <p:nvPr>
            <p:ph type="dt" idx="10"/>
          </p:nvPr>
        </p:nvSpPr>
        <p:spPr/>
        <p:txBody>
          <a:bodyPr/>
          <a:lstStyle>
            <a:lvl1pPr>
              <a:defRPr/>
            </a:lvl1pPr>
          </a:lstStyle>
          <a:p>
            <a:endParaRPr lang="fr-FR" altLang="fr-FR"/>
          </a:p>
        </p:txBody>
      </p:sp>
      <p:sp>
        <p:nvSpPr>
          <p:cNvPr id="6" name="Espace réservé du pied de page 5">
            <a:extLst>
              <a:ext uri="{FF2B5EF4-FFF2-40B4-BE49-F238E27FC236}">
                <a16:creationId xmlns:a16="http://schemas.microsoft.com/office/drawing/2014/main" id="{314BFAEF-AABA-424D-9101-D2735C80340B}"/>
              </a:ext>
            </a:extLst>
          </p:cNvPr>
          <p:cNvSpPr>
            <a:spLocks noGrp="1"/>
          </p:cNvSpPr>
          <p:nvPr>
            <p:ph type="ftr" idx="11"/>
          </p:nvPr>
        </p:nvSpPr>
        <p:spPr/>
        <p:txBody>
          <a:bodyPr/>
          <a:lstStyle>
            <a:lvl1pPr>
              <a:defRPr/>
            </a:lvl1pPr>
          </a:lstStyle>
          <a:p>
            <a:endParaRPr lang="fr-FR" altLang="fr-FR"/>
          </a:p>
        </p:txBody>
      </p:sp>
      <p:sp>
        <p:nvSpPr>
          <p:cNvPr id="7" name="Espace réservé du numéro de diapositive 6">
            <a:extLst>
              <a:ext uri="{FF2B5EF4-FFF2-40B4-BE49-F238E27FC236}">
                <a16:creationId xmlns:a16="http://schemas.microsoft.com/office/drawing/2014/main" id="{8B28FA86-01E5-4DAD-B6ED-C4E2AF208CA4}"/>
              </a:ext>
            </a:extLst>
          </p:cNvPr>
          <p:cNvSpPr>
            <a:spLocks noGrp="1"/>
          </p:cNvSpPr>
          <p:nvPr>
            <p:ph type="sldNum" idx="12"/>
          </p:nvPr>
        </p:nvSpPr>
        <p:spPr/>
        <p:txBody>
          <a:bodyPr/>
          <a:lstStyle>
            <a:lvl1pPr>
              <a:defRPr/>
            </a:lvl1pPr>
          </a:lstStyle>
          <a:p>
            <a:fld id="{640CF13A-21DC-43D5-9A22-93960F6CC61E}" type="slidenum">
              <a:rPr lang="fr-FR" altLang="fr-FR"/>
              <a:pPr/>
              <a:t>‹N°›</a:t>
            </a:fld>
            <a:endParaRPr lang="fr-FR" altLang="fr-FR"/>
          </a:p>
        </p:txBody>
      </p:sp>
    </p:spTree>
    <p:extLst>
      <p:ext uri="{BB962C8B-B14F-4D97-AF65-F5344CB8AC3E}">
        <p14:creationId xmlns:p14="http://schemas.microsoft.com/office/powerpoint/2010/main" val="13795520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6000"/>
          </a:schemeClr>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B0D3F51A-E49B-4AFD-82C1-11DDBE10F43D}"/>
              </a:ext>
            </a:extLst>
          </p:cNvPr>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fr-FR"/>
              <a:t>Cliquez pour éditer le format du texte-titre</a:t>
            </a:r>
          </a:p>
        </p:txBody>
      </p:sp>
      <p:sp>
        <p:nvSpPr>
          <p:cNvPr id="1026" name="Rectangle 2">
            <a:extLst>
              <a:ext uri="{FF2B5EF4-FFF2-40B4-BE49-F238E27FC236}">
                <a16:creationId xmlns:a16="http://schemas.microsoft.com/office/drawing/2014/main" id="{E77CF883-DB66-4DD0-B61D-3CB950DFFC6E}"/>
              </a:ext>
            </a:extLst>
          </p:cNvPr>
          <p:cNvSpPr>
            <a:spLocks noGrp="1" noChangeArrowheads="1"/>
          </p:cNvSpPr>
          <p:nvPr>
            <p:ph type="body" idx="1"/>
          </p:nvPr>
        </p:nvSpPr>
        <p:spPr bwMode="auto">
          <a:xfrm>
            <a:off x="503238" y="1768475"/>
            <a:ext cx="9069387" cy="438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8227" rIns="0" bIns="0" numCol="1" anchor="t" anchorCtr="0" compatLnSpc="1">
            <a:prstTxWarp prst="textNoShape">
              <a:avLst/>
            </a:prstTxWarp>
          </a:bodyPr>
          <a:lstStyle/>
          <a:p>
            <a:pPr lvl="0"/>
            <a:r>
              <a:rPr lang="en-GB" altLang="fr-FR"/>
              <a:t>Cliquez pour éditer le format du plan de texte</a:t>
            </a:r>
          </a:p>
          <a:p>
            <a:pPr lvl="1"/>
            <a:r>
              <a:rPr lang="en-GB" altLang="fr-FR"/>
              <a:t>Second niveau de plan</a:t>
            </a:r>
          </a:p>
          <a:p>
            <a:pPr lvl="2"/>
            <a:r>
              <a:rPr lang="en-GB" altLang="fr-FR"/>
              <a:t>Troisième niveau de plan</a:t>
            </a:r>
          </a:p>
          <a:p>
            <a:pPr lvl="3"/>
            <a:r>
              <a:rPr lang="en-GB" altLang="fr-FR"/>
              <a:t>Quatrième niveau de plan</a:t>
            </a:r>
          </a:p>
          <a:p>
            <a:pPr lvl="4"/>
            <a:r>
              <a:rPr lang="en-GB" altLang="fr-FR"/>
              <a:t>Cinquième niveau de plan</a:t>
            </a:r>
          </a:p>
          <a:p>
            <a:pPr lvl="4"/>
            <a:r>
              <a:rPr lang="en-GB" altLang="fr-FR"/>
              <a:t>Sixième niveau de plan</a:t>
            </a:r>
          </a:p>
          <a:p>
            <a:pPr lvl="4"/>
            <a:r>
              <a:rPr lang="en-GB" altLang="fr-FR"/>
              <a:t>Septième niveau de plan</a:t>
            </a:r>
          </a:p>
        </p:txBody>
      </p:sp>
      <p:sp>
        <p:nvSpPr>
          <p:cNvPr id="1027" name="Rectangle 3">
            <a:extLst>
              <a:ext uri="{FF2B5EF4-FFF2-40B4-BE49-F238E27FC236}">
                <a16:creationId xmlns:a16="http://schemas.microsoft.com/office/drawing/2014/main" id="{56535894-0278-4CBB-AC08-34E3AD420CCF}"/>
              </a:ext>
            </a:extLst>
          </p:cNvPr>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449263" algn="l"/>
                <a:tab pos="898525" algn="l"/>
                <a:tab pos="1347788" algn="l"/>
                <a:tab pos="1797050" algn="l"/>
                <a:tab pos="2246313" algn="l"/>
              </a:tabLst>
              <a:defRPr sz="1400">
                <a:solidFill>
                  <a:srgbClr val="000000"/>
                </a:solidFill>
                <a:latin typeface="Times New Roman" panose="02020603050405020304" pitchFamily="18" charset="0"/>
                <a:cs typeface="Segoe UI" panose="020B0502040204020203" pitchFamily="34" charset="0"/>
              </a:defRPr>
            </a:lvl1pPr>
          </a:lstStyle>
          <a:p>
            <a:endParaRPr lang="fr-FR" altLang="fr-FR"/>
          </a:p>
        </p:txBody>
      </p:sp>
      <p:sp>
        <p:nvSpPr>
          <p:cNvPr id="1028" name="Rectangle 4">
            <a:extLst>
              <a:ext uri="{FF2B5EF4-FFF2-40B4-BE49-F238E27FC236}">
                <a16:creationId xmlns:a16="http://schemas.microsoft.com/office/drawing/2014/main" id="{05EBD477-3135-4DFB-9121-BB90415E81D0}"/>
              </a:ext>
            </a:extLst>
          </p:cNvPr>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tabLst>
                <a:tab pos="449263" algn="l"/>
                <a:tab pos="898525" algn="l"/>
                <a:tab pos="1347788" algn="l"/>
                <a:tab pos="1797050" algn="l"/>
                <a:tab pos="2246313" algn="l"/>
                <a:tab pos="2695575" algn="l"/>
                <a:tab pos="3144838" algn="l"/>
              </a:tabLst>
              <a:defRPr sz="1400">
                <a:solidFill>
                  <a:srgbClr val="000000"/>
                </a:solidFill>
                <a:latin typeface="Times New Roman" panose="02020603050405020304" pitchFamily="18" charset="0"/>
                <a:cs typeface="Segoe UI" panose="020B0502040204020203" pitchFamily="34" charset="0"/>
              </a:defRPr>
            </a:lvl1pPr>
          </a:lstStyle>
          <a:p>
            <a:endParaRPr lang="fr-FR" altLang="fr-FR"/>
          </a:p>
        </p:txBody>
      </p:sp>
      <p:sp>
        <p:nvSpPr>
          <p:cNvPr id="1029" name="Rectangle 5">
            <a:extLst>
              <a:ext uri="{FF2B5EF4-FFF2-40B4-BE49-F238E27FC236}">
                <a16:creationId xmlns:a16="http://schemas.microsoft.com/office/drawing/2014/main" id="{BC9BFE67-8C3A-4677-A306-1970CE7AB17C}"/>
              </a:ext>
            </a:extLst>
          </p:cNvPr>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449263" algn="l"/>
                <a:tab pos="898525" algn="l"/>
                <a:tab pos="1347788" algn="l"/>
                <a:tab pos="1797050" algn="l"/>
                <a:tab pos="2246313" algn="l"/>
              </a:tabLst>
              <a:defRPr sz="1400">
                <a:solidFill>
                  <a:srgbClr val="000000"/>
                </a:solidFill>
                <a:latin typeface="Times New Roman" panose="02020603050405020304" pitchFamily="18" charset="0"/>
                <a:cs typeface="Segoe UI" panose="020B0502040204020203" pitchFamily="34" charset="0"/>
              </a:defRPr>
            </a:lvl1pPr>
          </a:lstStyle>
          <a:p>
            <a:fld id="{8C6AA61A-4434-4A32-A564-A79CA4AE845B}"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xStyles>
    <p:title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5900" kern="12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5900">
          <a:solidFill>
            <a:srgbClr val="000000"/>
          </a:solidFill>
          <a:latin typeface="Arial" panose="020B0604020202020204" pitchFamily="34" charset="0"/>
          <a:ea typeface="Microsoft YaHei" panose="020B0503020204020204" pitchFamily="34"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5900">
          <a:solidFill>
            <a:srgbClr val="000000"/>
          </a:solidFill>
          <a:latin typeface="Arial" panose="020B0604020202020204" pitchFamily="34" charset="0"/>
          <a:ea typeface="Microsoft YaHei" panose="020B0503020204020204" pitchFamily="34"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5900">
          <a:solidFill>
            <a:srgbClr val="000000"/>
          </a:solidFill>
          <a:latin typeface="Arial" panose="020B0604020202020204" pitchFamily="34" charset="0"/>
          <a:ea typeface="Microsoft YaHei" panose="020B0503020204020204" pitchFamily="34"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59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59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59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59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59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fontAlgn="base" hangingPunct="0">
        <a:lnSpc>
          <a:spcPct val="93000"/>
        </a:lnSpc>
        <a:spcBef>
          <a:spcPts val="1888"/>
        </a:spcBef>
        <a:spcAft>
          <a:spcPct val="0"/>
        </a:spcAft>
        <a:buClr>
          <a:srgbClr val="000000"/>
        </a:buClr>
        <a:buSzPct val="100000"/>
        <a:buFont typeface="Times New Roman" panose="02020603050405020304" pitchFamily="18" charset="0"/>
        <a:defRPr sz="4300" kern="1200">
          <a:solidFill>
            <a:srgbClr val="000000"/>
          </a:solidFill>
          <a:latin typeface="+mn-lt"/>
          <a:ea typeface="+mn-ea"/>
          <a:cs typeface="+mn-cs"/>
        </a:defRPr>
      </a:lvl1pPr>
      <a:lvl2pPr marL="742950" indent="-285750" algn="l" defTabSz="449263" rtl="0" fontAlgn="base" hangingPunct="0">
        <a:lnSpc>
          <a:spcPct val="93000"/>
        </a:lnSpc>
        <a:spcBef>
          <a:spcPts val="1513"/>
        </a:spcBef>
        <a:spcAft>
          <a:spcPct val="0"/>
        </a:spcAft>
        <a:buClr>
          <a:srgbClr val="000000"/>
        </a:buClr>
        <a:buSzPct val="100000"/>
        <a:buFont typeface="Times New Roman" panose="02020603050405020304" pitchFamily="18" charset="0"/>
        <a:defRPr sz="3700" kern="1200">
          <a:solidFill>
            <a:srgbClr val="000000"/>
          </a:solidFill>
          <a:latin typeface="+mn-lt"/>
          <a:ea typeface="+mn-ea"/>
          <a:cs typeface="+mn-cs"/>
        </a:defRPr>
      </a:lvl2pPr>
      <a:lvl3pPr marL="1143000" indent="-228600" algn="l" defTabSz="449263" rtl="0" fontAlgn="base" hangingPunct="0">
        <a:lnSpc>
          <a:spcPct val="93000"/>
        </a:lnSpc>
        <a:spcBef>
          <a:spcPts val="1138"/>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3pPr>
      <a:lvl4pPr marL="1600200" indent="-228600" algn="l" defTabSz="449263" rtl="0" fontAlgn="base" hangingPunct="0">
        <a:lnSpc>
          <a:spcPct val="93000"/>
        </a:lnSpc>
        <a:spcBef>
          <a:spcPts val="763"/>
        </a:spcBef>
        <a:spcAft>
          <a:spcPct val="0"/>
        </a:spcAft>
        <a:buClr>
          <a:srgbClr val="000000"/>
        </a:buClr>
        <a:buSzPct val="100000"/>
        <a:buFont typeface="Times New Roman" panose="02020603050405020304" pitchFamily="18" charset="0"/>
        <a:defRPr sz="2700" kern="1200">
          <a:solidFill>
            <a:srgbClr val="000000"/>
          </a:solidFill>
          <a:latin typeface="+mn-lt"/>
          <a:ea typeface="+mn-ea"/>
          <a:cs typeface="+mn-cs"/>
        </a:defRPr>
      </a:lvl4pPr>
      <a:lvl5pPr marL="2057400" indent="-228600" algn="l" defTabSz="449263" rtl="0" fontAlgn="base" hangingPunct="0">
        <a:lnSpc>
          <a:spcPct val="93000"/>
        </a:lnSpc>
        <a:spcBef>
          <a:spcPts val="375"/>
        </a:spcBef>
        <a:spcAft>
          <a:spcPct val="0"/>
        </a:spcAft>
        <a:buClr>
          <a:srgbClr val="000000"/>
        </a:buClr>
        <a:buSzPct val="100000"/>
        <a:buFont typeface="Times New Roman" panose="02020603050405020304" pitchFamily="18" charset="0"/>
        <a:defRPr sz="27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0EC4825-001E-41FB-84C7-A66CF49509C1}"/>
              </a:ext>
            </a:extLst>
          </p:cNvPr>
          <p:cNvSpPr txBox="1"/>
          <p:nvPr/>
        </p:nvSpPr>
        <p:spPr>
          <a:xfrm>
            <a:off x="246986" y="827509"/>
            <a:ext cx="9691979" cy="3527119"/>
          </a:xfrm>
          <a:prstGeom prst="rect">
            <a:avLst/>
          </a:prstGeom>
          <a:solidFill>
            <a:schemeClr val="bg1"/>
          </a:solidFill>
        </p:spPr>
        <p:txBody>
          <a:bodyPr wrap="square" rtlCol="0">
            <a:spAutoFit/>
          </a:bodyPr>
          <a:lstStyle/>
          <a:p>
            <a:r>
              <a:rPr lang="fr-FR" sz="2000" dirty="0">
                <a:latin typeface="Verdana" panose="020B0604030504040204" pitchFamily="34" charset="0"/>
                <a:ea typeface="Verdana" panose="020B0604030504040204" pitchFamily="34" charset="0"/>
              </a:rPr>
              <a:t>Mayotte, devenu département français en 2011, est l'une des quatre îles composant l’archipel des Comores, au Nord de Madagascar. C’est une île enclavée, difficile d’accès depuis la métropole. Sa mise en tourisme a pour but d’ouvrir ce territoire au monde et de permettre de sortir une partie de sa population de la pauvreté.</a:t>
            </a:r>
          </a:p>
          <a:p>
            <a:r>
              <a:rPr lang="fr-FR" sz="2000" dirty="0">
                <a:latin typeface="Verdana" panose="020B0604030504040204" pitchFamily="34" charset="0"/>
                <a:ea typeface="Verdana" panose="020B0604030504040204" pitchFamily="34" charset="0"/>
              </a:rPr>
              <a:t>L’office du tourisme de Mayotte fait appel à vos compétences de technicien supérieur dans ce domaine pour promouvoir le développement touristique de l’île.</a:t>
            </a:r>
          </a:p>
          <a:p>
            <a:r>
              <a:rPr lang="fr-FR" sz="2000" dirty="0">
                <a:latin typeface="Verdana" panose="020B0604030504040204" pitchFamily="34" charset="0"/>
                <a:ea typeface="Verdana" panose="020B0604030504040204" pitchFamily="34" charset="0"/>
              </a:rPr>
              <a:t>Afin de montrer comment se développe le tourisme de l’île,</a:t>
            </a:r>
          </a:p>
          <a:p>
            <a:pPr marL="342900" indent="-342900">
              <a:buFontTx/>
              <a:buChar char="-"/>
            </a:pPr>
            <a:r>
              <a:rPr lang="fr-FR" sz="2000" dirty="0">
                <a:latin typeface="Verdana" panose="020B0604030504040204" pitchFamily="34" charset="0"/>
                <a:ea typeface="Verdana" panose="020B0604030504040204" pitchFamily="34" charset="0"/>
              </a:rPr>
              <a:t>Vous montrerez que l’île est difficilement accessible de la métropole et de l’Europe </a:t>
            </a:r>
          </a:p>
          <a:p>
            <a:pPr marL="342900" indent="-342900">
              <a:buFontTx/>
              <a:buChar char="-"/>
            </a:pPr>
            <a:r>
              <a:rPr lang="fr-FR" sz="2000" dirty="0">
                <a:latin typeface="Verdana" panose="020B0604030504040204" pitchFamily="34" charset="0"/>
                <a:ea typeface="Verdana" panose="020B0604030504040204" pitchFamily="34" charset="0"/>
              </a:rPr>
              <a:t>Vous expliquerez que sa mise en tourisme peut la sortir de l’isolement. </a:t>
            </a:r>
          </a:p>
        </p:txBody>
      </p:sp>
      <p:sp>
        <p:nvSpPr>
          <p:cNvPr id="5" name="ZoneTexte 4">
            <a:extLst>
              <a:ext uri="{FF2B5EF4-FFF2-40B4-BE49-F238E27FC236}">
                <a16:creationId xmlns:a16="http://schemas.microsoft.com/office/drawing/2014/main" id="{52469D30-BF9E-4BEB-9CE8-2ACB962D420B}"/>
              </a:ext>
            </a:extLst>
          </p:cNvPr>
          <p:cNvSpPr txBox="1"/>
          <p:nvPr/>
        </p:nvSpPr>
        <p:spPr>
          <a:xfrm>
            <a:off x="261861" y="251445"/>
            <a:ext cx="9386963" cy="378565"/>
          </a:xfrm>
          <a:prstGeom prst="rect">
            <a:avLst/>
          </a:prstGeom>
          <a:solidFill>
            <a:schemeClr val="bg1"/>
          </a:solidFill>
        </p:spPr>
        <p:txBody>
          <a:bodyPr wrap="square" rtlCol="0">
            <a:spAutoFit/>
          </a:bodyPr>
          <a:lstStyle/>
          <a:p>
            <a:r>
              <a:rPr lang="fr-FR" sz="2000" b="1" dirty="0">
                <a:latin typeface="Verdana" panose="020B0604030504040204" pitchFamily="34" charset="0"/>
                <a:ea typeface="Verdana" panose="020B0604030504040204" pitchFamily="34" charset="0"/>
              </a:rPr>
              <a:t>Mayotte, un DOM insulaire entre enclavement et ouverture</a:t>
            </a:r>
          </a:p>
        </p:txBody>
      </p:sp>
      <p:sp>
        <p:nvSpPr>
          <p:cNvPr id="2" name="ZoneTexte 1">
            <a:extLst>
              <a:ext uri="{FF2B5EF4-FFF2-40B4-BE49-F238E27FC236}">
                <a16:creationId xmlns:a16="http://schemas.microsoft.com/office/drawing/2014/main" id="{A2B2F2C1-C8F8-42D2-A6DE-3F461510C39F}"/>
              </a:ext>
            </a:extLst>
          </p:cNvPr>
          <p:cNvSpPr txBox="1"/>
          <p:nvPr/>
        </p:nvSpPr>
        <p:spPr>
          <a:xfrm>
            <a:off x="261861" y="4571925"/>
            <a:ext cx="9677104" cy="2095958"/>
          </a:xfrm>
          <a:prstGeom prst="rect">
            <a:avLst/>
          </a:prstGeom>
          <a:noFill/>
        </p:spPr>
        <p:txBody>
          <a:bodyPr wrap="square" rtlCol="0">
            <a:spAutoFit/>
          </a:bodyPr>
          <a:lstStyle/>
          <a:p>
            <a:r>
              <a:rPr lang="fr-FR" sz="2000" u="sng" dirty="0"/>
              <a:t>Liste des annexes</a:t>
            </a:r>
          </a:p>
          <a:p>
            <a:r>
              <a:rPr lang="fr-FR" sz="2000" dirty="0"/>
              <a:t>Document 1. Carte du territoire </a:t>
            </a:r>
            <a:r>
              <a:rPr lang="fr-FR" sz="2000"/>
              <a:t>mahorais </a:t>
            </a:r>
            <a:endParaRPr lang="fr-FR" sz="2000" dirty="0"/>
          </a:p>
          <a:p>
            <a:r>
              <a:rPr lang="fr-FR" sz="2000" dirty="0"/>
              <a:t>Document 2. Carte de l’archipel des Comores</a:t>
            </a:r>
          </a:p>
          <a:p>
            <a:r>
              <a:rPr lang="fr-FR" sz="2000" dirty="0"/>
              <a:t>Document 3. Mayotte : quelques données</a:t>
            </a:r>
          </a:p>
          <a:p>
            <a:r>
              <a:rPr lang="fr-FR" sz="2000" dirty="0"/>
              <a:t>Document 4. Mayotte, un DOM insulaire entre enclavement et ouverture</a:t>
            </a:r>
          </a:p>
          <a:p>
            <a:r>
              <a:rPr lang="fr-FR" sz="2000" dirty="0"/>
              <a:t>Document 5. Les vols de la métropole vers Mayotte</a:t>
            </a:r>
          </a:p>
          <a:p>
            <a:r>
              <a:rPr lang="fr-FR" sz="2000" dirty="0"/>
              <a:t>Document 6. Mayotte, l’île au lagon</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97CA322-F78E-477D-A42E-55B92A52C6CA}"/>
              </a:ext>
            </a:extLst>
          </p:cNvPr>
          <p:cNvSpPr txBox="1"/>
          <p:nvPr/>
        </p:nvSpPr>
        <p:spPr>
          <a:xfrm>
            <a:off x="3049009" y="216978"/>
            <a:ext cx="3766581" cy="349968"/>
          </a:xfrm>
          <a:prstGeom prst="rect">
            <a:avLst/>
          </a:prstGeom>
          <a:noFill/>
        </p:spPr>
        <p:txBody>
          <a:bodyPr wrap="square" rtlCol="0">
            <a:spAutoFit/>
          </a:bodyPr>
          <a:lstStyle/>
          <a:p>
            <a:r>
              <a:rPr lang="fr-FR" u="sng" dirty="0"/>
              <a:t>Document 6. </a:t>
            </a:r>
            <a:r>
              <a:rPr lang="fr-FR" dirty="0"/>
              <a:t>Mayotte, l’île au lagon</a:t>
            </a:r>
          </a:p>
        </p:txBody>
      </p:sp>
      <p:sp>
        <p:nvSpPr>
          <p:cNvPr id="5" name="ZoneTexte 4">
            <a:extLst>
              <a:ext uri="{FF2B5EF4-FFF2-40B4-BE49-F238E27FC236}">
                <a16:creationId xmlns:a16="http://schemas.microsoft.com/office/drawing/2014/main" id="{AF535AF2-FE9A-44D6-90A4-2B153BDB4EF1}"/>
              </a:ext>
            </a:extLst>
          </p:cNvPr>
          <p:cNvSpPr txBox="1"/>
          <p:nvPr/>
        </p:nvSpPr>
        <p:spPr>
          <a:xfrm>
            <a:off x="575816" y="1043533"/>
            <a:ext cx="8712968" cy="1122871"/>
          </a:xfrm>
          <a:prstGeom prst="rect">
            <a:avLst/>
          </a:prstGeom>
          <a:noFill/>
        </p:spPr>
        <p:txBody>
          <a:bodyPr wrap="square" rtlCol="0">
            <a:spAutoFit/>
          </a:bodyPr>
          <a:lstStyle/>
          <a:p>
            <a:r>
              <a:rPr lang="fr-FR" dirty="0"/>
              <a:t>Comptant parmi les plus grands lagons fermés du monde, celui de Mayotte est un havre de paix où les espèces sous-marines foisonnent. Avec ses 1100 km2, pas étonnant donc qu’il soit devenu le paradis des plongeurs, grâce à de nombreux spots, mondialement reconnus.</a:t>
            </a:r>
          </a:p>
        </p:txBody>
      </p:sp>
      <p:pic>
        <p:nvPicPr>
          <p:cNvPr id="9" name="Image 8">
            <a:extLst>
              <a:ext uri="{FF2B5EF4-FFF2-40B4-BE49-F238E27FC236}">
                <a16:creationId xmlns:a16="http://schemas.microsoft.com/office/drawing/2014/main" id="{D2695EE8-5D45-45B7-A2CC-2CB89980CF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76" y="2267669"/>
            <a:ext cx="8335538" cy="2391109"/>
          </a:xfrm>
          <a:prstGeom prst="rect">
            <a:avLst/>
          </a:prstGeom>
        </p:spPr>
      </p:pic>
      <p:pic>
        <p:nvPicPr>
          <p:cNvPr id="13" name="Image 12">
            <a:extLst>
              <a:ext uri="{FF2B5EF4-FFF2-40B4-BE49-F238E27FC236}">
                <a16:creationId xmlns:a16="http://schemas.microsoft.com/office/drawing/2014/main" id="{6B389B5E-DA02-429E-BB51-5FBAAE068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28" y="4658778"/>
            <a:ext cx="8478433" cy="2333951"/>
          </a:xfrm>
          <a:prstGeom prst="rect">
            <a:avLst/>
          </a:prstGeom>
        </p:spPr>
      </p:pic>
      <p:pic>
        <p:nvPicPr>
          <p:cNvPr id="21" name="Image 20">
            <a:extLst>
              <a:ext uri="{FF2B5EF4-FFF2-40B4-BE49-F238E27FC236}">
                <a16:creationId xmlns:a16="http://schemas.microsoft.com/office/drawing/2014/main" id="{290746EB-E965-429F-8E87-4535F79C31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328" y="0"/>
            <a:ext cx="2262187" cy="1019175"/>
          </a:xfrm>
          <a:prstGeom prst="rect">
            <a:avLst/>
          </a:prstGeom>
        </p:spPr>
      </p:pic>
    </p:spTree>
    <p:extLst>
      <p:ext uri="{BB962C8B-B14F-4D97-AF65-F5344CB8AC3E}">
        <p14:creationId xmlns:p14="http://schemas.microsoft.com/office/powerpoint/2010/main" val="14370160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F287ED0-FB60-4D88-8052-2E0F726C0E36}"/>
              </a:ext>
            </a:extLst>
          </p:cNvPr>
          <p:cNvSpPr txBox="1"/>
          <p:nvPr/>
        </p:nvSpPr>
        <p:spPr>
          <a:xfrm>
            <a:off x="215776" y="395461"/>
            <a:ext cx="9433048" cy="865237"/>
          </a:xfrm>
          <a:prstGeom prst="rect">
            <a:avLst/>
          </a:prstGeom>
          <a:noFill/>
        </p:spPr>
        <p:txBody>
          <a:bodyPr wrap="square" rtlCol="0">
            <a:spAutoFit/>
          </a:bodyPr>
          <a:lstStyle/>
          <a:p>
            <a:r>
              <a:rPr lang="fr-FR"/>
              <a:t>En posant ses valises à Mayotte, le dépaysement est garanti. En effet, entre le climat tropical, la nature omniprésente et la culture au carrefour de l’océan Indien, vous pouvez oublier tous vos repères et vous laissez porter par les charmes de l’île Hippocampe.</a:t>
            </a:r>
            <a:endParaRPr lang="fr-FR" dirty="0"/>
          </a:p>
        </p:txBody>
      </p:sp>
      <p:pic>
        <p:nvPicPr>
          <p:cNvPr id="7" name="Image 6">
            <a:extLst>
              <a:ext uri="{FF2B5EF4-FFF2-40B4-BE49-F238E27FC236}">
                <a16:creationId xmlns:a16="http://schemas.microsoft.com/office/drawing/2014/main" id="{511B2CA4-D1E9-4CB3-A37C-B33A4C0868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76" y="1302761"/>
            <a:ext cx="9001000" cy="2580354"/>
          </a:xfrm>
          <a:prstGeom prst="rect">
            <a:avLst/>
          </a:prstGeom>
        </p:spPr>
      </p:pic>
      <p:pic>
        <p:nvPicPr>
          <p:cNvPr id="11" name="Image 10">
            <a:extLst>
              <a:ext uri="{FF2B5EF4-FFF2-40B4-BE49-F238E27FC236}">
                <a16:creationId xmlns:a16="http://schemas.microsoft.com/office/drawing/2014/main" id="{97C6353C-76F8-4970-A613-B2C4D185D5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76" y="3809744"/>
            <a:ext cx="9145016" cy="3527658"/>
          </a:xfrm>
          <a:prstGeom prst="rect">
            <a:avLst/>
          </a:prstGeom>
        </p:spPr>
      </p:pic>
    </p:spTree>
    <p:extLst>
      <p:ext uri="{BB962C8B-B14F-4D97-AF65-F5344CB8AC3E}">
        <p14:creationId xmlns:p14="http://schemas.microsoft.com/office/powerpoint/2010/main" val="10547726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AB4135F-7693-4C18-B287-3BB6B0B5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768" y="179437"/>
            <a:ext cx="9648704" cy="4176464"/>
          </a:xfrm>
          <a:prstGeom prst="rect">
            <a:avLst/>
          </a:prstGeom>
        </p:spPr>
      </p:pic>
      <p:pic>
        <p:nvPicPr>
          <p:cNvPr id="10" name="Image 9">
            <a:extLst>
              <a:ext uri="{FF2B5EF4-FFF2-40B4-BE49-F238E27FC236}">
                <a16:creationId xmlns:a16="http://schemas.microsoft.com/office/drawing/2014/main" id="{3C355E51-97DD-45CB-8DF0-6E91BB5FD2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784" y="4355901"/>
            <a:ext cx="9289032" cy="3189798"/>
          </a:xfrm>
          <a:prstGeom prst="rect">
            <a:avLst/>
          </a:prstGeom>
        </p:spPr>
      </p:pic>
      <p:sp>
        <p:nvSpPr>
          <p:cNvPr id="11" name="ZoneTexte 10">
            <a:extLst>
              <a:ext uri="{FF2B5EF4-FFF2-40B4-BE49-F238E27FC236}">
                <a16:creationId xmlns:a16="http://schemas.microsoft.com/office/drawing/2014/main" id="{74318EAF-E236-464A-83DF-50BD4AEA1991}"/>
              </a:ext>
            </a:extLst>
          </p:cNvPr>
          <p:cNvSpPr txBox="1"/>
          <p:nvPr/>
        </p:nvSpPr>
        <p:spPr>
          <a:xfrm>
            <a:off x="4032200" y="7092205"/>
            <a:ext cx="4032448" cy="349968"/>
          </a:xfrm>
          <a:prstGeom prst="rect">
            <a:avLst/>
          </a:prstGeom>
          <a:noFill/>
        </p:spPr>
        <p:txBody>
          <a:bodyPr wrap="square" rtlCol="0">
            <a:spAutoFit/>
          </a:bodyPr>
          <a:lstStyle/>
          <a:p>
            <a:r>
              <a:rPr lang="fr-FR" dirty="0"/>
              <a:t>Extraits de mayotte-tourisme.com</a:t>
            </a:r>
          </a:p>
        </p:txBody>
      </p:sp>
    </p:spTree>
    <p:extLst>
      <p:ext uri="{BB962C8B-B14F-4D97-AF65-F5344CB8AC3E}">
        <p14:creationId xmlns:p14="http://schemas.microsoft.com/office/powerpoint/2010/main" val="29066034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65C8A3C-1BCC-4D74-B721-377F5B610351}"/>
              </a:ext>
            </a:extLst>
          </p:cNvPr>
          <p:cNvSpPr txBox="1"/>
          <p:nvPr/>
        </p:nvSpPr>
        <p:spPr>
          <a:xfrm>
            <a:off x="0" y="477541"/>
            <a:ext cx="1511921" cy="1122871"/>
          </a:xfrm>
          <a:prstGeom prst="rect">
            <a:avLst/>
          </a:prstGeom>
          <a:noFill/>
        </p:spPr>
        <p:txBody>
          <a:bodyPr wrap="square" rtlCol="0">
            <a:spAutoFit/>
          </a:bodyPr>
          <a:lstStyle/>
          <a:p>
            <a:r>
              <a:rPr lang="fr-FR" u="sng" dirty="0"/>
              <a:t>Document 1</a:t>
            </a:r>
            <a:r>
              <a:rPr lang="fr-FR" dirty="0"/>
              <a:t>. Carte du territoire mahorais</a:t>
            </a:r>
          </a:p>
        </p:txBody>
      </p:sp>
      <p:pic>
        <p:nvPicPr>
          <p:cNvPr id="5" name="Image 4">
            <a:extLst>
              <a:ext uri="{FF2B5EF4-FFF2-40B4-BE49-F238E27FC236}">
                <a16:creationId xmlns:a16="http://schemas.microsoft.com/office/drawing/2014/main" id="{44AAC4FA-A2C3-5380-0156-2943A2E11D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921" y="251444"/>
            <a:ext cx="8346398" cy="7182787"/>
          </a:xfrm>
          <a:prstGeom prst="rect">
            <a:avLst/>
          </a:prstGeom>
        </p:spPr>
      </p:pic>
    </p:spTree>
    <p:extLst>
      <p:ext uri="{BB962C8B-B14F-4D97-AF65-F5344CB8AC3E}">
        <p14:creationId xmlns:p14="http://schemas.microsoft.com/office/powerpoint/2010/main" val="37680610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52DB948-A74A-425C-8216-71AE0B0B6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8" y="971525"/>
            <a:ext cx="9216608" cy="6176912"/>
          </a:xfrm>
          <a:prstGeom prst="rect">
            <a:avLst/>
          </a:prstGeom>
        </p:spPr>
      </p:pic>
      <p:sp>
        <p:nvSpPr>
          <p:cNvPr id="4" name="ZoneTexte 3">
            <a:extLst>
              <a:ext uri="{FF2B5EF4-FFF2-40B4-BE49-F238E27FC236}">
                <a16:creationId xmlns:a16="http://schemas.microsoft.com/office/drawing/2014/main" id="{56405122-FCDB-4E4C-BCA3-6DB6F83BDA05}"/>
              </a:ext>
            </a:extLst>
          </p:cNvPr>
          <p:cNvSpPr txBox="1"/>
          <p:nvPr/>
        </p:nvSpPr>
        <p:spPr>
          <a:xfrm>
            <a:off x="3888184" y="293488"/>
            <a:ext cx="5660954" cy="349968"/>
          </a:xfrm>
          <a:prstGeom prst="rect">
            <a:avLst/>
          </a:prstGeom>
          <a:noFill/>
        </p:spPr>
        <p:txBody>
          <a:bodyPr wrap="square" rtlCol="0">
            <a:spAutoFit/>
          </a:bodyPr>
          <a:lstStyle/>
          <a:p>
            <a:r>
              <a:rPr lang="fr-FR" u="sng" dirty="0"/>
              <a:t>Document 2</a:t>
            </a:r>
            <a:r>
              <a:rPr lang="fr-FR" dirty="0"/>
              <a:t>. Carte de l’archipel des Comores</a:t>
            </a:r>
          </a:p>
        </p:txBody>
      </p:sp>
    </p:spTree>
    <p:extLst>
      <p:ext uri="{BB962C8B-B14F-4D97-AF65-F5344CB8AC3E}">
        <p14:creationId xmlns:p14="http://schemas.microsoft.com/office/powerpoint/2010/main" val="3721538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5B488BB1-1A52-4197-BDC6-DE575A30457B}"/>
              </a:ext>
            </a:extLst>
          </p:cNvPr>
          <p:cNvGraphicFramePr>
            <a:graphicFrameLocks noGrp="1"/>
          </p:cNvGraphicFramePr>
          <p:nvPr>
            <p:extLst>
              <p:ext uri="{D42A27DB-BD31-4B8C-83A1-F6EECF244321}">
                <p14:modId xmlns:p14="http://schemas.microsoft.com/office/powerpoint/2010/main" val="2808080361"/>
              </p:ext>
            </p:extLst>
          </p:nvPr>
        </p:nvGraphicFramePr>
        <p:xfrm>
          <a:off x="431800" y="251445"/>
          <a:ext cx="8060849" cy="5698986"/>
        </p:xfrm>
        <a:graphic>
          <a:graphicData uri="http://schemas.openxmlformats.org/drawingml/2006/table">
            <a:tbl>
              <a:tblPr firstRow="1" firstCol="1" bandRow="1">
                <a:tableStyleId>{5C22544A-7EE6-4342-B048-85BDC9FD1C3A}</a:tableStyleId>
              </a:tblPr>
              <a:tblGrid>
                <a:gridCol w="8060849">
                  <a:extLst>
                    <a:ext uri="{9D8B030D-6E8A-4147-A177-3AD203B41FA5}">
                      <a16:colId xmlns:a16="http://schemas.microsoft.com/office/drawing/2014/main" val="1898480029"/>
                    </a:ext>
                  </a:extLst>
                </a:gridCol>
              </a:tblGrid>
              <a:tr h="469537">
                <a:tc>
                  <a:txBody>
                    <a:bodyPr/>
                    <a:lstStyle/>
                    <a:p>
                      <a:pPr marL="457200" algn="ctr">
                        <a:lnSpc>
                          <a:spcPct val="115000"/>
                        </a:lnSpc>
                      </a:pPr>
                      <a:r>
                        <a:rPr lang="fr-FR" sz="2000" u="sng" dirty="0">
                          <a:effectLst/>
                        </a:rPr>
                        <a:t>Document 3</a:t>
                      </a:r>
                      <a:r>
                        <a:rPr lang="fr-FR" sz="2000" dirty="0">
                          <a:effectLst/>
                        </a:rPr>
                        <a:t>. Mayotte : quelques données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7773952"/>
                  </a:ext>
                </a:extLst>
              </a:tr>
              <a:tr h="469537">
                <a:tc>
                  <a:txBody>
                    <a:bodyPr/>
                    <a:lstStyle/>
                    <a:p>
                      <a:pPr marL="457200" algn="just">
                        <a:lnSpc>
                          <a:spcPct val="150000"/>
                        </a:lnSpc>
                        <a:spcBef>
                          <a:spcPts val="0"/>
                        </a:spcBef>
                        <a:spcAft>
                          <a:spcPts val="600"/>
                        </a:spcAft>
                      </a:pPr>
                      <a:r>
                        <a:rPr lang="fr-FR" sz="2000" dirty="0">
                          <a:solidFill>
                            <a:schemeClr val="tx1"/>
                          </a:solidFill>
                          <a:effectLst/>
                        </a:rPr>
                        <a:t>DROM depuis 2011</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alpha val="50000"/>
                      </a:schemeClr>
                    </a:solidFill>
                  </a:tcPr>
                </a:tc>
                <a:extLst>
                  <a:ext uri="{0D108BD9-81ED-4DB2-BD59-A6C34878D82A}">
                    <a16:rowId xmlns:a16="http://schemas.microsoft.com/office/drawing/2014/main" val="1492681417"/>
                  </a:ext>
                </a:extLst>
              </a:tr>
              <a:tr h="971345">
                <a:tc>
                  <a:txBody>
                    <a:bodyPr/>
                    <a:lstStyle/>
                    <a:p>
                      <a:pPr marL="457200" algn="just">
                        <a:lnSpc>
                          <a:spcPct val="150000"/>
                        </a:lnSpc>
                      </a:pPr>
                      <a:r>
                        <a:rPr lang="fr-FR" sz="2000">
                          <a:solidFill>
                            <a:schemeClr val="tx1"/>
                          </a:solidFill>
                          <a:effectLst/>
                        </a:rPr>
                        <a:t>C’est l’une des 4 îles de l’archipel des Comores, la plus à l’Est</a:t>
                      </a:r>
                      <a:endParaRPr lang="fr-F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alpha val="50000"/>
                      </a:schemeClr>
                    </a:solidFill>
                  </a:tcPr>
                </a:tc>
                <a:extLst>
                  <a:ext uri="{0D108BD9-81ED-4DB2-BD59-A6C34878D82A}">
                    <a16:rowId xmlns:a16="http://schemas.microsoft.com/office/drawing/2014/main" val="841500651"/>
                  </a:ext>
                </a:extLst>
              </a:tr>
              <a:tr h="469537">
                <a:tc>
                  <a:txBody>
                    <a:bodyPr/>
                    <a:lstStyle/>
                    <a:p>
                      <a:pPr marL="457200" algn="just">
                        <a:lnSpc>
                          <a:spcPct val="150000"/>
                        </a:lnSpc>
                      </a:pPr>
                      <a:r>
                        <a:rPr lang="fr-FR" sz="2000">
                          <a:solidFill>
                            <a:schemeClr val="tx1"/>
                          </a:solidFill>
                          <a:effectLst/>
                        </a:rPr>
                        <a:t>A moins de 350 km de Madagascar</a:t>
                      </a:r>
                      <a:endParaRPr lang="fr-F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alpha val="50000"/>
                      </a:schemeClr>
                    </a:solidFill>
                  </a:tcPr>
                </a:tc>
                <a:extLst>
                  <a:ext uri="{0D108BD9-81ED-4DB2-BD59-A6C34878D82A}">
                    <a16:rowId xmlns:a16="http://schemas.microsoft.com/office/drawing/2014/main" val="4055370694"/>
                  </a:ext>
                </a:extLst>
              </a:tr>
              <a:tr h="971345">
                <a:tc>
                  <a:txBody>
                    <a:bodyPr/>
                    <a:lstStyle/>
                    <a:p>
                      <a:pPr marL="457200" algn="just">
                        <a:lnSpc>
                          <a:spcPct val="150000"/>
                        </a:lnSpc>
                      </a:pPr>
                      <a:r>
                        <a:rPr lang="fr-FR" sz="2000">
                          <a:solidFill>
                            <a:schemeClr val="tx1"/>
                          </a:solidFill>
                          <a:effectLst/>
                        </a:rPr>
                        <a:t>212 600 habs dont 40% d’étrangers, presque tous de nationalité comorienne</a:t>
                      </a:r>
                      <a:endParaRPr lang="fr-F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alpha val="50000"/>
                      </a:schemeClr>
                    </a:solidFill>
                  </a:tcPr>
                </a:tc>
                <a:extLst>
                  <a:ext uri="{0D108BD9-81ED-4DB2-BD59-A6C34878D82A}">
                    <a16:rowId xmlns:a16="http://schemas.microsoft.com/office/drawing/2014/main" val="3090039128"/>
                  </a:ext>
                </a:extLst>
              </a:tr>
              <a:tr h="469537">
                <a:tc>
                  <a:txBody>
                    <a:bodyPr/>
                    <a:lstStyle/>
                    <a:p>
                      <a:pPr marL="457200" algn="just">
                        <a:lnSpc>
                          <a:spcPct val="150000"/>
                        </a:lnSpc>
                      </a:pPr>
                      <a:r>
                        <a:rPr lang="fr-FR" sz="2000">
                          <a:solidFill>
                            <a:schemeClr val="tx1"/>
                          </a:solidFill>
                          <a:effectLst/>
                        </a:rPr>
                        <a:t>Grande Terre : 88,5% de la population</a:t>
                      </a:r>
                      <a:endParaRPr lang="fr-F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alpha val="50000"/>
                      </a:schemeClr>
                    </a:solidFill>
                  </a:tcPr>
                </a:tc>
                <a:extLst>
                  <a:ext uri="{0D108BD9-81ED-4DB2-BD59-A6C34878D82A}">
                    <a16:rowId xmlns:a16="http://schemas.microsoft.com/office/drawing/2014/main" val="2357566353"/>
                  </a:ext>
                </a:extLst>
              </a:tr>
              <a:tr h="469537">
                <a:tc>
                  <a:txBody>
                    <a:bodyPr/>
                    <a:lstStyle/>
                    <a:p>
                      <a:pPr marL="457200" algn="just">
                        <a:lnSpc>
                          <a:spcPct val="150000"/>
                        </a:lnSpc>
                      </a:pPr>
                      <a:r>
                        <a:rPr lang="fr-FR" sz="2000">
                          <a:solidFill>
                            <a:schemeClr val="tx1"/>
                          </a:solidFill>
                          <a:effectLst/>
                        </a:rPr>
                        <a:t>Petite Terre : 11,5% de la population</a:t>
                      </a:r>
                      <a:endParaRPr lang="fr-F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alpha val="50000"/>
                      </a:schemeClr>
                    </a:solidFill>
                  </a:tcPr>
                </a:tc>
                <a:extLst>
                  <a:ext uri="{0D108BD9-81ED-4DB2-BD59-A6C34878D82A}">
                    <a16:rowId xmlns:a16="http://schemas.microsoft.com/office/drawing/2014/main" val="3237450911"/>
                  </a:ext>
                </a:extLst>
              </a:tr>
              <a:tr h="469537">
                <a:tc>
                  <a:txBody>
                    <a:bodyPr/>
                    <a:lstStyle/>
                    <a:p>
                      <a:pPr marL="457200" algn="just">
                        <a:lnSpc>
                          <a:spcPct val="150000"/>
                        </a:lnSpc>
                      </a:pPr>
                      <a:r>
                        <a:rPr lang="fr-FR" sz="2000">
                          <a:solidFill>
                            <a:schemeClr val="tx1"/>
                          </a:solidFill>
                          <a:effectLst/>
                        </a:rPr>
                        <a:t>Croissance du PIB : + 7% (en 2016)</a:t>
                      </a:r>
                      <a:endParaRPr lang="fr-F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alpha val="50000"/>
                      </a:schemeClr>
                    </a:solidFill>
                  </a:tcPr>
                </a:tc>
                <a:extLst>
                  <a:ext uri="{0D108BD9-81ED-4DB2-BD59-A6C34878D82A}">
                    <a16:rowId xmlns:a16="http://schemas.microsoft.com/office/drawing/2014/main" val="1477647186"/>
                  </a:ext>
                </a:extLst>
              </a:tr>
              <a:tr h="469537">
                <a:tc>
                  <a:txBody>
                    <a:bodyPr/>
                    <a:lstStyle/>
                    <a:p>
                      <a:pPr marL="457200" algn="just">
                        <a:lnSpc>
                          <a:spcPct val="150000"/>
                        </a:lnSpc>
                      </a:pPr>
                      <a:r>
                        <a:rPr lang="fr-FR" sz="2000">
                          <a:solidFill>
                            <a:schemeClr val="tx1"/>
                          </a:solidFill>
                          <a:effectLst/>
                        </a:rPr>
                        <a:t>Population sous le seuil de pauvreté : 84% (en 2018)</a:t>
                      </a:r>
                      <a:endParaRPr lang="fr-FR"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alpha val="50000"/>
                      </a:schemeClr>
                    </a:solidFill>
                  </a:tcPr>
                </a:tc>
                <a:extLst>
                  <a:ext uri="{0D108BD9-81ED-4DB2-BD59-A6C34878D82A}">
                    <a16:rowId xmlns:a16="http://schemas.microsoft.com/office/drawing/2014/main" val="3634645901"/>
                  </a:ext>
                </a:extLst>
              </a:tr>
              <a:tr h="469537">
                <a:tc>
                  <a:txBody>
                    <a:bodyPr/>
                    <a:lstStyle/>
                    <a:p>
                      <a:pPr marL="457200" algn="just">
                        <a:lnSpc>
                          <a:spcPct val="150000"/>
                        </a:lnSpc>
                      </a:pPr>
                      <a:r>
                        <a:rPr lang="fr-FR" sz="2000" dirty="0">
                          <a:solidFill>
                            <a:schemeClr val="tx1"/>
                          </a:solidFill>
                          <a:effectLst/>
                        </a:rPr>
                        <a:t>Taux de chômage : 27%</a:t>
                      </a:r>
                      <a:endParaRPr lang="fr-F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alpha val="50000"/>
                      </a:schemeClr>
                    </a:solidFill>
                  </a:tcPr>
                </a:tc>
                <a:extLst>
                  <a:ext uri="{0D108BD9-81ED-4DB2-BD59-A6C34878D82A}">
                    <a16:rowId xmlns:a16="http://schemas.microsoft.com/office/drawing/2014/main" val="1777726618"/>
                  </a:ext>
                </a:extLst>
              </a:tr>
            </a:tbl>
          </a:graphicData>
        </a:graphic>
      </p:graphicFrame>
    </p:spTree>
    <p:extLst>
      <p:ext uri="{BB962C8B-B14F-4D97-AF65-F5344CB8AC3E}">
        <p14:creationId xmlns:p14="http://schemas.microsoft.com/office/powerpoint/2010/main" val="5078698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97E6CDF-201F-4156-8936-74FBE3A977D5}"/>
              </a:ext>
            </a:extLst>
          </p:cNvPr>
          <p:cNvSpPr txBox="1"/>
          <p:nvPr/>
        </p:nvSpPr>
        <p:spPr>
          <a:xfrm>
            <a:off x="143768" y="179437"/>
            <a:ext cx="9721080" cy="6961906"/>
          </a:xfrm>
          <a:prstGeom prst="rect">
            <a:avLst/>
          </a:prstGeom>
          <a:solidFill>
            <a:schemeClr val="bg1"/>
          </a:solidFill>
        </p:spPr>
        <p:txBody>
          <a:bodyPr wrap="square" rtlCol="0">
            <a:spAutoFit/>
          </a:bodyPr>
          <a:lstStyle/>
          <a:p>
            <a:pPr algn="ctr"/>
            <a:r>
              <a:rPr lang="fr-FR" sz="2000" u="sng" dirty="0">
                <a:latin typeface="+mn-lt"/>
                <a:ea typeface="Verdana" panose="020B0604030504040204" pitchFamily="34" charset="0"/>
              </a:rPr>
              <a:t>Document 4</a:t>
            </a:r>
            <a:r>
              <a:rPr lang="fr-FR" sz="2000" dirty="0">
                <a:latin typeface="+mn-lt"/>
                <a:ea typeface="Verdana" panose="020B0604030504040204" pitchFamily="34" charset="0"/>
              </a:rPr>
              <a:t>. Mayotte, un DOM insulaire entre enclavement et ouverture</a:t>
            </a:r>
          </a:p>
          <a:p>
            <a:endParaRPr lang="fr-FR" sz="2000" dirty="0">
              <a:latin typeface="+mn-lt"/>
              <a:ea typeface="Verdana" panose="020B0604030504040204" pitchFamily="34" charset="0"/>
            </a:endParaRPr>
          </a:p>
          <a:p>
            <a:r>
              <a:rPr lang="fr-FR" sz="2000" dirty="0">
                <a:latin typeface="+mn-lt"/>
                <a:ea typeface="Verdana" panose="020B0604030504040204" pitchFamily="34" charset="0"/>
              </a:rPr>
              <a:t>Pour rejoindre le DOM insulaire de l'océan Indien, il ne faut pas moins de 15 heures, avec au moins une escale. Si le développement des moyens de transport tant nautique qu’aérien a bouleversé la problématique de l’accessibilité, de l’éloignement et la périphéricité des îles, mêmes petites, isolement et enclavement demeurent parmi les contraintes majeures de Mayotte. Quand s'ajoute l'ambition récente de mise en tourisme de l'île, l'amélioration de la desserte aérienne s'avère être une condition sine qua non de la réussite. </a:t>
            </a:r>
          </a:p>
          <a:p>
            <a:endParaRPr lang="fr-FR" sz="2000" dirty="0">
              <a:latin typeface="+mn-lt"/>
              <a:ea typeface="Verdana" panose="020B0604030504040204" pitchFamily="34" charset="0"/>
            </a:endParaRPr>
          </a:p>
          <a:p>
            <a:r>
              <a:rPr lang="fr-FR" sz="2000" b="1" dirty="0">
                <a:latin typeface="+mn-lt"/>
                <a:ea typeface="Verdana" panose="020B0604030504040204" pitchFamily="34" charset="0"/>
              </a:rPr>
              <a:t>Une île difficilement accessible</a:t>
            </a:r>
          </a:p>
          <a:p>
            <a:r>
              <a:rPr lang="fr-FR" sz="2000" dirty="0">
                <a:latin typeface="+mn-lt"/>
                <a:ea typeface="Verdana" panose="020B0604030504040204" pitchFamily="34" charset="0"/>
              </a:rPr>
              <a:t>Ce qui frappe d’abord l’œil du visiteur qui arrive à Mayotte, c'est le lagon qui enserre Petite-Terre et Grande-Terre, gardées par une vingtaine d’îlots en sentinelle. La descente aérienne sur l'aéroport de Dzaoudzi, avec à main gauche le lac </a:t>
            </a:r>
            <a:r>
              <a:rPr lang="fr-FR" sz="2000" dirty="0" err="1">
                <a:latin typeface="+mn-lt"/>
                <a:ea typeface="Verdana" panose="020B0604030504040204" pitchFamily="34" charset="0"/>
              </a:rPr>
              <a:t>Dziani</a:t>
            </a:r>
            <a:r>
              <a:rPr lang="fr-FR" sz="2000" dirty="0">
                <a:latin typeface="+mn-lt"/>
                <a:ea typeface="Verdana" panose="020B0604030504040204" pitchFamily="34" charset="0"/>
              </a:rPr>
              <a:t>, impressionne : l’avion finit par se poser sur une langue de terre, baignée par une mer turquoise aux reflets changeants. Puis pour se rendre à Mamoudzou, le chef-lieu situé sur Grande-Terre, il faut encore prendre le bateau durant une vingtaine de minutes, car les deux îles sont distantes de 2,6 km. À Mayotte, l’aérien est fortement tributaire du maritime.</a:t>
            </a:r>
          </a:p>
          <a:p>
            <a:r>
              <a:rPr lang="fr-FR" sz="2000" dirty="0">
                <a:latin typeface="+mn-lt"/>
                <a:ea typeface="Verdana" panose="020B0604030504040204" pitchFamily="34" charset="0"/>
              </a:rPr>
              <a:t>Mayotte est une contrée insulaire où l’acheminement des touristes se fait quasiment exclusivement par avion. Les premières liaisons aériennes avec Mayotte ont débuté dans les années 1950 seulement, grâce à Air France qui assurait une liaison avec une escale à Madagascar. Depuis une dizaine d’années, le trafic aérien croît à un rythme soutenu : le nombre de passagers a doublé entre 2003 et 2013, passant de</a:t>
            </a:r>
          </a:p>
        </p:txBody>
      </p:sp>
    </p:spTree>
    <p:extLst>
      <p:ext uri="{BB962C8B-B14F-4D97-AF65-F5344CB8AC3E}">
        <p14:creationId xmlns:p14="http://schemas.microsoft.com/office/powerpoint/2010/main" val="165676278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031FAD61-0E8D-4C9B-B9A0-E88B89CB7831}"/>
              </a:ext>
            </a:extLst>
          </p:cNvPr>
          <p:cNvSpPr txBox="1"/>
          <p:nvPr/>
        </p:nvSpPr>
        <p:spPr>
          <a:xfrm>
            <a:off x="200239" y="179437"/>
            <a:ext cx="9680146" cy="6675674"/>
          </a:xfrm>
          <a:prstGeom prst="rect">
            <a:avLst/>
          </a:prstGeom>
          <a:solidFill>
            <a:schemeClr val="bg1"/>
          </a:solidFill>
        </p:spPr>
        <p:txBody>
          <a:bodyPr wrap="square" rtlCol="0">
            <a:spAutoFit/>
          </a:bodyPr>
          <a:lstStyle/>
          <a:p>
            <a:r>
              <a:rPr lang="fr-FR" sz="2000" dirty="0">
                <a:latin typeface="+mn-lt"/>
                <a:ea typeface="Verdana" panose="020B0604030504040204" pitchFamily="34" charset="0"/>
              </a:rPr>
              <a:t>162 000 à 326 000. L’aéroport de Dzaoudzi-Pamandzi est plus que jamais la porte d’entrée principale du territoire mahorais. Pour rallier l’Europe au départ de Pamandzi, Il faut un minimum de 14 h. En effet, le passager à destination mais surtout au départ de Mayotte doit impérativement transiter par un autre aéroport. Pour expliquer cette dépendance des hubs voisins, il faut envisager les données géographiques à l'échelle locale. La piste de l'aéroport située sur Petite Terre n'est pas assez longue pour permettre aux B777 et A330 d'atterrir et décoller à pleine charge. Au départ de Mayotte, les compagnies doivent nécessairement planifier une escale technique pour faire le plein de carburant. L’aéroport de Mayotte se classe au 34ème rang des aéroports français pour son trafic passagers. Il n'est que le huitième aéroport d’outre-mer loin derrière ceux des Antilles et de La Réunion (autour des 2 millions de passagers).</a:t>
            </a:r>
          </a:p>
          <a:p>
            <a:r>
              <a:rPr lang="fr-FR" sz="2000" dirty="0">
                <a:latin typeface="+mn-lt"/>
                <a:ea typeface="Verdana" panose="020B0604030504040204" pitchFamily="34" charset="0"/>
              </a:rPr>
              <a:t>Les flux principaux de passagers se font à destination de La Réunion et de la France métropolitaine, loin devant Madagascar, l’Union des Comores et le Kenya. Le pic de saisonnalité se produit en juillet-août. Il est dominé dans un sens par les retours au pays des étudiants mahorais, dans l’autre par les départs des fonctionnaires vers la France métropolitaine. D’autres pics sont visibles durant les petites vacances scolaires.</a:t>
            </a:r>
          </a:p>
          <a:p>
            <a:r>
              <a:rPr lang="fr-FR" sz="2000" dirty="0">
                <a:latin typeface="+mn-lt"/>
                <a:ea typeface="Verdana" panose="020B0604030504040204" pitchFamily="34" charset="0"/>
              </a:rPr>
              <a:t>Pour répondre à l'accroissement du trafic, une nouvelle aérogare, d’une capacité de 600 000 passagers/an a été construite en 2014. Le coût des travaux d'un montant de 46 millions d’euros, a été pris en charge à 80 % par le groupe SNC-Lavalin. Mais l'aérogare ne résout pas la question de la desserte directe : comment avoir une piste plus longue à Mayotte ?</a:t>
            </a:r>
          </a:p>
        </p:txBody>
      </p:sp>
    </p:spTree>
    <p:extLst>
      <p:ext uri="{BB962C8B-B14F-4D97-AF65-F5344CB8AC3E}">
        <p14:creationId xmlns:p14="http://schemas.microsoft.com/office/powerpoint/2010/main" val="19882066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E1830F0-6C47-4F4D-BB84-3BECFA7AAB27}"/>
              </a:ext>
            </a:extLst>
          </p:cNvPr>
          <p:cNvSpPr txBox="1"/>
          <p:nvPr/>
        </p:nvSpPr>
        <p:spPr>
          <a:xfrm>
            <a:off x="200239" y="179437"/>
            <a:ext cx="9680146" cy="7248138"/>
          </a:xfrm>
          <a:prstGeom prst="rect">
            <a:avLst/>
          </a:prstGeom>
          <a:solidFill>
            <a:schemeClr val="bg1"/>
          </a:solidFill>
        </p:spPr>
        <p:txBody>
          <a:bodyPr wrap="square" rtlCol="0">
            <a:spAutoFit/>
          </a:bodyPr>
          <a:lstStyle/>
          <a:p>
            <a:r>
              <a:rPr lang="fr-FR" sz="2000" dirty="0">
                <a:latin typeface="+mn-lt"/>
                <a:ea typeface="Verdana" panose="020B0604030504040204" pitchFamily="34" charset="0"/>
              </a:rPr>
              <a:t>L’allongement de la piste actuelle est en projet mais les détracteurs ont mis en avant que la construction d’une piste convergente qui nécessitera 4 millions de m³ de remblais est antinomique avec la préservation de l’environnement : les habitats naturels d’espèces protégées (dugong, tortues marines) sont menacés de destruction. Quoi qu’il en soit le projet de piste longue a été remisé pour l’heure dans un tiroir.</a:t>
            </a:r>
          </a:p>
          <a:p>
            <a:endParaRPr lang="fr-FR" sz="2000" dirty="0">
              <a:latin typeface="+mn-lt"/>
              <a:ea typeface="Verdana" panose="020B0604030504040204" pitchFamily="34" charset="0"/>
            </a:endParaRPr>
          </a:p>
          <a:p>
            <a:r>
              <a:rPr lang="fr-FR" sz="2000" b="1" dirty="0">
                <a:latin typeface="+mn-lt"/>
                <a:ea typeface="Verdana" panose="020B0604030504040204" pitchFamily="34" charset="0"/>
              </a:rPr>
              <a:t>Les espoirs placés dans le développement touristique</a:t>
            </a:r>
          </a:p>
          <a:p>
            <a:r>
              <a:rPr lang="fr-FR" sz="2000" dirty="0">
                <a:latin typeface="+mn-lt"/>
                <a:ea typeface="Verdana" panose="020B0604030504040204" pitchFamily="34" charset="0"/>
              </a:rPr>
              <a:t>Parmi les îles de la zone, Mayotte est aujourd'hui, avec Rodrigues (République de Maurice) et les Comores, celle qui enregistre les plus faibles fréquentations touristiques : un peu plus de 50 000 visiteurs en 2013</a:t>
            </a:r>
            <a:r>
              <a:rPr lang="fr-FR" sz="2000" baseline="30000" dirty="0">
                <a:latin typeface="+mn-lt"/>
                <a:ea typeface="Verdana" panose="020B0604030504040204" pitchFamily="34" charset="0"/>
              </a:rPr>
              <a:t>1</a:t>
            </a:r>
            <a:r>
              <a:rPr lang="fr-FR" sz="2000" dirty="0">
                <a:latin typeface="+mn-lt"/>
                <a:ea typeface="Verdana" panose="020B0604030504040204" pitchFamily="34" charset="0"/>
              </a:rPr>
              <a:t>, en progression par rapport à 2012 où la fréquentation avait baissé de 9 % suite aux émeutes de 2011</a:t>
            </a:r>
            <a:r>
              <a:rPr lang="fr-FR" sz="2000" baseline="30000" dirty="0">
                <a:latin typeface="+mn-lt"/>
                <a:ea typeface="Verdana" panose="020B0604030504040204" pitchFamily="34" charset="0"/>
              </a:rPr>
              <a:t>2</a:t>
            </a:r>
            <a:r>
              <a:rPr lang="fr-FR" sz="2000" dirty="0">
                <a:latin typeface="+mn-lt"/>
                <a:ea typeface="Verdana" panose="020B0604030504040204" pitchFamily="34" charset="0"/>
              </a:rPr>
              <a:t>, après le pic de 2010, avec 52 800 touristes. Plus de 92 % des touristes sont d’origine française, arrivant tantôt de métropole (52,5 %), tantôt de La Réunion (40 %)</a:t>
            </a:r>
            <a:r>
              <a:rPr lang="fr-FR" sz="2000" baseline="30000" dirty="0">
                <a:latin typeface="+mn-lt"/>
                <a:ea typeface="Verdana" panose="020B0604030504040204" pitchFamily="34" charset="0"/>
              </a:rPr>
              <a:t>3</a:t>
            </a:r>
            <a:r>
              <a:rPr lang="fr-FR" sz="2000" dirty="0">
                <a:latin typeface="+mn-lt"/>
                <a:ea typeface="Verdana" panose="020B0604030504040204" pitchFamily="34" charset="0"/>
              </a:rPr>
              <a:t>. À Mayotte, le tourisme affinitaire domine (53 % des flux totaux) : la motivation principale est de rendre visite à des proches, membres de la famille ou amis. Sachant qu'environ 5 % de la population mahoraise vit en France métropolitaine (Insee, 2012) et 20 % à La Réunion, on ne s'étonnera pas qu'un touriste sur trois soit originaire de l’île.</a:t>
            </a:r>
          </a:p>
          <a:p>
            <a:r>
              <a:rPr lang="fr-FR" sz="2000" dirty="0">
                <a:latin typeface="+mn-lt"/>
                <a:ea typeface="Verdana" panose="020B0604030504040204" pitchFamily="34" charset="0"/>
              </a:rPr>
              <a:t>Le potentiel de développement touristique du deuxième DOM français de l'océan Indien invite les acteurs publics et privés à faire de Mayotte une nouvelle destination touristique. Pourtant les obstacles ne manquent pas. Le territoire est pénalisé par le manque d’hébergements. À ce jour, Mayotte ne compte que 1 100 lits répartis en 83 hôtels, gites et chambres d’hôtes. Il existe bien des projets hôteliers de 4 étoiles en bordure de mer par dérogation de la loi Littoral mais pour l’heure aucune réalisation </a:t>
            </a:r>
          </a:p>
        </p:txBody>
      </p:sp>
    </p:spTree>
    <p:extLst>
      <p:ext uri="{BB962C8B-B14F-4D97-AF65-F5344CB8AC3E}">
        <p14:creationId xmlns:p14="http://schemas.microsoft.com/office/powerpoint/2010/main" val="17607002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19900CD-C243-4193-A5D2-2855C157F44F}"/>
              </a:ext>
            </a:extLst>
          </p:cNvPr>
          <p:cNvSpPr txBox="1"/>
          <p:nvPr/>
        </p:nvSpPr>
        <p:spPr>
          <a:xfrm>
            <a:off x="200239" y="179437"/>
            <a:ext cx="9680146" cy="5702587"/>
          </a:xfrm>
          <a:prstGeom prst="rect">
            <a:avLst/>
          </a:prstGeom>
          <a:solidFill>
            <a:schemeClr val="bg1"/>
          </a:solidFill>
        </p:spPr>
        <p:txBody>
          <a:bodyPr wrap="square" rtlCol="0">
            <a:spAutoFit/>
          </a:bodyPr>
          <a:lstStyle/>
          <a:p>
            <a:r>
              <a:rPr lang="fr-FR" sz="2000" dirty="0">
                <a:latin typeface="+mn-lt"/>
                <a:ea typeface="Verdana" panose="020B0604030504040204" pitchFamily="34" charset="0"/>
              </a:rPr>
              <a:t>n’a débuté. D’autres freins entravent le développement touristique, comme la faible implication de la population locale. Il faut aussi reconnaître que les émeutes de 2011 ont non seulement fait reculer la part des touristes d’agrément de 32 % du contingent touristique en 2010 à 22 % en 2013, mais aussi troublé durablement l'image du territoire en métropole.</a:t>
            </a:r>
          </a:p>
          <a:p>
            <a:r>
              <a:rPr lang="fr-FR" sz="2000" dirty="0">
                <a:latin typeface="+mn-lt"/>
                <a:ea typeface="Verdana" panose="020B0604030504040204" pitchFamily="34" charset="0"/>
              </a:rPr>
              <a:t>Une solution pour promouvoir l’image de l’île est de proposer un « package » avec La Réunion. Un tandem qui s’appuie sur le vert de la Réunion (montagne, parc national) et le bleu (lagon) de Mayotte. Depuis le premier semestre 2014, un « </a:t>
            </a:r>
            <a:r>
              <a:rPr lang="fr-FR" sz="2000" dirty="0" err="1">
                <a:latin typeface="+mn-lt"/>
                <a:ea typeface="Verdana" panose="020B0604030504040204" pitchFamily="34" charset="0"/>
              </a:rPr>
              <a:t>pass</a:t>
            </a:r>
            <a:r>
              <a:rPr lang="fr-FR" sz="2000" dirty="0">
                <a:latin typeface="+mn-lt"/>
                <a:ea typeface="Verdana" panose="020B0604030504040204" pitchFamily="34" charset="0"/>
              </a:rPr>
              <a:t> Îles Vanille », élaboré par la Région Réunion et le Comité régional du tourisme, plus connu sous le sigle IRT (Ile de La Réunion Tourisme), permet de découvrir les îles de la zone au départ de La Réunion. Mais pour l’instant, faute d’avoir optimiser ce concept, les retombées pour Mayotte ne peuvent être qu’à la marge face à la concurrence des îles voisines.</a:t>
            </a:r>
          </a:p>
          <a:p>
            <a:pPr algn="r"/>
            <a:r>
              <a:rPr lang="fr-FR" sz="2000" dirty="0">
                <a:latin typeface="+mn-lt"/>
                <a:ea typeface="Verdana" panose="020B0604030504040204" pitchFamily="34" charset="0"/>
              </a:rPr>
              <a:t>Marie-Annick Lamy-</a:t>
            </a:r>
            <a:r>
              <a:rPr lang="fr-FR" sz="2000" dirty="0" err="1">
                <a:latin typeface="+mn-lt"/>
                <a:ea typeface="Verdana" panose="020B0604030504040204" pitchFamily="34" charset="0"/>
              </a:rPr>
              <a:t>Giner</a:t>
            </a:r>
            <a:r>
              <a:rPr lang="fr-FR" sz="2000" dirty="0">
                <a:latin typeface="+mn-lt"/>
                <a:ea typeface="Verdana" panose="020B0604030504040204" pitchFamily="34" charset="0"/>
              </a:rPr>
              <a:t>, Centre de Recherches et d'Etudes en Géographie. </a:t>
            </a:r>
          </a:p>
          <a:p>
            <a:pPr algn="r"/>
            <a:r>
              <a:rPr lang="fr-FR" sz="2000" dirty="0">
                <a:latin typeface="+mn-lt"/>
                <a:ea typeface="Verdana" panose="020B0604030504040204" pitchFamily="34" charset="0"/>
              </a:rPr>
              <a:t>Extrait publié le 11/02/2015 sur le site de </a:t>
            </a:r>
            <a:r>
              <a:rPr lang="fr-FR" sz="2000" dirty="0" err="1">
                <a:latin typeface="+mn-lt"/>
                <a:ea typeface="Verdana" panose="020B0604030504040204" pitchFamily="34" charset="0"/>
              </a:rPr>
              <a:t>Géoconfluences</a:t>
            </a:r>
            <a:r>
              <a:rPr lang="fr-FR" sz="2000" dirty="0">
                <a:latin typeface="+mn-lt"/>
                <a:ea typeface="Verdana" panose="020B0604030504040204" pitchFamily="34" charset="0"/>
              </a:rPr>
              <a:t>.</a:t>
            </a:r>
          </a:p>
          <a:p>
            <a:endParaRPr lang="fr-FR" sz="2000" dirty="0">
              <a:latin typeface="+mn-lt"/>
              <a:ea typeface="Verdana" panose="020B0604030504040204" pitchFamily="34" charset="0"/>
            </a:endParaRPr>
          </a:p>
          <a:p>
            <a:r>
              <a:rPr lang="fr-FR" i="1" dirty="0">
                <a:latin typeface="+mn-lt"/>
                <a:ea typeface="Verdana" panose="020B0604030504040204" pitchFamily="34" charset="0"/>
              </a:rPr>
              <a:t>1. Avec 65.500 visiteurs en 2019, la fréquentation touristique progresse de 16% par rapport à 2018.</a:t>
            </a:r>
          </a:p>
          <a:p>
            <a:r>
              <a:rPr lang="fr-FR" i="1" dirty="0">
                <a:latin typeface="+mn-lt"/>
                <a:ea typeface="Verdana" panose="020B0604030504040204" pitchFamily="34" charset="0"/>
              </a:rPr>
              <a:t>2. émeutes contre la vie chère.</a:t>
            </a:r>
          </a:p>
          <a:p>
            <a:r>
              <a:rPr lang="fr-FR" i="1" dirty="0">
                <a:latin typeface="+mn-lt"/>
                <a:ea typeface="Verdana" panose="020B0604030504040204" pitchFamily="34" charset="0"/>
              </a:rPr>
              <a:t>3. En 2019, 80</a:t>
            </a:r>
            <a:r>
              <a:rPr lang="fr-FR" i="1">
                <a:latin typeface="+mn-lt"/>
                <a:ea typeface="Verdana" panose="020B0604030504040204" pitchFamily="34" charset="0"/>
              </a:rPr>
              <a:t>% des touristes </a:t>
            </a:r>
            <a:r>
              <a:rPr lang="fr-FR" i="1" dirty="0">
                <a:latin typeface="+mn-lt"/>
                <a:ea typeface="Verdana" panose="020B0604030504040204" pitchFamily="34" charset="0"/>
              </a:rPr>
              <a:t>viennent de métropole et de La Réunion.</a:t>
            </a:r>
          </a:p>
        </p:txBody>
      </p:sp>
    </p:spTree>
    <p:extLst>
      <p:ext uri="{BB962C8B-B14F-4D97-AF65-F5344CB8AC3E}">
        <p14:creationId xmlns:p14="http://schemas.microsoft.com/office/powerpoint/2010/main" val="4009774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79F946D-6C56-4D31-957E-57BB4F1EB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08" y="302237"/>
            <a:ext cx="9045330" cy="6933984"/>
          </a:xfrm>
          <a:prstGeom prst="rect">
            <a:avLst/>
          </a:prstGeom>
        </p:spPr>
      </p:pic>
      <p:sp>
        <p:nvSpPr>
          <p:cNvPr id="2" name="ZoneTexte 1">
            <a:extLst>
              <a:ext uri="{FF2B5EF4-FFF2-40B4-BE49-F238E27FC236}">
                <a16:creationId xmlns:a16="http://schemas.microsoft.com/office/drawing/2014/main" id="{A5103F8C-DFEF-4451-83DE-04343D38DF5F}"/>
              </a:ext>
            </a:extLst>
          </p:cNvPr>
          <p:cNvSpPr txBox="1"/>
          <p:nvPr/>
        </p:nvSpPr>
        <p:spPr>
          <a:xfrm>
            <a:off x="4752280" y="3131765"/>
            <a:ext cx="1008112" cy="349968"/>
          </a:xfrm>
          <a:prstGeom prst="rect">
            <a:avLst/>
          </a:prstGeom>
          <a:noFill/>
        </p:spPr>
        <p:txBody>
          <a:bodyPr wrap="square" rtlCol="0">
            <a:spAutoFit/>
          </a:bodyPr>
          <a:lstStyle/>
          <a:p>
            <a:r>
              <a:rPr lang="fr-FR" dirty="0"/>
              <a:t>(Kenya)</a:t>
            </a:r>
          </a:p>
        </p:txBody>
      </p:sp>
      <p:sp>
        <p:nvSpPr>
          <p:cNvPr id="5" name="ZoneTexte 4">
            <a:extLst>
              <a:ext uri="{FF2B5EF4-FFF2-40B4-BE49-F238E27FC236}">
                <a16:creationId xmlns:a16="http://schemas.microsoft.com/office/drawing/2014/main" id="{5409AFAD-8D06-4B0A-A64B-AA5A18BBDA03}"/>
              </a:ext>
            </a:extLst>
          </p:cNvPr>
          <p:cNvSpPr txBox="1"/>
          <p:nvPr/>
        </p:nvSpPr>
        <p:spPr>
          <a:xfrm>
            <a:off x="6408464" y="6156101"/>
            <a:ext cx="1656184" cy="349968"/>
          </a:xfrm>
          <a:prstGeom prst="rect">
            <a:avLst/>
          </a:prstGeom>
          <a:noFill/>
        </p:spPr>
        <p:txBody>
          <a:bodyPr wrap="square" rtlCol="0">
            <a:spAutoFit/>
          </a:bodyPr>
          <a:lstStyle/>
          <a:p>
            <a:r>
              <a:rPr lang="fr-FR" dirty="0"/>
              <a:t>(Madagascar)</a:t>
            </a:r>
          </a:p>
        </p:txBody>
      </p:sp>
      <p:sp>
        <p:nvSpPr>
          <p:cNvPr id="7" name="ZoneTexte 6">
            <a:extLst>
              <a:ext uri="{FF2B5EF4-FFF2-40B4-BE49-F238E27FC236}">
                <a16:creationId xmlns:a16="http://schemas.microsoft.com/office/drawing/2014/main" id="{61150C11-F9E0-4CFE-AFC0-609A32477CBD}"/>
              </a:ext>
            </a:extLst>
          </p:cNvPr>
          <p:cNvSpPr txBox="1"/>
          <p:nvPr/>
        </p:nvSpPr>
        <p:spPr>
          <a:xfrm>
            <a:off x="8280672" y="6506069"/>
            <a:ext cx="1656184" cy="349968"/>
          </a:xfrm>
          <a:prstGeom prst="rect">
            <a:avLst/>
          </a:prstGeom>
          <a:noFill/>
        </p:spPr>
        <p:txBody>
          <a:bodyPr wrap="square" rtlCol="0">
            <a:spAutoFit/>
          </a:bodyPr>
          <a:lstStyle/>
          <a:p>
            <a:r>
              <a:rPr lang="fr-FR" dirty="0"/>
              <a:t>(La Réunion)</a:t>
            </a:r>
          </a:p>
        </p:txBody>
      </p:sp>
      <p:sp>
        <p:nvSpPr>
          <p:cNvPr id="4" name="ZoneTexte 3">
            <a:extLst>
              <a:ext uri="{FF2B5EF4-FFF2-40B4-BE49-F238E27FC236}">
                <a16:creationId xmlns:a16="http://schemas.microsoft.com/office/drawing/2014/main" id="{38354C61-8625-4C98-90A6-D5C89BF158A7}"/>
              </a:ext>
            </a:extLst>
          </p:cNvPr>
          <p:cNvSpPr txBox="1"/>
          <p:nvPr/>
        </p:nvSpPr>
        <p:spPr>
          <a:xfrm>
            <a:off x="3888184" y="293488"/>
            <a:ext cx="5660954" cy="349968"/>
          </a:xfrm>
          <a:prstGeom prst="rect">
            <a:avLst/>
          </a:prstGeom>
          <a:noFill/>
        </p:spPr>
        <p:txBody>
          <a:bodyPr wrap="square" rtlCol="0">
            <a:spAutoFit/>
          </a:bodyPr>
          <a:lstStyle/>
          <a:p>
            <a:r>
              <a:rPr lang="fr-FR" u="sng" dirty="0"/>
              <a:t>Document 5</a:t>
            </a:r>
            <a:r>
              <a:rPr lang="fr-FR" dirty="0"/>
              <a:t>. Les vols de la métropole vers Mayotte</a:t>
            </a:r>
          </a:p>
        </p:txBody>
      </p:sp>
    </p:spTree>
    <p:extLst>
      <p:ext uri="{BB962C8B-B14F-4D97-AF65-F5344CB8AC3E}">
        <p14:creationId xmlns:p14="http://schemas.microsoft.com/office/powerpoint/2010/main" val="14362251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theme/theme1.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fr-FR"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fr-FR" sz="1800" b="0" i="0" u="none" strike="noStrike" cap="none" normalizeH="0" baseline="0" smtClean="0">
            <a:ln>
              <a:noFill/>
            </a:ln>
            <a:effectLst/>
            <a:latin typeface="Arial" panose="020B0604020202020204" pitchFamily="34" charset="0"/>
            <a:ea typeface="Microsoft YaHei" panose="020B0503020204020204" pitchFamily="34" charset="-122"/>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1939</TotalTime>
  <Words>1608</Words>
  <Application>Microsoft Office PowerPoint</Application>
  <PresentationFormat>Personnalisé</PresentationFormat>
  <Paragraphs>64</Paragraphs>
  <Slides>12</Slides>
  <Notes>8</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Calibri</vt:lpstr>
      <vt:lpstr>Times New Roman</vt:lpstr>
      <vt:lpstr>Verdana</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asus</dc:creator>
  <cp:lastModifiedBy>tperisse932@gmail.com</cp:lastModifiedBy>
  <cp:revision>87</cp:revision>
  <cp:lastPrinted>2022-11-08T11:39:44Z</cp:lastPrinted>
  <dcterms:created xsi:type="dcterms:W3CDTF">2020-10-28T16:37:30Z</dcterms:created>
  <dcterms:modified xsi:type="dcterms:W3CDTF">2022-11-26T09:29:49Z</dcterms:modified>
</cp:coreProperties>
</file>