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D7727"/>
    <a:srgbClr val="003399"/>
    <a:srgbClr val="0033CC"/>
    <a:srgbClr val="EB6C15"/>
    <a:srgbClr val="0000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57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2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0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41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0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7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72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65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88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80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7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E884-9E01-4C78-AC5A-7375E989C979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7151D-11CF-4870-823C-12215E09B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97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ED0232-422D-47CA-AE97-A28B694C2150}"/>
              </a:ext>
            </a:extLst>
          </p:cNvPr>
          <p:cNvSpPr txBox="1"/>
          <p:nvPr/>
        </p:nvSpPr>
        <p:spPr>
          <a:xfrm>
            <a:off x="1120140" y="925830"/>
            <a:ext cx="6035040" cy="1318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>
                <a:latin typeface="Arial Black" panose="020B0A04020102020204" pitchFamily="34" charset="0"/>
              </a:rPr>
              <a:t>ÉTUDE DE CAS</a:t>
            </a:r>
          </a:p>
          <a:p>
            <a:pPr algn="ctr">
              <a:lnSpc>
                <a:spcPct val="150000"/>
              </a:lnSpc>
            </a:pPr>
            <a:r>
              <a:rPr lang="fr-FR" sz="2800" dirty="0">
                <a:latin typeface="Arial Black" panose="020B0A04020102020204" pitchFamily="34" charset="0"/>
              </a:rPr>
              <a:t>LES CYCLADES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03A083-5367-40AF-9543-18B237663866}"/>
              </a:ext>
            </a:extLst>
          </p:cNvPr>
          <p:cNvSpPr txBox="1"/>
          <p:nvPr/>
        </p:nvSpPr>
        <p:spPr>
          <a:xfrm>
            <a:off x="565785" y="3120390"/>
            <a:ext cx="8012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Un croquis accompagnera votre réflexion en montrant la mise en tourisme de l’île de Santorin, ses impacts et </a:t>
            </a:r>
            <a:r>
              <a:rPr lang="fr-FR" sz="2400">
                <a:latin typeface="Verdana" panose="020B0604030504040204" pitchFamily="34" charset="0"/>
                <a:ea typeface="Verdana" panose="020B0604030504040204" pitchFamily="34" charset="0"/>
              </a:rPr>
              <a:t>les perspectives d’avenir.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2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D862A27-820B-45B4-898A-10E57E0A77D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" y="213360"/>
            <a:ext cx="8580120" cy="6339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72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2E067A6-7681-4E2C-9253-785B16DB3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50" y="40341"/>
            <a:ext cx="6480810" cy="6646190"/>
          </a:xfrm>
          <a:prstGeom prst="rect">
            <a:avLst/>
          </a:prstGeom>
          <a:ln>
            <a:noFill/>
          </a:ln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B83A10F-D9E9-4AE6-967D-02A36F3755D3}"/>
              </a:ext>
            </a:extLst>
          </p:cNvPr>
          <p:cNvCxnSpPr>
            <a:cxnSpLocks/>
          </p:cNvCxnSpPr>
          <p:nvPr/>
        </p:nvCxnSpPr>
        <p:spPr>
          <a:xfrm flipV="1">
            <a:off x="2454828" y="1564640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8C217D4B-92B0-4247-8DA4-51FD925AAB02}"/>
              </a:ext>
            </a:extLst>
          </p:cNvPr>
          <p:cNvCxnSpPr>
            <a:cxnSpLocks/>
          </p:cNvCxnSpPr>
          <p:nvPr/>
        </p:nvCxnSpPr>
        <p:spPr>
          <a:xfrm flipV="1">
            <a:off x="2379816" y="1564640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4B2C65C-6C82-410D-BB77-57A50DF206AC}"/>
              </a:ext>
            </a:extLst>
          </p:cNvPr>
          <p:cNvCxnSpPr>
            <a:cxnSpLocks/>
          </p:cNvCxnSpPr>
          <p:nvPr/>
        </p:nvCxnSpPr>
        <p:spPr>
          <a:xfrm flipV="1">
            <a:off x="2304804" y="1568087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36102FF-52DB-40FD-B1F4-2D1CD170DAFB}"/>
              </a:ext>
            </a:extLst>
          </p:cNvPr>
          <p:cNvCxnSpPr>
            <a:cxnSpLocks/>
          </p:cNvCxnSpPr>
          <p:nvPr/>
        </p:nvCxnSpPr>
        <p:spPr>
          <a:xfrm flipV="1">
            <a:off x="2239952" y="1563688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2557868-1840-4759-ADF2-8940552A5749}"/>
              </a:ext>
            </a:extLst>
          </p:cNvPr>
          <p:cNvCxnSpPr>
            <a:cxnSpLocks/>
            <a:stCxn id="24" idx="14"/>
          </p:cNvCxnSpPr>
          <p:nvPr/>
        </p:nvCxnSpPr>
        <p:spPr>
          <a:xfrm flipV="1">
            <a:off x="2208822" y="1559290"/>
            <a:ext cx="58476" cy="373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513A2CAF-EBD5-471E-83FC-172AAA73694D}"/>
              </a:ext>
            </a:extLst>
          </p:cNvPr>
          <p:cNvCxnSpPr>
            <a:cxnSpLocks/>
          </p:cNvCxnSpPr>
          <p:nvPr/>
        </p:nvCxnSpPr>
        <p:spPr>
          <a:xfrm flipV="1">
            <a:off x="2125488" y="1492568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90463B8-BCD4-47A7-822E-9CAA6B27A853}"/>
              </a:ext>
            </a:extLst>
          </p:cNvPr>
          <p:cNvCxnSpPr>
            <a:cxnSpLocks/>
          </p:cNvCxnSpPr>
          <p:nvPr/>
        </p:nvCxnSpPr>
        <p:spPr>
          <a:xfrm flipV="1">
            <a:off x="2074688" y="1459593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32DF5A9-8D76-4127-967E-B57CFEEE9A99}"/>
              </a:ext>
            </a:extLst>
          </p:cNvPr>
          <p:cNvCxnSpPr>
            <a:cxnSpLocks/>
          </p:cNvCxnSpPr>
          <p:nvPr/>
        </p:nvCxnSpPr>
        <p:spPr>
          <a:xfrm flipV="1">
            <a:off x="2045396" y="1400947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42456A52-5DD6-4C1D-9FDB-E266A7E3F40F}"/>
              </a:ext>
            </a:extLst>
          </p:cNvPr>
          <p:cNvCxnSpPr>
            <a:cxnSpLocks/>
          </p:cNvCxnSpPr>
          <p:nvPr/>
        </p:nvCxnSpPr>
        <p:spPr>
          <a:xfrm flipV="1">
            <a:off x="2023888" y="1356179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90C171A6-FBFE-4FA4-8946-2EF9CF4DEAE4}"/>
              </a:ext>
            </a:extLst>
          </p:cNvPr>
          <p:cNvCxnSpPr>
            <a:cxnSpLocks/>
          </p:cNvCxnSpPr>
          <p:nvPr/>
        </p:nvCxnSpPr>
        <p:spPr>
          <a:xfrm flipV="1">
            <a:off x="2002810" y="1296852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B2A68BE2-A9A5-493B-93A7-C1567CBACBC7}"/>
              </a:ext>
            </a:extLst>
          </p:cNvPr>
          <p:cNvCxnSpPr>
            <a:cxnSpLocks/>
          </p:cNvCxnSpPr>
          <p:nvPr/>
        </p:nvCxnSpPr>
        <p:spPr>
          <a:xfrm flipV="1">
            <a:off x="2045396" y="1183959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6A80E066-3D61-455C-B72A-135C1646633B}"/>
              </a:ext>
            </a:extLst>
          </p:cNvPr>
          <p:cNvCxnSpPr>
            <a:cxnSpLocks/>
          </p:cNvCxnSpPr>
          <p:nvPr/>
        </p:nvCxnSpPr>
        <p:spPr>
          <a:xfrm flipV="1">
            <a:off x="2101630" y="1075465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C798ADB8-DB40-40D7-9DD5-EF31171BFFB5}"/>
              </a:ext>
            </a:extLst>
          </p:cNvPr>
          <p:cNvCxnSpPr>
            <a:cxnSpLocks/>
          </p:cNvCxnSpPr>
          <p:nvPr/>
        </p:nvCxnSpPr>
        <p:spPr>
          <a:xfrm flipV="1">
            <a:off x="2197366" y="950960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2568CD85-84AC-46ED-ACEC-8B42BE71FF65}"/>
              </a:ext>
            </a:extLst>
          </p:cNvPr>
          <p:cNvCxnSpPr>
            <a:cxnSpLocks/>
          </p:cNvCxnSpPr>
          <p:nvPr/>
        </p:nvCxnSpPr>
        <p:spPr>
          <a:xfrm flipV="1">
            <a:off x="2302208" y="843961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E325CDDC-9528-4077-9242-12A50541C0BE}"/>
              </a:ext>
            </a:extLst>
          </p:cNvPr>
          <p:cNvSpPr/>
          <p:nvPr/>
        </p:nvSpPr>
        <p:spPr>
          <a:xfrm>
            <a:off x="2016458" y="848360"/>
            <a:ext cx="635302" cy="823822"/>
          </a:xfrm>
          <a:custGeom>
            <a:avLst/>
            <a:gdLst>
              <a:gd name="connsiteX0" fmla="*/ 371142 w 621755"/>
              <a:gd name="connsiteY0" fmla="*/ 5865 h 839847"/>
              <a:gd name="connsiteX1" fmla="*/ 284782 w 621755"/>
              <a:gd name="connsiteY1" fmla="*/ 5865 h 839847"/>
              <a:gd name="connsiteX2" fmla="*/ 228902 w 621755"/>
              <a:gd name="connsiteY2" fmla="*/ 66825 h 839847"/>
              <a:gd name="connsiteX3" fmla="*/ 183182 w 621755"/>
              <a:gd name="connsiteY3" fmla="*/ 143025 h 839847"/>
              <a:gd name="connsiteX4" fmla="*/ 112062 w 621755"/>
              <a:gd name="connsiteY4" fmla="*/ 203985 h 839847"/>
              <a:gd name="connsiteX5" fmla="*/ 76502 w 621755"/>
              <a:gd name="connsiteY5" fmla="*/ 259865 h 839847"/>
              <a:gd name="connsiteX6" fmla="*/ 61262 w 621755"/>
              <a:gd name="connsiteY6" fmla="*/ 310665 h 839847"/>
              <a:gd name="connsiteX7" fmla="*/ 15542 w 621755"/>
              <a:gd name="connsiteY7" fmla="*/ 371625 h 839847"/>
              <a:gd name="connsiteX8" fmla="*/ 302 w 621755"/>
              <a:gd name="connsiteY8" fmla="*/ 432585 h 839847"/>
              <a:gd name="connsiteX9" fmla="*/ 5382 w 621755"/>
              <a:gd name="connsiteY9" fmla="*/ 508785 h 839847"/>
              <a:gd name="connsiteX10" fmla="*/ 5382 w 621755"/>
              <a:gd name="connsiteY10" fmla="*/ 595145 h 839847"/>
              <a:gd name="connsiteX11" fmla="*/ 25702 w 621755"/>
              <a:gd name="connsiteY11" fmla="*/ 635785 h 839847"/>
              <a:gd name="connsiteX12" fmla="*/ 71422 w 621755"/>
              <a:gd name="connsiteY12" fmla="*/ 701825 h 839847"/>
              <a:gd name="connsiteX13" fmla="*/ 142542 w 621755"/>
              <a:gd name="connsiteY13" fmla="*/ 752625 h 839847"/>
              <a:gd name="connsiteX14" fmla="*/ 188262 w 621755"/>
              <a:gd name="connsiteY14" fmla="*/ 762785 h 839847"/>
              <a:gd name="connsiteX15" fmla="*/ 223822 w 621755"/>
              <a:gd name="connsiteY15" fmla="*/ 813585 h 839847"/>
              <a:gd name="connsiteX16" fmla="*/ 294942 w 621755"/>
              <a:gd name="connsiteY16" fmla="*/ 833905 h 839847"/>
              <a:gd name="connsiteX17" fmla="*/ 391462 w 621755"/>
              <a:gd name="connsiteY17" fmla="*/ 833905 h 839847"/>
              <a:gd name="connsiteX18" fmla="*/ 472742 w 621755"/>
              <a:gd name="connsiteY18" fmla="*/ 838985 h 839847"/>
              <a:gd name="connsiteX19" fmla="*/ 523542 w 621755"/>
              <a:gd name="connsiteY19" fmla="*/ 813585 h 839847"/>
              <a:gd name="connsiteX20" fmla="*/ 614982 w 621755"/>
              <a:gd name="connsiteY20" fmla="*/ 732305 h 839847"/>
              <a:gd name="connsiteX21" fmla="*/ 614982 w 621755"/>
              <a:gd name="connsiteY21" fmla="*/ 727225 h 839847"/>
              <a:gd name="connsiteX22" fmla="*/ 614982 w 621755"/>
              <a:gd name="connsiteY22" fmla="*/ 722145 h 839847"/>
              <a:gd name="connsiteX23" fmla="*/ 614982 w 621755"/>
              <a:gd name="connsiteY23" fmla="*/ 722145 h 83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1755" h="839847">
                <a:moveTo>
                  <a:pt x="371142" y="5865"/>
                </a:moveTo>
                <a:cubicBezTo>
                  <a:pt x="339815" y="785"/>
                  <a:pt x="308489" y="-4295"/>
                  <a:pt x="284782" y="5865"/>
                </a:cubicBezTo>
                <a:cubicBezTo>
                  <a:pt x="261075" y="16025"/>
                  <a:pt x="245835" y="43965"/>
                  <a:pt x="228902" y="66825"/>
                </a:cubicBezTo>
                <a:cubicBezTo>
                  <a:pt x="211969" y="89685"/>
                  <a:pt x="202655" y="120165"/>
                  <a:pt x="183182" y="143025"/>
                </a:cubicBezTo>
                <a:cubicBezTo>
                  <a:pt x="163709" y="165885"/>
                  <a:pt x="129842" y="184512"/>
                  <a:pt x="112062" y="203985"/>
                </a:cubicBezTo>
                <a:cubicBezTo>
                  <a:pt x="94282" y="223458"/>
                  <a:pt x="84969" y="242085"/>
                  <a:pt x="76502" y="259865"/>
                </a:cubicBezTo>
                <a:cubicBezTo>
                  <a:pt x="68035" y="277645"/>
                  <a:pt x="71422" y="292038"/>
                  <a:pt x="61262" y="310665"/>
                </a:cubicBezTo>
                <a:cubicBezTo>
                  <a:pt x="51102" y="329292"/>
                  <a:pt x="25702" y="351305"/>
                  <a:pt x="15542" y="371625"/>
                </a:cubicBezTo>
                <a:cubicBezTo>
                  <a:pt x="5382" y="391945"/>
                  <a:pt x="1995" y="409725"/>
                  <a:pt x="302" y="432585"/>
                </a:cubicBezTo>
                <a:cubicBezTo>
                  <a:pt x="-1391" y="455445"/>
                  <a:pt x="4535" y="481692"/>
                  <a:pt x="5382" y="508785"/>
                </a:cubicBezTo>
                <a:cubicBezTo>
                  <a:pt x="6229" y="535878"/>
                  <a:pt x="1995" y="573978"/>
                  <a:pt x="5382" y="595145"/>
                </a:cubicBezTo>
                <a:cubicBezTo>
                  <a:pt x="8769" y="616312"/>
                  <a:pt x="14695" y="618005"/>
                  <a:pt x="25702" y="635785"/>
                </a:cubicBezTo>
                <a:cubicBezTo>
                  <a:pt x="36709" y="653565"/>
                  <a:pt x="51949" y="682352"/>
                  <a:pt x="71422" y="701825"/>
                </a:cubicBezTo>
                <a:cubicBezTo>
                  <a:pt x="90895" y="721298"/>
                  <a:pt x="123069" y="742465"/>
                  <a:pt x="142542" y="752625"/>
                </a:cubicBezTo>
                <a:cubicBezTo>
                  <a:pt x="162015" y="762785"/>
                  <a:pt x="174715" y="752625"/>
                  <a:pt x="188262" y="762785"/>
                </a:cubicBezTo>
                <a:cubicBezTo>
                  <a:pt x="201809" y="772945"/>
                  <a:pt x="206042" y="801732"/>
                  <a:pt x="223822" y="813585"/>
                </a:cubicBezTo>
                <a:cubicBezTo>
                  <a:pt x="241602" y="825438"/>
                  <a:pt x="267002" y="830518"/>
                  <a:pt x="294942" y="833905"/>
                </a:cubicBezTo>
                <a:cubicBezTo>
                  <a:pt x="322882" y="837292"/>
                  <a:pt x="361829" y="833058"/>
                  <a:pt x="391462" y="833905"/>
                </a:cubicBezTo>
                <a:cubicBezTo>
                  <a:pt x="421095" y="834752"/>
                  <a:pt x="450729" y="842372"/>
                  <a:pt x="472742" y="838985"/>
                </a:cubicBezTo>
                <a:cubicBezTo>
                  <a:pt x="494755" y="835598"/>
                  <a:pt x="499835" y="831365"/>
                  <a:pt x="523542" y="813585"/>
                </a:cubicBezTo>
                <a:cubicBezTo>
                  <a:pt x="547249" y="795805"/>
                  <a:pt x="599742" y="746698"/>
                  <a:pt x="614982" y="732305"/>
                </a:cubicBezTo>
                <a:cubicBezTo>
                  <a:pt x="630222" y="717912"/>
                  <a:pt x="614982" y="727225"/>
                  <a:pt x="614982" y="727225"/>
                </a:cubicBezTo>
                <a:lnTo>
                  <a:pt x="614982" y="722145"/>
                </a:lnTo>
                <a:lnTo>
                  <a:pt x="614982" y="722145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459664E-B06E-4B4A-922D-B4BD9480C709}"/>
              </a:ext>
            </a:extLst>
          </p:cNvPr>
          <p:cNvSpPr/>
          <p:nvPr/>
        </p:nvSpPr>
        <p:spPr>
          <a:xfrm flipV="1">
            <a:off x="2651759" y="1267570"/>
            <a:ext cx="102015" cy="886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0C63C8-389D-4645-B4D0-69778968CB87}"/>
              </a:ext>
            </a:extLst>
          </p:cNvPr>
          <p:cNvSpPr/>
          <p:nvPr/>
        </p:nvSpPr>
        <p:spPr>
          <a:xfrm>
            <a:off x="5892800" y="4580467"/>
            <a:ext cx="213774" cy="186266"/>
          </a:xfrm>
          <a:prstGeom prst="rect">
            <a:avLst/>
          </a:prstGeom>
          <a:solidFill>
            <a:srgbClr val="ED7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A2296FBF-8A79-4A8E-B89E-8CBF8DE10B6B}"/>
              </a:ext>
            </a:extLst>
          </p:cNvPr>
          <p:cNvCxnSpPr>
            <a:cxnSpLocks/>
          </p:cNvCxnSpPr>
          <p:nvPr/>
        </p:nvCxnSpPr>
        <p:spPr>
          <a:xfrm flipV="1">
            <a:off x="4671402" y="3610100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0589D0B9-A987-4DE9-800F-D8DF74D900AE}"/>
              </a:ext>
            </a:extLst>
          </p:cNvPr>
          <p:cNvCxnSpPr>
            <a:cxnSpLocks/>
          </p:cNvCxnSpPr>
          <p:nvPr/>
        </p:nvCxnSpPr>
        <p:spPr>
          <a:xfrm flipV="1">
            <a:off x="4594949" y="3425734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D0FB3B3B-52E9-4EC8-81BE-634F6521DBF5}"/>
              </a:ext>
            </a:extLst>
          </p:cNvPr>
          <p:cNvCxnSpPr>
            <a:cxnSpLocks/>
          </p:cNvCxnSpPr>
          <p:nvPr/>
        </p:nvCxnSpPr>
        <p:spPr>
          <a:xfrm flipV="1">
            <a:off x="4637535" y="3488032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3A4C495F-1143-4256-9A87-D81273A60C26}"/>
              </a:ext>
            </a:extLst>
          </p:cNvPr>
          <p:cNvCxnSpPr>
            <a:cxnSpLocks/>
          </p:cNvCxnSpPr>
          <p:nvPr/>
        </p:nvCxnSpPr>
        <p:spPr>
          <a:xfrm flipV="1">
            <a:off x="4680121" y="3700944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52001B78-18ED-4170-AE93-23A0A998FF6C}"/>
              </a:ext>
            </a:extLst>
          </p:cNvPr>
          <p:cNvCxnSpPr>
            <a:cxnSpLocks/>
          </p:cNvCxnSpPr>
          <p:nvPr/>
        </p:nvCxnSpPr>
        <p:spPr>
          <a:xfrm flipV="1">
            <a:off x="4671149" y="3870472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3AB03E96-CCBE-4E40-BD49-A1C21F9A1A33}"/>
              </a:ext>
            </a:extLst>
          </p:cNvPr>
          <p:cNvCxnSpPr>
            <a:cxnSpLocks/>
          </p:cNvCxnSpPr>
          <p:nvPr/>
        </p:nvCxnSpPr>
        <p:spPr>
          <a:xfrm flipV="1">
            <a:off x="4654216" y="3549066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3A2BBBE-81E0-4C3F-ABE6-F614B8B49355}"/>
              </a:ext>
            </a:extLst>
          </p:cNvPr>
          <p:cNvCxnSpPr>
            <a:cxnSpLocks/>
          </p:cNvCxnSpPr>
          <p:nvPr/>
        </p:nvCxnSpPr>
        <p:spPr>
          <a:xfrm flipV="1">
            <a:off x="4688840" y="3779628"/>
            <a:ext cx="85172" cy="1084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Forme libre : forme 57">
            <a:extLst>
              <a:ext uri="{FF2B5EF4-FFF2-40B4-BE49-F238E27FC236}">
                <a16:creationId xmlns:a16="http://schemas.microsoft.com/office/drawing/2014/main" id="{BA48EECF-D70F-42E7-B9F3-FC8C8A9F2364}"/>
              </a:ext>
            </a:extLst>
          </p:cNvPr>
          <p:cNvSpPr/>
          <p:nvPr/>
        </p:nvSpPr>
        <p:spPr>
          <a:xfrm>
            <a:off x="4561198" y="3403600"/>
            <a:ext cx="188602" cy="592667"/>
          </a:xfrm>
          <a:custGeom>
            <a:avLst/>
            <a:gdLst>
              <a:gd name="connsiteX0" fmla="*/ 87002 w 188602"/>
              <a:gd name="connsiteY0" fmla="*/ 0 h 592667"/>
              <a:gd name="connsiteX1" fmla="*/ 19269 w 188602"/>
              <a:gd name="connsiteY1" fmla="*/ 33867 h 592667"/>
              <a:gd name="connsiteX2" fmla="*/ 2335 w 188602"/>
              <a:gd name="connsiteY2" fmla="*/ 118533 h 592667"/>
              <a:gd name="connsiteX3" fmla="*/ 61602 w 188602"/>
              <a:gd name="connsiteY3" fmla="*/ 169333 h 592667"/>
              <a:gd name="connsiteX4" fmla="*/ 112402 w 188602"/>
              <a:gd name="connsiteY4" fmla="*/ 245533 h 592667"/>
              <a:gd name="connsiteX5" fmla="*/ 120869 w 188602"/>
              <a:gd name="connsiteY5" fmla="*/ 330200 h 592667"/>
              <a:gd name="connsiteX6" fmla="*/ 129335 w 188602"/>
              <a:gd name="connsiteY6" fmla="*/ 448733 h 592667"/>
              <a:gd name="connsiteX7" fmla="*/ 103935 w 188602"/>
              <a:gd name="connsiteY7" fmla="*/ 550333 h 592667"/>
              <a:gd name="connsiteX8" fmla="*/ 146269 w 188602"/>
              <a:gd name="connsiteY8" fmla="*/ 584200 h 592667"/>
              <a:gd name="connsiteX9" fmla="*/ 188602 w 188602"/>
              <a:gd name="connsiteY9" fmla="*/ 592667 h 592667"/>
              <a:gd name="connsiteX10" fmla="*/ 188602 w 188602"/>
              <a:gd name="connsiteY10" fmla="*/ 592667 h 59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602" h="592667">
                <a:moveTo>
                  <a:pt x="87002" y="0"/>
                </a:moveTo>
                <a:cubicBezTo>
                  <a:pt x="60191" y="7055"/>
                  <a:pt x="33380" y="14111"/>
                  <a:pt x="19269" y="33867"/>
                </a:cubicBezTo>
                <a:cubicBezTo>
                  <a:pt x="5158" y="53623"/>
                  <a:pt x="-4721" y="95955"/>
                  <a:pt x="2335" y="118533"/>
                </a:cubicBezTo>
                <a:cubicBezTo>
                  <a:pt x="9390" y="141111"/>
                  <a:pt x="43257" y="148166"/>
                  <a:pt x="61602" y="169333"/>
                </a:cubicBezTo>
                <a:cubicBezTo>
                  <a:pt x="79947" y="190500"/>
                  <a:pt x="102524" y="218722"/>
                  <a:pt x="112402" y="245533"/>
                </a:cubicBezTo>
                <a:cubicBezTo>
                  <a:pt x="122280" y="272344"/>
                  <a:pt x="118047" y="296333"/>
                  <a:pt x="120869" y="330200"/>
                </a:cubicBezTo>
                <a:cubicBezTo>
                  <a:pt x="123691" y="364067"/>
                  <a:pt x="132157" y="412044"/>
                  <a:pt x="129335" y="448733"/>
                </a:cubicBezTo>
                <a:cubicBezTo>
                  <a:pt x="126513" y="485422"/>
                  <a:pt x="101113" y="527755"/>
                  <a:pt x="103935" y="550333"/>
                </a:cubicBezTo>
                <a:cubicBezTo>
                  <a:pt x="106757" y="572911"/>
                  <a:pt x="132158" y="577144"/>
                  <a:pt x="146269" y="584200"/>
                </a:cubicBezTo>
                <a:cubicBezTo>
                  <a:pt x="160380" y="591256"/>
                  <a:pt x="188602" y="592667"/>
                  <a:pt x="188602" y="592667"/>
                </a:cubicBezTo>
                <a:lnTo>
                  <a:pt x="188602" y="592667"/>
                </a:lnTo>
              </a:path>
            </a:pathLst>
          </a:cu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Forme libre : forme 59">
            <a:extLst>
              <a:ext uri="{FF2B5EF4-FFF2-40B4-BE49-F238E27FC236}">
                <a16:creationId xmlns:a16="http://schemas.microsoft.com/office/drawing/2014/main" id="{5A192B23-8ADF-4339-8314-C134F129C453}"/>
              </a:ext>
            </a:extLst>
          </p:cNvPr>
          <p:cNvSpPr/>
          <p:nvPr/>
        </p:nvSpPr>
        <p:spPr>
          <a:xfrm>
            <a:off x="1611788" y="1446430"/>
            <a:ext cx="1224545" cy="4150037"/>
          </a:xfrm>
          <a:custGeom>
            <a:avLst/>
            <a:gdLst>
              <a:gd name="connsiteX0" fmla="*/ 1224545 w 1224545"/>
              <a:gd name="connsiteY0" fmla="*/ 4150037 h 4150037"/>
              <a:gd name="connsiteX1" fmla="*/ 1046745 w 1224545"/>
              <a:gd name="connsiteY1" fmla="*/ 4099237 h 4150037"/>
              <a:gd name="connsiteX2" fmla="*/ 860479 w 1224545"/>
              <a:gd name="connsiteY2" fmla="*/ 3946837 h 4150037"/>
              <a:gd name="connsiteX3" fmla="*/ 767345 w 1224545"/>
              <a:gd name="connsiteY3" fmla="*/ 3785970 h 4150037"/>
              <a:gd name="connsiteX4" fmla="*/ 614945 w 1224545"/>
              <a:gd name="connsiteY4" fmla="*/ 3548903 h 4150037"/>
              <a:gd name="connsiteX5" fmla="*/ 496412 w 1224545"/>
              <a:gd name="connsiteY5" fmla="*/ 3261037 h 4150037"/>
              <a:gd name="connsiteX6" fmla="*/ 377879 w 1224545"/>
              <a:gd name="connsiteY6" fmla="*/ 3049370 h 4150037"/>
              <a:gd name="connsiteX7" fmla="*/ 293212 w 1224545"/>
              <a:gd name="connsiteY7" fmla="*/ 2880037 h 4150037"/>
              <a:gd name="connsiteX8" fmla="*/ 200079 w 1224545"/>
              <a:gd name="connsiteY8" fmla="*/ 2617570 h 4150037"/>
              <a:gd name="connsiteX9" fmla="*/ 174679 w 1224545"/>
              <a:gd name="connsiteY9" fmla="*/ 2422837 h 4150037"/>
              <a:gd name="connsiteX10" fmla="*/ 183145 w 1224545"/>
              <a:gd name="connsiteY10" fmla="*/ 2118037 h 4150037"/>
              <a:gd name="connsiteX11" fmla="*/ 174679 w 1224545"/>
              <a:gd name="connsiteY11" fmla="*/ 1855570 h 4150037"/>
              <a:gd name="connsiteX12" fmla="*/ 174679 w 1224545"/>
              <a:gd name="connsiteY12" fmla="*/ 1635437 h 4150037"/>
              <a:gd name="connsiteX13" fmla="*/ 183145 w 1224545"/>
              <a:gd name="connsiteY13" fmla="*/ 1406837 h 4150037"/>
              <a:gd name="connsiteX14" fmla="*/ 183145 w 1224545"/>
              <a:gd name="connsiteY14" fmla="*/ 1229037 h 4150037"/>
              <a:gd name="connsiteX15" fmla="*/ 174679 w 1224545"/>
              <a:gd name="connsiteY15" fmla="*/ 1034303 h 4150037"/>
              <a:gd name="connsiteX16" fmla="*/ 106945 w 1224545"/>
              <a:gd name="connsiteY16" fmla="*/ 881903 h 4150037"/>
              <a:gd name="connsiteX17" fmla="*/ 47679 w 1224545"/>
              <a:gd name="connsiteY17" fmla="*/ 729503 h 4150037"/>
              <a:gd name="connsiteX18" fmla="*/ 13812 w 1224545"/>
              <a:gd name="connsiteY18" fmla="*/ 577103 h 4150037"/>
              <a:gd name="connsiteX19" fmla="*/ 5345 w 1224545"/>
              <a:gd name="connsiteY19" fmla="*/ 450103 h 4150037"/>
              <a:gd name="connsiteX20" fmla="*/ 5345 w 1224545"/>
              <a:gd name="connsiteY20" fmla="*/ 297703 h 4150037"/>
              <a:gd name="connsiteX21" fmla="*/ 73079 w 1224545"/>
              <a:gd name="connsiteY21" fmla="*/ 213037 h 4150037"/>
              <a:gd name="connsiteX22" fmla="*/ 200079 w 1224545"/>
              <a:gd name="connsiteY22" fmla="*/ 94503 h 4150037"/>
              <a:gd name="connsiteX23" fmla="*/ 344012 w 1224545"/>
              <a:gd name="connsiteY23" fmla="*/ 35237 h 4150037"/>
              <a:gd name="connsiteX24" fmla="*/ 403279 w 1224545"/>
              <a:gd name="connsiteY24" fmla="*/ 1370 h 4150037"/>
              <a:gd name="connsiteX25" fmla="*/ 394812 w 1224545"/>
              <a:gd name="connsiteY25" fmla="*/ 9837 h 415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4545" h="4150037">
                <a:moveTo>
                  <a:pt x="1224545" y="4150037"/>
                </a:moveTo>
                <a:cubicBezTo>
                  <a:pt x="1165983" y="4141570"/>
                  <a:pt x="1107422" y="4133104"/>
                  <a:pt x="1046745" y="4099237"/>
                </a:cubicBezTo>
                <a:cubicBezTo>
                  <a:pt x="986068" y="4065370"/>
                  <a:pt x="907046" y="3999048"/>
                  <a:pt x="860479" y="3946837"/>
                </a:cubicBezTo>
                <a:cubicBezTo>
                  <a:pt x="813912" y="3894626"/>
                  <a:pt x="808267" y="3852292"/>
                  <a:pt x="767345" y="3785970"/>
                </a:cubicBezTo>
                <a:cubicBezTo>
                  <a:pt x="726423" y="3719648"/>
                  <a:pt x="660100" y="3636392"/>
                  <a:pt x="614945" y="3548903"/>
                </a:cubicBezTo>
                <a:cubicBezTo>
                  <a:pt x="569789" y="3461414"/>
                  <a:pt x="535923" y="3344292"/>
                  <a:pt x="496412" y="3261037"/>
                </a:cubicBezTo>
                <a:cubicBezTo>
                  <a:pt x="456901" y="3177782"/>
                  <a:pt x="411746" y="3112870"/>
                  <a:pt x="377879" y="3049370"/>
                </a:cubicBezTo>
                <a:cubicBezTo>
                  <a:pt x="344012" y="2985870"/>
                  <a:pt x="322845" y="2952004"/>
                  <a:pt x="293212" y="2880037"/>
                </a:cubicBezTo>
                <a:cubicBezTo>
                  <a:pt x="263579" y="2808070"/>
                  <a:pt x="219834" y="2693770"/>
                  <a:pt x="200079" y="2617570"/>
                </a:cubicBezTo>
                <a:cubicBezTo>
                  <a:pt x="180323" y="2541370"/>
                  <a:pt x="177501" y="2506092"/>
                  <a:pt x="174679" y="2422837"/>
                </a:cubicBezTo>
                <a:cubicBezTo>
                  <a:pt x="171857" y="2339582"/>
                  <a:pt x="183145" y="2212581"/>
                  <a:pt x="183145" y="2118037"/>
                </a:cubicBezTo>
                <a:cubicBezTo>
                  <a:pt x="183145" y="2023493"/>
                  <a:pt x="176090" y="1936003"/>
                  <a:pt x="174679" y="1855570"/>
                </a:cubicBezTo>
                <a:cubicBezTo>
                  <a:pt x="173268" y="1775137"/>
                  <a:pt x="173268" y="1710226"/>
                  <a:pt x="174679" y="1635437"/>
                </a:cubicBezTo>
                <a:cubicBezTo>
                  <a:pt x="176090" y="1560648"/>
                  <a:pt x="181734" y="1474570"/>
                  <a:pt x="183145" y="1406837"/>
                </a:cubicBezTo>
                <a:cubicBezTo>
                  <a:pt x="184556" y="1339104"/>
                  <a:pt x="184556" y="1291126"/>
                  <a:pt x="183145" y="1229037"/>
                </a:cubicBezTo>
                <a:cubicBezTo>
                  <a:pt x="181734" y="1166948"/>
                  <a:pt x="187379" y="1092159"/>
                  <a:pt x="174679" y="1034303"/>
                </a:cubicBezTo>
                <a:cubicBezTo>
                  <a:pt x="161979" y="976447"/>
                  <a:pt x="128112" y="932703"/>
                  <a:pt x="106945" y="881903"/>
                </a:cubicBezTo>
                <a:cubicBezTo>
                  <a:pt x="85778" y="831103"/>
                  <a:pt x="63201" y="780303"/>
                  <a:pt x="47679" y="729503"/>
                </a:cubicBezTo>
                <a:cubicBezTo>
                  <a:pt x="32157" y="678703"/>
                  <a:pt x="20868" y="623670"/>
                  <a:pt x="13812" y="577103"/>
                </a:cubicBezTo>
                <a:cubicBezTo>
                  <a:pt x="6756" y="530536"/>
                  <a:pt x="6756" y="496670"/>
                  <a:pt x="5345" y="450103"/>
                </a:cubicBezTo>
                <a:cubicBezTo>
                  <a:pt x="3934" y="403536"/>
                  <a:pt x="-5944" y="337214"/>
                  <a:pt x="5345" y="297703"/>
                </a:cubicBezTo>
                <a:cubicBezTo>
                  <a:pt x="16634" y="258192"/>
                  <a:pt x="40623" y="246904"/>
                  <a:pt x="73079" y="213037"/>
                </a:cubicBezTo>
                <a:cubicBezTo>
                  <a:pt x="105535" y="179170"/>
                  <a:pt x="154923" y="124136"/>
                  <a:pt x="200079" y="94503"/>
                </a:cubicBezTo>
                <a:cubicBezTo>
                  <a:pt x="245234" y="64870"/>
                  <a:pt x="310145" y="50759"/>
                  <a:pt x="344012" y="35237"/>
                </a:cubicBezTo>
                <a:cubicBezTo>
                  <a:pt x="377879" y="19715"/>
                  <a:pt x="394812" y="5603"/>
                  <a:pt x="403279" y="1370"/>
                </a:cubicBezTo>
                <a:cubicBezTo>
                  <a:pt x="411746" y="-2863"/>
                  <a:pt x="403279" y="3487"/>
                  <a:pt x="394812" y="983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96215232-04BB-4CB8-A611-E0B490B3B665}"/>
              </a:ext>
            </a:extLst>
          </p:cNvPr>
          <p:cNvSpPr/>
          <p:nvPr/>
        </p:nvSpPr>
        <p:spPr>
          <a:xfrm>
            <a:off x="1608667" y="1803400"/>
            <a:ext cx="611481" cy="1803967"/>
          </a:xfrm>
          <a:custGeom>
            <a:avLst/>
            <a:gdLst>
              <a:gd name="connsiteX0" fmla="*/ 0 w 611481"/>
              <a:gd name="connsiteY0" fmla="*/ 0 h 1803967"/>
              <a:gd name="connsiteX1" fmla="*/ 67733 w 611481"/>
              <a:gd name="connsiteY1" fmla="*/ 42333 h 1803967"/>
              <a:gd name="connsiteX2" fmla="*/ 110066 w 611481"/>
              <a:gd name="connsiteY2" fmla="*/ 110067 h 1803967"/>
              <a:gd name="connsiteX3" fmla="*/ 169333 w 611481"/>
              <a:gd name="connsiteY3" fmla="*/ 169333 h 1803967"/>
              <a:gd name="connsiteX4" fmla="*/ 245533 w 611481"/>
              <a:gd name="connsiteY4" fmla="*/ 237067 h 1803967"/>
              <a:gd name="connsiteX5" fmla="*/ 313266 w 611481"/>
              <a:gd name="connsiteY5" fmla="*/ 313267 h 1803967"/>
              <a:gd name="connsiteX6" fmla="*/ 372533 w 611481"/>
              <a:gd name="connsiteY6" fmla="*/ 389467 h 1803967"/>
              <a:gd name="connsiteX7" fmla="*/ 423333 w 611481"/>
              <a:gd name="connsiteY7" fmla="*/ 491067 h 1803967"/>
              <a:gd name="connsiteX8" fmla="*/ 482600 w 611481"/>
              <a:gd name="connsiteY8" fmla="*/ 550333 h 1803967"/>
              <a:gd name="connsiteX9" fmla="*/ 499533 w 611481"/>
              <a:gd name="connsiteY9" fmla="*/ 618067 h 1803967"/>
              <a:gd name="connsiteX10" fmla="*/ 508000 w 611481"/>
              <a:gd name="connsiteY10" fmla="*/ 719667 h 1803967"/>
              <a:gd name="connsiteX11" fmla="*/ 474133 w 611481"/>
              <a:gd name="connsiteY11" fmla="*/ 821267 h 1803967"/>
              <a:gd name="connsiteX12" fmla="*/ 448733 w 611481"/>
              <a:gd name="connsiteY12" fmla="*/ 897467 h 1803967"/>
              <a:gd name="connsiteX13" fmla="*/ 389466 w 611481"/>
              <a:gd name="connsiteY13" fmla="*/ 948267 h 1803967"/>
              <a:gd name="connsiteX14" fmla="*/ 347133 w 611481"/>
              <a:gd name="connsiteY14" fmla="*/ 1041400 h 1803967"/>
              <a:gd name="connsiteX15" fmla="*/ 330200 w 611481"/>
              <a:gd name="connsiteY15" fmla="*/ 1168400 h 1803967"/>
              <a:gd name="connsiteX16" fmla="*/ 330200 w 611481"/>
              <a:gd name="connsiteY16" fmla="*/ 1261533 h 1803967"/>
              <a:gd name="connsiteX17" fmla="*/ 397933 w 611481"/>
              <a:gd name="connsiteY17" fmla="*/ 1329267 h 1803967"/>
              <a:gd name="connsiteX18" fmla="*/ 431800 w 611481"/>
              <a:gd name="connsiteY18" fmla="*/ 1422400 h 1803967"/>
              <a:gd name="connsiteX19" fmla="*/ 474133 w 611481"/>
              <a:gd name="connsiteY19" fmla="*/ 1524000 h 1803967"/>
              <a:gd name="connsiteX20" fmla="*/ 524933 w 611481"/>
              <a:gd name="connsiteY20" fmla="*/ 1600200 h 1803967"/>
              <a:gd name="connsiteX21" fmla="*/ 575733 w 611481"/>
              <a:gd name="connsiteY21" fmla="*/ 1651000 h 1803967"/>
              <a:gd name="connsiteX22" fmla="*/ 609600 w 611481"/>
              <a:gd name="connsiteY22" fmla="*/ 1727200 h 1803967"/>
              <a:gd name="connsiteX23" fmla="*/ 592666 w 611481"/>
              <a:gd name="connsiteY23" fmla="*/ 1803400 h 1803967"/>
              <a:gd name="connsiteX24" fmla="*/ 474133 w 611481"/>
              <a:gd name="connsiteY24" fmla="*/ 1761067 h 1803967"/>
              <a:gd name="connsiteX25" fmla="*/ 397933 w 611481"/>
              <a:gd name="connsiteY25" fmla="*/ 1744133 h 1803967"/>
              <a:gd name="connsiteX26" fmla="*/ 321733 w 611481"/>
              <a:gd name="connsiteY26" fmla="*/ 1727200 h 1803967"/>
              <a:gd name="connsiteX27" fmla="*/ 245533 w 611481"/>
              <a:gd name="connsiteY27" fmla="*/ 1676400 h 1803967"/>
              <a:gd name="connsiteX28" fmla="*/ 177800 w 611481"/>
              <a:gd name="connsiteY28" fmla="*/ 1651000 h 1803967"/>
              <a:gd name="connsiteX29" fmla="*/ 110066 w 611481"/>
              <a:gd name="connsiteY29" fmla="*/ 1617133 h 1803967"/>
              <a:gd name="connsiteX30" fmla="*/ 101600 w 611481"/>
              <a:gd name="connsiteY30" fmla="*/ 1617133 h 180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11481" h="1803967">
                <a:moveTo>
                  <a:pt x="0" y="0"/>
                </a:moveTo>
                <a:cubicBezTo>
                  <a:pt x="24694" y="11994"/>
                  <a:pt x="49389" y="23989"/>
                  <a:pt x="67733" y="42333"/>
                </a:cubicBezTo>
                <a:cubicBezTo>
                  <a:pt x="86077" y="60678"/>
                  <a:pt x="93133" y="88900"/>
                  <a:pt x="110066" y="110067"/>
                </a:cubicBezTo>
                <a:cubicBezTo>
                  <a:pt x="126999" y="131234"/>
                  <a:pt x="146755" y="148166"/>
                  <a:pt x="169333" y="169333"/>
                </a:cubicBezTo>
                <a:cubicBezTo>
                  <a:pt x="191911" y="190500"/>
                  <a:pt x="221544" y="213078"/>
                  <a:pt x="245533" y="237067"/>
                </a:cubicBezTo>
                <a:cubicBezTo>
                  <a:pt x="269522" y="261056"/>
                  <a:pt x="292099" y="287867"/>
                  <a:pt x="313266" y="313267"/>
                </a:cubicBezTo>
                <a:cubicBezTo>
                  <a:pt x="334433" y="338667"/>
                  <a:pt x="354188" y="359834"/>
                  <a:pt x="372533" y="389467"/>
                </a:cubicBezTo>
                <a:cubicBezTo>
                  <a:pt x="390878" y="419100"/>
                  <a:pt x="404989" y="464256"/>
                  <a:pt x="423333" y="491067"/>
                </a:cubicBezTo>
                <a:cubicBezTo>
                  <a:pt x="441677" y="517878"/>
                  <a:pt x="469900" y="529166"/>
                  <a:pt x="482600" y="550333"/>
                </a:cubicBezTo>
                <a:cubicBezTo>
                  <a:pt x="495300" y="571500"/>
                  <a:pt x="495300" y="589845"/>
                  <a:pt x="499533" y="618067"/>
                </a:cubicBezTo>
                <a:cubicBezTo>
                  <a:pt x="503766" y="646289"/>
                  <a:pt x="512233" y="685800"/>
                  <a:pt x="508000" y="719667"/>
                </a:cubicBezTo>
                <a:cubicBezTo>
                  <a:pt x="503767" y="753534"/>
                  <a:pt x="474133" y="821267"/>
                  <a:pt x="474133" y="821267"/>
                </a:cubicBezTo>
                <a:cubicBezTo>
                  <a:pt x="464255" y="850900"/>
                  <a:pt x="462844" y="876300"/>
                  <a:pt x="448733" y="897467"/>
                </a:cubicBezTo>
                <a:cubicBezTo>
                  <a:pt x="434622" y="918634"/>
                  <a:pt x="406399" y="924278"/>
                  <a:pt x="389466" y="948267"/>
                </a:cubicBezTo>
                <a:cubicBezTo>
                  <a:pt x="372533" y="972256"/>
                  <a:pt x="357011" y="1004711"/>
                  <a:pt x="347133" y="1041400"/>
                </a:cubicBezTo>
                <a:cubicBezTo>
                  <a:pt x="337255" y="1078089"/>
                  <a:pt x="333022" y="1131711"/>
                  <a:pt x="330200" y="1168400"/>
                </a:cubicBezTo>
                <a:cubicBezTo>
                  <a:pt x="327378" y="1205089"/>
                  <a:pt x="318911" y="1234722"/>
                  <a:pt x="330200" y="1261533"/>
                </a:cubicBezTo>
                <a:cubicBezTo>
                  <a:pt x="341489" y="1288344"/>
                  <a:pt x="381000" y="1302456"/>
                  <a:pt x="397933" y="1329267"/>
                </a:cubicBezTo>
                <a:cubicBezTo>
                  <a:pt x="414866" y="1356078"/>
                  <a:pt x="419100" y="1389945"/>
                  <a:pt x="431800" y="1422400"/>
                </a:cubicBezTo>
                <a:cubicBezTo>
                  <a:pt x="444500" y="1454856"/>
                  <a:pt x="458611" y="1494367"/>
                  <a:pt x="474133" y="1524000"/>
                </a:cubicBezTo>
                <a:cubicBezTo>
                  <a:pt x="489655" y="1553633"/>
                  <a:pt x="508000" y="1579033"/>
                  <a:pt x="524933" y="1600200"/>
                </a:cubicBezTo>
                <a:cubicBezTo>
                  <a:pt x="541866" y="1621367"/>
                  <a:pt x="561622" y="1629833"/>
                  <a:pt x="575733" y="1651000"/>
                </a:cubicBezTo>
                <a:cubicBezTo>
                  <a:pt x="589844" y="1672167"/>
                  <a:pt x="606778" y="1701800"/>
                  <a:pt x="609600" y="1727200"/>
                </a:cubicBezTo>
                <a:cubicBezTo>
                  <a:pt x="612422" y="1752600"/>
                  <a:pt x="615244" y="1797756"/>
                  <a:pt x="592666" y="1803400"/>
                </a:cubicBezTo>
                <a:cubicBezTo>
                  <a:pt x="570088" y="1809044"/>
                  <a:pt x="506589" y="1770945"/>
                  <a:pt x="474133" y="1761067"/>
                </a:cubicBezTo>
                <a:cubicBezTo>
                  <a:pt x="441678" y="1751189"/>
                  <a:pt x="423333" y="1749778"/>
                  <a:pt x="397933" y="1744133"/>
                </a:cubicBezTo>
                <a:cubicBezTo>
                  <a:pt x="372533" y="1738489"/>
                  <a:pt x="347133" y="1738489"/>
                  <a:pt x="321733" y="1727200"/>
                </a:cubicBezTo>
                <a:cubicBezTo>
                  <a:pt x="296333" y="1715911"/>
                  <a:pt x="269522" y="1689100"/>
                  <a:pt x="245533" y="1676400"/>
                </a:cubicBezTo>
                <a:cubicBezTo>
                  <a:pt x="221544" y="1663700"/>
                  <a:pt x="200378" y="1660878"/>
                  <a:pt x="177800" y="1651000"/>
                </a:cubicBezTo>
                <a:cubicBezTo>
                  <a:pt x="155222" y="1641122"/>
                  <a:pt x="122766" y="1622777"/>
                  <a:pt x="110066" y="1617133"/>
                </a:cubicBezTo>
                <a:cubicBezTo>
                  <a:pt x="97366" y="1611489"/>
                  <a:pt x="99483" y="1614311"/>
                  <a:pt x="101600" y="1617133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 : forme 62">
            <a:extLst>
              <a:ext uri="{FF2B5EF4-FFF2-40B4-BE49-F238E27FC236}">
                <a16:creationId xmlns:a16="http://schemas.microsoft.com/office/drawing/2014/main" id="{EB6DC14F-7C50-4590-8BC9-4810A9962B3C}"/>
              </a:ext>
            </a:extLst>
          </p:cNvPr>
          <p:cNvSpPr/>
          <p:nvPr/>
        </p:nvSpPr>
        <p:spPr>
          <a:xfrm rot="21407280">
            <a:off x="2387600" y="5156200"/>
            <a:ext cx="381000" cy="143933"/>
          </a:xfrm>
          <a:custGeom>
            <a:avLst/>
            <a:gdLst>
              <a:gd name="connsiteX0" fmla="*/ 0 w 381000"/>
              <a:gd name="connsiteY0" fmla="*/ 143933 h 143933"/>
              <a:gd name="connsiteX1" fmla="*/ 381000 w 381000"/>
              <a:gd name="connsiteY1" fmla="*/ 0 h 143933"/>
              <a:gd name="connsiteX2" fmla="*/ 381000 w 381000"/>
              <a:gd name="connsiteY2" fmla="*/ 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43933">
                <a:moveTo>
                  <a:pt x="0" y="143933"/>
                </a:move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A9830DF-2B37-49B1-9444-3B3EB46A8B4F}"/>
              </a:ext>
            </a:extLst>
          </p:cNvPr>
          <p:cNvSpPr txBox="1"/>
          <p:nvPr/>
        </p:nvSpPr>
        <p:spPr>
          <a:xfrm>
            <a:off x="2564129" y="2824866"/>
            <a:ext cx="982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Île volcanique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9F477AD7-407C-4D8B-8757-1C00B323D79A}"/>
              </a:ext>
            </a:extLst>
          </p:cNvPr>
          <p:cNvSpPr txBox="1"/>
          <p:nvPr/>
        </p:nvSpPr>
        <p:spPr>
          <a:xfrm>
            <a:off x="2789545" y="3840466"/>
            <a:ext cx="70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caldeira</a:t>
            </a:r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830BA23A-843E-4A6B-A7DF-9006A265802A}"/>
              </a:ext>
            </a:extLst>
          </p:cNvPr>
          <p:cNvSpPr/>
          <p:nvPr/>
        </p:nvSpPr>
        <p:spPr>
          <a:xfrm>
            <a:off x="2103967" y="850821"/>
            <a:ext cx="1660791" cy="715615"/>
          </a:xfrm>
          <a:custGeom>
            <a:avLst/>
            <a:gdLst>
              <a:gd name="connsiteX0" fmla="*/ 1325033 w 1660791"/>
              <a:gd name="connsiteY0" fmla="*/ 448812 h 715615"/>
              <a:gd name="connsiteX1" fmla="*/ 1337733 w 1660791"/>
              <a:gd name="connsiteY1" fmla="*/ 516546 h 715615"/>
              <a:gd name="connsiteX2" fmla="*/ 1316566 w 1660791"/>
              <a:gd name="connsiteY2" fmla="*/ 554646 h 715615"/>
              <a:gd name="connsiteX3" fmla="*/ 1265766 w 1660791"/>
              <a:gd name="connsiteY3" fmla="*/ 563112 h 715615"/>
              <a:gd name="connsiteX4" fmla="*/ 1202266 w 1660791"/>
              <a:gd name="connsiteY4" fmla="*/ 571579 h 715615"/>
              <a:gd name="connsiteX5" fmla="*/ 1147233 w 1660791"/>
              <a:gd name="connsiteY5" fmla="*/ 592746 h 715615"/>
              <a:gd name="connsiteX6" fmla="*/ 1075266 w 1660791"/>
              <a:gd name="connsiteY6" fmla="*/ 592746 h 715615"/>
              <a:gd name="connsiteX7" fmla="*/ 1024466 w 1660791"/>
              <a:gd name="connsiteY7" fmla="*/ 613912 h 715615"/>
              <a:gd name="connsiteX8" fmla="*/ 952500 w 1660791"/>
              <a:gd name="connsiteY8" fmla="*/ 626612 h 715615"/>
              <a:gd name="connsiteX9" fmla="*/ 872066 w 1660791"/>
              <a:gd name="connsiteY9" fmla="*/ 630846 h 715615"/>
              <a:gd name="connsiteX10" fmla="*/ 800100 w 1660791"/>
              <a:gd name="connsiteY10" fmla="*/ 660479 h 715615"/>
              <a:gd name="connsiteX11" fmla="*/ 711200 w 1660791"/>
              <a:gd name="connsiteY11" fmla="*/ 668946 h 715615"/>
              <a:gd name="connsiteX12" fmla="*/ 626533 w 1660791"/>
              <a:gd name="connsiteY12" fmla="*/ 677412 h 715615"/>
              <a:gd name="connsiteX13" fmla="*/ 563033 w 1660791"/>
              <a:gd name="connsiteY13" fmla="*/ 685879 h 715615"/>
              <a:gd name="connsiteX14" fmla="*/ 524933 w 1660791"/>
              <a:gd name="connsiteY14" fmla="*/ 694346 h 715615"/>
              <a:gd name="connsiteX15" fmla="*/ 461433 w 1660791"/>
              <a:gd name="connsiteY15" fmla="*/ 715512 h 715615"/>
              <a:gd name="connsiteX16" fmla="*/ 397933 w 1660791"/>
              <a:gd name="connsiteY16" fmla="*/ 702812 h 715615"/>
              <a:gd name="connsiteX17" fmla="*/ 338666 w 1660791"/>
              <a:gd name="connsiteY17" fmla="*/ 711279 h 715615"/>
              <a:gd name="connsiteX18" fmla="*/ 275166 w 1660791"/>
              <a:gd name="connsiteY18" fmla="*/ 698579 h 715615"/>
              <a:gd name="connsiteX19" fmla="*/ 220133 w 1660791"/>
              <a:gd name="connsiteY19" fmla="*/ 690112 h 715615"/>
              <a:gd name="connsiteX20" fmla="*/ 160866 w 1660791"/>
              <a:gd name="connsiteY20" fmla="*/ 673179 h 715615"/>
              <a:gd name="connsiteX21" fmla="*/ 118533 w 1660791"/>
              <a:gd name="connsiteY21" fmla="*/ 643546 h 715615"/>
              <a:gd name="connsiteX22" fmla="*/ 84666 w 1660791"/>
              <a:gd name="connsiteY22" fmla="*/ 613912 h 715615"/>
              <a:gd name="connsiteX23" fmla="*/ 55033 w 1660791"/>
              <a:gd name="connsiteY23" fmla="*/ 575812 h 715615"/>
              <a:gd name="connsiteX24" fmla="*/ 29633 w 1660791"/>
              <a:gd name="connsiteY24" fmla="*/ 546179 h 715615"/>
              <a:gd name="connsiteX25" fmla="*/ 8466 w 1660791"/>
              <a:gd name="connsiteY25" fmla="*/ 503846 h 715615"/>
              <a:gd name="connsiteX26" fmla="*/ 0 w 1660791"/>
              <a:gd name="connsiteY26" fmla="*/ 448812 h 715615"/>
              <a:gd name="connsiteX27" fmla="*/ 8466 w 1660791"/>
              <a:gd name="connsiteY27" fmla="*/ 414946 h 715615"/>
              <a:gd name="connsiteX28" fmla="*/ 16933 w 1660791"/>
              <a:gd name="connsiteY28" fmla="*/ 372612 h 715615"/>
              <a:gd name="connsiteX29" fmla="*/ 38100 w 1660791"/>
              <a:gd name="connsiteY29" fmla="*/ 326046 h 715615"/>
              <a:gd name="connsiteX30" fmla="*/ 59266 w 1660791"/>
              <a:gd name="connsiteY30" fmla="*/ 279479 h 715615"/>
              <a:gd name="connsiteX31" fmla="*/ 93133 w 1660791"/>
              <a:gd name="connsiteY31" fmla="*/ 245612 h 715615"/>
              <a:gd name="connsiteX32" fmla="*/ 118533 w 1660791"/>
              <a:gd name="connsiteY32" fmla="*/ 215979 h 715615"/>
              <a:gd name="connsiteX33" fmla="*/ 143933 w 1660791"/>
              <a:gd name="connsiteY33" fmla="*/ 173646 h 715615"/>
              <a:gd name="connsiteX34" fmla="*/ 177800 w 1660791"/>
              <a:gd name="connsiteY34" fmla="*/ 144012 h 715615"/>
              <a:gd name="connsiteX35" fmla="*/ 220133 w 1660791"/>
              <a:gd name="connsiteY35" fmla="*/ 122846 h 715615"/>
              <a:gd name="connsiteX36" fmla="*/ 254000 w 1660791"/>
              <a:gd name="connsiteY36" fmla="*/ 97446 h 715615"/>
              <a:gd name="connsiteX37" fmla="*/ 296333 w 1660791"/>
              <a:gd name="connsiteY37" fmla="*/ 72046 h 715615"/>
              <a:gd name="connsiteX38" fmla="*/ 330200 w 1660791"/>
              <a:gd name="connsiteY38" fmla="*/ 59346 h 715615"/>
              <a:gd name="connsiteX39" fmla="*/ 364066 w 1660791"/>
              <a:gd name="connsiteY39" fmla="*/ 42412 h 715615"/>
              <a:gd name="connsiteX40" fmla="*/ 414866 w 1660791"/>
              <a:gd name="connsiteY40" fmla="*/ 42412 h 715615"/>
              <a:gd name="connsiteX41" fmla="*/ 461433 w 1660791"/>
              <a:gd name="connsiteY41" fmla="*/ 38179 h 715615"/>
              <a:gd name="connsiteX42" fmla="*/ 495300 w 1660791"/>
              <a:gd name="connsiteY42" fmla="*/ 25479 h 715615"/>
              <a:gd name="connsiteX43" fmla="*/ 546100 w 1660791"/>
              <a:gd name="connsiteY43" fmla="*/ 25479 h 715615"/>
              <a:gd name="connsiteX44" fmla="*/ 579966 w 1660791"/>
              <a:gd name="connsiteY44" fmla="*/ 12779 h 715615"/>
              <a:gd name="connsiteX45" fmla="*/ 630766 w 1660791"/>
              <a:gd name="connsiteY45" fmla="*/ 12779 h 715615"/>
              <a:gd name="connsiteX46" fmla="*/ 677333 w 1660791"/>
              <a:gd name="connsiteY46" fmla="*/ 8546 h 715615"/>
              <a:gd name="connsiteX47" fmla="*/ 715433 w 1660791"/>
              <a:gd name="connsiteY47" fmla="*/ 79 h 715615"/>
              <a:gd name="connsiteX48" fmla="*/ 766233 w 1660791"/>
              <a:gd name="connsiteY48" fmla="*/ 4312 h 715615"/>
              <a:gd name="connsiteX49" fmla="*/ 821266 w 1660791"/>
              <a:gd name="connsiteY49" fmla="*/ 4312 h 715615"/>
              <a:gd name="connsiteX50" fmla="*/ 863600 w 1660791"/>
              <a:gd name="connsiteY50" fmla="*/ 12779 h 715615"/>
              <a:gd name="connsiteX51" fmla="*/ 901700 w 1660791"/>
              <a:gd name="connsiteY51" fmla="*/ 8546 h 715615"/>
              <a:gd name="connsiteX52" fmla="*/ 944033 w 1660791"/>
              <a:gd name="connsiteY52" fmla="*/ 4312 h 715615"/>
              <a:gd name="connsiteX53" fmla="*/ 990600 w 1660791"/>
              <a:gd name="connsiteY53" fmla="*/ 4312 h 715615"/>
              <a:gd name="connsiteX54" fmla="*/ 1041400 w 1660791"/>
              <a:gd name="connsiteY54" fmla="*/ 17012 h 715615"/>
              <a:gd name="connsiteX55" fmla="*/ 1066800 w 1660791"/>
              <a:gd name="connsiteY55" fmla="*/ 21246 h 715615"/>
              <a:gd name="connsiteX56" fmla="*/ 1113366 w 1660791"/>
              <a:gd name="connsiteY56" fmla="*/ 21246 h 715615"/>
              <a:gd name="connsiteX57" fmla="*/ 1151466 w 1660791"/>
              <a:gd name="connsiteY57" fmla="*/ 21246 h 715615"/>
              <a:gd name="connsiteX58" fmla="*/ 1206500 w 1660791"/>
              <a:gd name="connsiteY58" fmla="*/ 33946 h 715615"/>
              <a:gd name="connsiteX59" fmla="*/ 1248833 w 1660791"/>
              <a:gd name="connsiteY59" fmla="*/ 46646 h 715615"/>
              <a:gd name="connsiteX60" fmla="*/ 1265766 w 1660791"/>
              <a:gd name="connsiteY60" fmla="*/ 50879 h 715615"/>
              <a:gd name="connsiteX61" fmla="*/ 1299633 w 1660791"/>
              <a:gd name="connsiteY61" fmla="*/ 59346 h 715615"/>
              <a:gd name="connsiteX62" fmla="*/ 1388533 w 1660791"/>
              <a:gd name="connsiteY62" fmla="*/ 101679 h 715615"/>
              <a:gd name="connsiteX63" fmla="*/ 1460500 w 1660791"/>
              <a:gd name="connsiteY63" fmla="*/ 135546 h 715615"/>
              <a:gd name="connsiteX64" fmla="*/ 1519766 w 1660791"/>
              <a:gd name="connsiteY64" fmla="*/ 144012 h 715615"/>
              <a:gd name="connsiteX65" fmla="*/ 1570566 w 1660791"/>
              <a:gd name="connsiteY65" fmla="*/ 182112 h 715615"/>
              <a:gd name="connsiteX66" fmla="*/ 1612900 w 1660791"/>
              <a:gd name="connsiteY66" fmla="*/ 199046 h 715615"/>
              <a:gd name="connsiteX67" fmla="*/ 1625600 w 1660791"/>
              <a:gd name="connsiteY67" fmla="*/ 228679 h 715615"/>
              <a:gd name="connsiteX68" fmla="*/ 1659466 w 1660791"/>
              <a:gd name="connsiteY68" fmla="*/ 254079 h 715615"/>
              <a:gd name="connsiteX69" fmla="*/ 1574800 w 1660791"/>
              <a:gd name="connsiteY69" fmla="*/ 254079 h 715615"/>
              <a:gd name="connsiteX70" fmla="*/ 1566333 w 1660791"/>
              <a:gd name="connsiteY70" fmla="*/ 211746 h 715615"/>
              <a:gd name="connsiteX71" fmla="*/ 1651000 w 1660791"/>
              <a:gd name="connsiteY71" fmla="*/ 258312 h 71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0791" h="715615">
                <a:moveTo>
                  <a:pt x="1325033" y="448812"/>
                </a:moveTo>
                <a:cubicBezTo>
                  <a:pt x="1332088" y="473859"/>
                  <a:pt x="1339144" y="498907"/>
                  <a:pt x="1337733" y="516546"/>
                </a:cubicBezTo>
                <a:cubicBezTo>
                  <a:pt x="1336322" y="534185"/>
                  <a:pt x="1328560" y="546885"/>
                  <a:pt x="1316566" y="554646"/>
                </a:cubicBezTo>
                <a:cubicBezTo>
                  <a:pt x="1304572" y="562407"/>
                  <a:pt x="1284816" y="560290"/>
                  <a:pt x="1265766" y="563112"/>
                </a:cubicBezTo>
                <a:cubicBezTo>
                  <a:pt x="1246716" y="565934"/>
                  <a:pt x="1222021" y="566640"/>
                  <a:pt x="1202266" y="571579"/>
                </a:cubicBezTo>
                <a:cubicBezTo>
                  <a:pt x="1182510" y="576518"/>
                  <a:pt x="1168400" y="589218"/>
                  <a:pt x="1147233" y="592746"/>
                </a:cubicBezTo>
                <a:cubicBezTo>
                  <a:pt x="1126066" y="596274"/>
                  <a:pt x="1095727" y="589218"/>
                  <a:pt x="1075266" y="592746"/>
                </a:cubicBezTo>
                <a:cubicBezTo>
                  <a:pt x="1054805" y="596274"/>
                  <a:pt x="1044927" y="608268"/>
                  <a:pt x="1024466" y="613912"/>
                </a:cubicBezTo>
                <a:cubicBezTo>
                  <a:pt x="1004005" y="619556"/>
                  <a:pt x="977900" y="623790"/>
                  <a:pt x="952500" y="626612"/>
                </a:cubicBezTo>
                <a:cubicBezTo>
                  <a:pt x="927100" y="629434"/>
                  <a:pt x="897466" y="625202"/>
                  <a:pt x="872066" y="630846"/>
                </a:cubicBezTo>
                <a:cubicBezTo>
                  <a:pt x="846666" y="636491"/>
                  <a:pt x="826911" y="654129"/>
                  <a:pt x="800100" y="660479"/>
                </a:cubicBezTo>
                <a:cubicBezTo>
                  <a:pt x="773289" y="666829"/>
                  <a:pt x="711200" y="668946"/>
                  <a:pt x="711200" y="668946"/>
                </a:cubicBezTo>
                <a:lnTo>
                  <a:pt x="626533" y="677412"/>
                </a:lnTo>
                <a:cubicBezTo>
                  <a:pt x="601839" y="680234"/>
                  <a:pt x="579966" y="683057"/>
                  <a:pt x="563033" y="685879"/>
                </a:cubicBezTo>
                <a:cubicBezTo>
                  <a:pt x="546100" y="688701"/>
                  <a:pt x="541866" y="689407"/>
                  <a:pt x="524933" y="694346"/>
                </a:cubicBezTo>
                <a:cubicBezTo>
                  <a:pt x="508000" y="699285"/>
                  <a:pt x="482600" y="714101"/>
                  <a:pt x="461433" y="715512"/>
                </a:cubicBezTo>
                <a:cubicBezTo>
                  <a:pt x="440266" y="716923"/>
                  <a:pt x="418394" y="703517"/>
                  <a:pt x="397933" y="702812"/>
                </a:cubicBezTo>
                <a:cubicBezTo>
                  <a:pt x="377472" y="702107"/>
                  <a:pt x="359127" y="711984"/>
                  <a:pt x="338666" y="711279"/>
                </a:cubicBezTo>
                <a:cubicBezTo>
                  <a:pt x="318205" y="710574"/>
                  <a:pt x="294922" y="702107"/>
                  <a:pt x="275166" y="698579"/>
                </a:cubicBezTo>
                <a:cubicBezTo>
                  <a:pt x="255410" y="695051"/>
                  <a:pt x="239183" y="694345"/>
                  <a:pt x="220133" y="690112"/>
                </a:cubicBezTo>
                <a:cubicBezTo>
                  <a:pt x="201083" y="685879"/>
                  <a:pt x="177799" y="680940"/>
                  <a:pt x="160866" y="673179"/>
                </a:cubicBezTo>
                <a:cubicBezTo>
                  <a:pt x="143933" y="665418"/>
                  <a:pt x="131233" y="653424"/>
                  <a:pt x="118533" y="643546"/>
                </a:cubicBezTo>
                <a:cubicBezTo>
                  <a:pt x="105833" y="633668"/>
                  <a:pt x="95249" y="625201"/>
                  <a:pt x="84666" y="613912"/>
                </a:cubicBezTo>
                <a:cubicBezTo>
                  <a:pt x="74083" y="602623"/>
                  <a:pt x="64205" y="587101"/>
                  <a:pt x="55033" y="575812"/>
                </a:cubicBezTo>
                <a:cubicBezTo>
                  <a:pt x="45861" y="564523"/>
                  <a:pt x="37394" y="558173"/>
                  <a:pt x="29633" y="546179"/>
                </a:cubicBezTo>
                <a:cubicBezTo>
                  <a:pt x="21872" y="534185"/>
                  <a:pt x="13405" y="520074"/>
                  <a:pt x="8466" y="503846"/>
                </a:cubicBezTo>
                <a:cubicBezTo>
                  <a:pt x="3527" y="487618"/>
                  <a:pt x="0" y="463629"/>
                  <a:pt x="0" y="448812"/>
                </a:cubicBezTo>
                <a:cubicBezTo>
                  <a:pt x="0" y="433995"/>
                  <a:pt x="5644" y="427646"/>
                  <a:pt x="8466" y="414946"/>
                </a:cubicBezTo>
                <a:cubicBezTo>
                  <a:pt x="11288" y="402246"/>
                  <a:pt x="11994" y="387429"/>
                  <a:pt x="16933" y="372612"/>
                </a:cubicBezTo>
                <a:cubicBezTo>
                  <a:pt x="21872" y="357795"/>
                  <a:pt x="38100" y="326046"/>
                  <a:pt x="38100" y="326046"/>
                </a:cubicBezTo>
                <a:cubicBezTo>
                  <a:pt x="45155" y="310524"/>
                  <a:pt x="50094" y="292885"/>
                  <a:pt x="59266" y="279479"/>
                </a:cubicBezTo>
                <a:cubicBezTo>
                  <a:pt x="68438" y="266073"/>
                  <a:pt x="83255" y="256195"/>
                  <a:pt x="93133" y="245612"/>
                </a:cubicBezTo>
                <a:cubicBezTo>
                  <a:pt x="103011" y="235029"/>
                  <a:pt x="110066" y="227973"/>
                  <a:pt x="118533" y="215979"/>
                </a:cubicBezTo>
                <a:cubicBezTo>
                  <a:pt x="127000" y="203985"/>
                  <a:pt x="134055" y="185640"/>
                  <a:pt x="143933" y="173646"/>
                </a:cubicBezTo>
                <a:cubicBezTo>
                  <a:pt x="153811" y="161652"/>
                  <a:pt x="165100" y="152479"/>
                  <a:pt x="177800" y="144012"/>
                </a:cubicBezTo>
                <a:cubicBezTo>
                  <a:pt x="190500" y="135545"/>
                  <a:pt x="207433" y="130607"/>
                  <a:pt x="220133" y="122846"/>
                </a:cubicBezTo>
                <a:cubicBezTo>
                  <a:pt x="232833" y="115085"/>
                  <a:pt x="241300" y="105913"/>
                  <a:pt x="254000" y="97446"/>
                </a:cubicBezTo>
                <a:cubicBezTo>
                  <a:pt x="266700" y="88979"/>
                  <a:pt x="283633" y="78396"/>
                  <a:pt x="296333" y="72046"/>
                </a:cubicBezTo>
                <a:cubicBezTo>
                  <a:pt x="309033" y="65696"/>
                  <a:pt x="318911" y="64285"/>
                  <a:pt x="330200" y="59346"/>
                </a:cubicBezTo>
                <a:cubicBezTo>
                  <a:pt x="341489" y="54407"/>
                  <a:pt x="349955" y="45234"/>
                  <a:pt x="364066" y="42412"/>
                </a:cubicBezTo>
                <a:cubicBezTo>
                  <a:pt x="378177" y="39590"/>
                  <a:pt x="398638" y="43117"/>
                  <a:pt x="414866" y="42412"/>
                </a:cubicBezTo>
                <a:cubicBezTo>
                  <a:pt x="431094" y="41707"/>
                  <a:pt x="448027" y="41001"/>
                  <a:pt x="461433" y="38179"/>
                </a:cubicBezTo>
                <a:cubicBezTo>
                  <a:pt x="474839" y="35357"/>
                  <a:pt x="481189" y="27596"/>
                  <a:pt x="495300" y="25479"/>
                </a:cubicBezTo>
                <a:cubicBezTo>
                  <a:pt x="509411" y="23362"/>
                  <a:pt x="531989" y="27596"/>
                  <a:pt x="546100" y="25479"/>
                </a:cubicBezTo>
                <a:cubicBezTo>
                  <a:pt x="560211" y="23362"/>
                  <a:pt x="565855" y="14896"/>
                  <a:pt x="579966" y="12779"/>
                </a:cubicBezTo>
                <a:cubicBezTo>
                  <a:pt x="594077" y="10662"/>
                  <a:pt x="614538" y="13484"/>
                  <a:pt x="630766" y="12779"/>
                </a:cubicBezTo>
                <a:cubicBezTo>
                  <a:pt x="646994" y="12074"/>
                  <a:pt x="663222" y="10663"/>
                  <a:pt x="677333" y="8546"/>
                </a:cubicBezTo>
                <a:cubicBezTo>
                  <a:pt x="691444" y="6429"/>
                  <a:pt x="700616" y="785"/>
                  <a:pt x="715433" y="79"/>
                </a:cubicBezTo>
                <a:cubicBezTo>
                  <a:pt x="730250" y="-627"/>
                  <a:pt x="748594" y="3607"/>
                  <a:pt x="766233" y="4312"/>
                </a:cubicBezTo>
                <a:cubicBezTo>
                  <a:pt x="783872" y="5017"/>
                  <a:pt x="805038" y="2901"/>
                  <a:pt x="821266" y="4312"/>
                </a:cubicBezTo>
                <a:cubicBezTo>
                  <a:pt x="837494" y="5723"/>
                  <a:pt x="850194" y="12073"/>
                  <a:pt x="863600" y="12779"/>
                </a:cubicBezTo>
                <a:cubicBezTo>
                  <a:pt x="877006" y="13485"/>
                  <a:pt x="901700" y="8546"/>
                  <a:pt x="901700" y="8546"/>
                </a:cubicBezTo>
                <a:cubicBezTo>
                  <a:pt x="915105" y="7135"/>
                  <a:pt x="929216" y="5018"/>
                  <a:pt x="944033" y="4312"/>
                </a:cubicBezTo>
                <a:cubicBezTo>
                  <a:pt x="958850" y="3606"/>
                  <a:pt x="974372" y="2195"/>
                  <a:pt x="990600" y="4312"/>
                </a:cubicBezTo>
                <a:cubicBezTo>
                  <a:pt x="1006828" y="6429"/>
                  <a:pt x="1028700" y="14190"/>
                  <a:pt x="1041400" y="17012"/>
                </a:cubicBezTo>
                <a:cubicBezTo>
                  <a:pt x="1054100" y="19834"/>
                  <a:pt x="1054806" y="20540"/>
                  <a:pt x="1066800" y="21246"/>
                </a:cubicBezTo>
                <a:cubicBezTo>
                  <a:pt x="1078794" y="21952"/>
                  <a:pt x="1113366" y="21246"/>
                  <a:pt x="1113366" y="21246"/>
                </a:cubicBezTo>
                <a:cubicBezTo>
                  <a:pt x="1127477" y="21246"/>
                  <a:pt x="1135944" y="19129"/>
                  <a:pt x="1151466" y="21246"/>
                </a:cubicBezTo>
                <a:cubicBezTo>
                  <a:pt x="1166988" y="23363"/>
                  <a:pt x="1190272" y="29713"/>
                  <a:pt x="1206500" y="33946"/>
                </a:cubicBezTo>
                <a:cubicBezTo>
                  <a:pt x="1222728" y="38179"/>
                  <a:pt x="1248833" y="46646"/>
                  <a:pt x="1248833" y="46646"/>
                </a:cubicBezTo>
                <a:cubicBezTo>
                  <a:pt x="1258711" y="49468"/>
                  <a:pt x="1265766" y="50879"/>
                  <a:pt x="1265766" y="50879"/>
                </a:cubicBezTo>
                <a:cubicBezTo>
                  <a:pt x="1274233" y="52996"/>
                  <a:pt x="1279172" y="50879"/>
                  <a:pt x="1299633" y="59346"/>
                </a:cubicBezTo>
                <a:cubicBezTo>
                  <a:pt x="1320094" y="67813"/>
                  <a:pt x="1388533" y="101679"/>
                  <a:pt x="1388533" y="101679"/>
                </a:cubicBezTo>
                <a:cubicBezTo>
                  <a:pt x="1415344" y="114379"/>
                  <a:pt x="1438628" y="128490"/>
                  <a:pt x="1460500" y="135546"/>
                </a:cubicBezTo>
                <a:cubicBezTo>
                  <a:pt x="1482372" y="142602"/>
                  <a:pt x="1501422" y="136251"/>
                  <a:pt x="1519766" y="144012"/>
                </a:cubicBezTo>
                <a:cubicBezTo>
                  <a:pt x="1538110" y="151773"/>
                  <a:pt x="1555044" y="172940"/>
                  <a:pt x="1570566" y="182112"/>
                </a:cubicBezTo>
                <a:cubicBezTo>
                  <a:pt x="1586088" y="191284"/>
                  <a:pt x="1603728" y="191285"/>
                  <a:pt x="1612900" y="199046"/>
                </a:cubicBezTo>
                <a:cubicBezTo>
                  <a:pt x="1622072" y="206807"/>
                  <a:pt x="1617839" y="219507"/>
                  <a:pt x="1625600" y="228679"/>
                </a:cubicBezTo>
                <a:cubicBezTo>
                  <a:pt x="1633361" y="237851"/>
                  <a:pt x="1667933" y="249846"/>
                  <a:pt x="1659466" y="254079"/>
                </a:cubicBezTo>
                <a:cubicBezTo>
                  <a:pt x="1650999" y="258312"/>
                  <a:pt x="1590322" y="261134"/>
                  <a:pt x="1574800" y="254079"/>
                </a:cubicBezTo>
                <a:cubicBezTo>
                  <a:pt x="1559278" y="247024"/>
                  <a:pt x="1553633" y="211041"/>
                  <a:pt x="1566333" y="211746"/>
                </a:cubicBezTo>
                <a:cubicBezTo>
                  <a:pt x="1579033" y="212451"/>
                  <a:pt x="1615016" y="235381"/>
                  <a:pt x="1651000" y="25831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" name="Forme libre : forme 73">
            <a:extLst>
              <a:ext uri="{FF2B5EF4-FFF2-40B4-BE49-F238E27FC236}">
                <a16:creationId xmlns:a16="http://schemas.microsoft.com/office/drawing/2014/main" id="{297F4252-97CB-4AA5-B6B4-04FC31430F4F}"/>
              </a:ext>
            </a:extLst>
          </p:cNvPr>
          <p:cNvSpPr/>
          <p:nvPr/>
        </p:nvSpPr>
        <p:spPr>
          <a:xfrm>
            <a:off x="3409381" y="1113367"/>
            <a:ext cx="337119" cy="189709"/>
          </a:xfrm>
          <a:custGeom>
            <a:avLst/>
            <a:gdLst>
              <a:gd name="connsiteX0" fmla="*/ 337119 w 337119"/>
              <a:gd name="connsiteY0" fmla="*/ 0 h 189709"/>
              <a:gd name="connsiteX1" fmla="*/ 269386 w 337119"/>
              <a:gd name="connsiteY1" fmla="*/ 42333 h 189709"/>
              <a:gd name="connsiteX2" fmla="*/ 146619 w 337119"/>
              <a:gd name="connsiteY2" fmla="*/ 55033 h 189709"/>
              <a:gd name="connsiteX3" fmla="*/ 45019 w 337119"/>
              <a:gd name="connsiteY3" fmla="*/ 63500 h 189709"/>
              <a:gd name="connsiteX4" fmla="*/ 2686 w 337119"/>
              <a:gd name="connsiteY4" fmla="*/ 76200 h 189709"/>
              <a:gd name="connsiteX5" fmla="*/ 6919 w 337119"/>
              <a:gd name="connsiteY5" fmla="*/ 118533 h 189709"/>
              <a:gd name="connsiteX6" fmla="*/ 28086 w 337119"/>
              <a:gd name="connsiteY6" fmla="*/ 182033 h 189709"/>
              <a:gd name="connsiteX7" fmla="*/ 28086 w 337119"/>
              <a:gd name="connsiteY7" fmla="*/ 186266 h 1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119" h="189709">
                <a:moveTo>
                  <a:pt x="337119" y="0"/>
                </a:moveTo>
                <a:cubicBezTo>
                  <a:pt x="319127" y="16580"/>
                  <a:pt x="301136" y="33161"/>
                  <a:pt x="269386" y="42333"/>
                </a:cubicBezTo>
                <a:cubicBezTo>
                  <a:pt x="237636" y="51505"/>
                  <a:pt x="184013" y="51505"/>
                  <a:pt x="146619" y="55033"/>
                </a:cubicBezTo>
                <a:cubicBezTo>
                  <a:pt x="109224" y="58561"/>
                  <a:pt x="69008" y="59972"/>
                  <a:pt x="45019" y="63500"/>
                </a:cubicBezTo>
                <a:cubicBezTo>
                  <a:pt x="21030" y="67028"/>
                  <a:pt x="9036" y="67028"/>
                  <a:pt x="2686" y="76200"/>
                </a:cubicBezTo>
                <a:cubicBezTo>
                  <a:pt x="-3664" y="85372"/>
                  <a:pt x="2686" y="100894"/>
                  <a:pt x="6919" y="118533"/>
                </a:cubicBezTo>
                <a:cubicBezTo>
                  <a:pt x="11152" y="136172"/>
                  <a:pt x="24558" y="170744"/>
                  <a:pt x="28086" y="182033"/>
                </a:cubicBezTo>
                <a:cubicBezTo>
                  <a:pt x="31614" y="193322"/>
                  <a:pt x="29850" y="189794"/>
                  <a:pt x="28086" y="186266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B2DDA493-5B9F-46F1-85A0-BDF0FA05C6F6}"/>
              </a:ext>
            </a:extLst>
          </p:cNvPr>
          <p:cNvSpPr txBox="1"/>
          <p:nvPr/>
        </p:nvSpPr>
        <p:spPr>
          <a:xfrm>
            <a:off x="2198693" y="1324188"/>
            <a:ext cx="565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/>
              <a:t>Oia</a:t>
            </a:r>
            <a:endParaRPr lang="fr-FR" sz="1000" i="1" dirty="0"/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77417127-C991-48F0-8B6D-B10B68BD2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281" y="1118205"/>
            <a:ext cx="1095375" cy="238125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4BCB2EDC-25C2-42B3-AC57-C197840285E0}"/>
              </a:ext>
            </a:extLst>
          </p:cNvPr>
          <p:cNvSpPr/>
          <p:nvPr/>
        </p:nvSpPr>
        <p:spPr>
          <a:xfrm rot="21443621">
            <a:off x="2529660" y="1306449"/>
            <a:ext cx="519770" cy="103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C676753-BB7A-4FC6-9235-B7982354813F}"/>
              </a:ext>
            </a:extLst>
          </p:cNvPr>
          <p:cNvSpPr/>
          <p:nvPr/>
        </p:nvSpPr>
        <p:spPr>
          <a:xfrm>
            <a:off x="3041893" y="1291898"/>
            <a:ext cx="416760" cy="1079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Organigramme : Connecteur 74">
            <a:extLst>
              <a:ext uri="{FF2B5EF4-FFF2-40B4-BE49-F238E27FC236}">
                <a16:creationId xmlns:a16="http://schemas.microsoft.com/office/drawing/2014/main" id="{F454079B-32A8-4F02-AE4A-CDB37FA055CC}"/>
              </a:ext>
            </a:extLst>
          </p:cNvPr>
          <p:cNvSpPr/>
          <p:nvPr/>
        </p:nvSpPr>
        <p:spPr>
          <a:xfrm>
            <a:off x="2325124" y="1214926"/>
            <a:ext cx="187700" cy="1895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9368C45-ECD5-40A6-BB2A-3AF111DC1546}"/>
              </a:ext>
            </a:extLst>
          </p:cNvPr>
          <p:cNvSpPr/>
          <p:nvPr/>
        </p:nvSpPr>
        <p:spPr>
          <a:xfrm rot="21443621">
            <a:off x="2436209" y="1080973"/>
            <a:ext cx="125791" cy="96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121E74E-3CBD-4412-82FE-C9AA37F2FBA7}"/>
              </a:ext>
            </a:extLst>
          </p:cNvPr>
          <p:cNvSpPr/>
          <p:nvPr/>
        </p:nvSpPr>
        <p:spPr>
          <a:xfrm>
            <a:off x="3035753" y="1218581"/>
            <a:ext cx="103265" cy="1056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DB8162-E968-4F27-A16E-EC89B786D4C4}"/>
              </a:ext>
            </a:extLst>
          </p:cNvPr>
          <p:cNvSpPr/>
          <p:nvPr/>
        </p:nvSpPr>
        <p:spPr>
          <a:xfrm>
            <a:off x="4722707" y="4318738"/>
            <a:ext cx="137786" cy="310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8669C4B-F197-451E-86DF-8CEFBF8BE425}"/>
              </a:ext>
            </a:extLst>
          </p:cNvPr>
          <p:cNvSpPr/>
          <p:nvPr/>
        </p:nvSpPr>
        <p:spPr>
          <a:xfrm rot="1381865">
            <a:off x="4641704" y="4612325"/>
            <a:ext cx="137786" cy="276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C8F9E80-7889-4EB5-9562-2BEBD0208D9A}"/>
              </a:ext>
            </a:extLst>
          </p:cNvPr>
          <p:cNvSpPr/>
          <p:nvPr/>
        </p:nvSpPr>
        <p:spPr>
          <a:xfrm rot="1669463">
            <a:off x="4508706" y="4855434"/>
            <a:ext cx="137786" cy="355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3EA7B224-A844-4C96-91F0-11964AC9D301}"/>
              </a:ext>
            </a:extLst>
          </p:cNvPr>
          <p:cNvSpPr/>
          <p:nvPr/>
        </p:nvSpPr>
        <p:spPr>
          <a:xfrm rot="300129">
            <a:off x="4696802" y="4420215"/>
            <a:ext cx="63901" cy="25391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>
            <a:extLst>
              <a:ext uri="{FF2B5EF4-FFF2-40B4-BE49-F238E27FC236}">
                <a16:creationId xmlns:a16="http://schemas.microsoft.com/office/drawing/2014/main" id="{C4768B31-CC8B-4525-906F-D61BD1907317}"/>
              </a:ext>
            </a:extLst>
          </p:cNvPr>
          <p:cNvSpPr/>
          <p:nvPr/>
        </p:nvSpPr>
        <p:spPr>
          <a:xfrm rot="1970954">
            <a:off x="4316700" y="5026288"/>
            <a:ext cx="130091" cy="40328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>
            <a:extLst>
              <a:ext uri="{FF2B5EF4-FFF2-40B4-BE49-F238E27FC236}">
                <a16:creationId xmlns:a16="http://schemas.microsoft.com/office/drawing/2014/main" id="{9092E4AF-6597-4062-B7D4-C103F3BDE541}"/>
              </a:ext>
            </a:extLst>
          </p:cNvPr>
          <p:cNvSpPr/>
          <p:nvPr/>
        </p:nvSpPr>
        <p:spPr>
          <a:xfrm rot="3264780">
            <a:off x="4108115" y="4984558"/>
            <a:ext cx="346918" cy="51237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AE9B5A4-A360-404E-80B4-087036BC08F5}"/>
              </a:ext>
            </a:extLst>
          </p:cNvPr>
          <p:cNvSpPr/>
          <p:nvPr/>
        </p:nvSpPr>
        <p:spPr>
          <a:xfrm rot="5593777">
            <a:off x="3133179" y="5076014"/>
            <a:ext cx="394026" cy="8349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Triangle isocèle 66">
            <a:extLst>
              <a:ext uri="{FF2B5EF4-FFF2-40B4-BE49-F238E27FC236}">
                <a16:creationId xmlns:a16="http://schemas.microsoft.com/office/drawing/2014/main" id="{9D2005F2-6102-4FF7-85AA-3C6F380304C5}"/>
              </a:ext>
            </a:extLst>
          </p:cNvPr>
          <p:cNvSpPr/>
          <p:nvPr/>
        </p:nvSpPr>
        <p:spPr>
          <a:xfrm rot="10534797">
            <a:off x="2848350" y="5452297"/>
            <a:ext cx="107878" cy="21251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DBF48918-23F4-4416-9320-9B0EEF409184}"/>
              </a:ext>
            </a:extLst>
          </p:cNvPr>
          <p:cNvSpPr/>
          <p:nvPr/>
        </p:nvSpPr>
        <p:spPr>
          <a:xfrm>
            <a:off x="2836333" y="5113897"/>
            <a:ext cx="1347537" cy="349250"/>
          </a:xfrm>
          <a:custGeom>
            <a:avLst/>
            <a:gdLst>
              <a:gd name="connsiteX0" fmla="*/ 0 w 1347537"/>
              <a:gd name="connsiteY0" fmla="*/ 349250 h 349250"/>
              <a:gd name="connsiteX1" fmla="*/ 56147 w 1347537"/>
              <a:gd name="connsiteY1" fmla="*/ 148724 h 349250"/>
              <a:gd name="connsiteX2" fmla="*/ 160421 w 1347537"/>
              <a:gd name="connsiteY2" fmla="*/ 108618 h 349250"/>
              <a:gd name="connsiteX3" fmla="*/ 288758 w 1347537"/>
              <a:gd name="connsiteY3" fmla="*/ 48460 h 349250"/>
              <a:gd name="connsiteX4" fmla="*/ 401052 w 1347537"/>
              <a:gd name="connsiteY4" fmla="*/ 56481 h 349250"/>
              <a:gd name="connsiteX5" fmla="*/ 601579 w 1347537"/>
              <a:gd name="connsiteY5" fmla="*/ 40439 h 349250"/>
              <a:gd name="connsiteX6" fmla="*/ 770021 w 1347537"/>
              <a:gd name="connsiteY6" fmla="*/ 8355 h 349250"/>
              <a:gd name="connsiteX7" fmla="*/ 886326 w 1347537"/>
              <a:gd name="connsiteY7" fmla="*/ 334 h 349250"/>
              <a:gd name="connsiteX8" fmla="*/ 982579 w 1347537"/>
              <a:gd name="connsiteY8" fmla="*/ 16376 h 349250"/>
              <a:gd name="connsiteX9" fmla="*/ 1070810 w 1347537"/>
              <a:gd name="connsiteY9" fmla="*/ 40439 h 349250"/>
              <a:gd name="connsiteX10" fmla="*/ 1219200 w 1347537"/>
              <a:gd name="connsiteY10" fmla="*/ 60492 h 349250"/>
              <a:gd name="connsiteX11" fmla="*/ 1287379 w 1347537"/>
              <a:gd name="connsiteY11" fmla="*/ 56481 h 349250"/>
              <a:gd name="connsiteX12" fmla="*/ 1347537 w 1347537"/>
              <a:gd name="connsiteY12" fmla="*/ 68513 h 349250"/>
              <a:gd name="connsiteX13" fmla="*/ 1347537 w 1347537"/>
              <a:gd name="connsiteY13" fmla="*/ 68513 h 3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7537" h="349250">
                <a:moveTo>
                  <a:pt x="0" y="349250"/>
                </a:moveTo>
                <a:cubicBezTo>
                  <a:pt x="14705" y="269039"/>
                  <a:pt x="29410" y="188829"/>
                  <a:pt x="56147" y="148724"/>
                </a:cubicBezTo>
                <a:cubicBezTo>
                  <a:pt x="82884" y="108619"/>
                  <a:pt x="121653" y="125329"/>
                  <a:pt x="160421" y="108618"/>
                </a:cubicBezTo>
                <a:cubicBezTo>
                  <a:pt x="199190" y="91907"/>
                  <a:pt x="248653" y="57149"/>
                  <a:pt x="288758" y="48460"/>
                </a:cubicBezTo>
                <a:cubicBezTo>
                  <a:pt x="328863" y="39771"/>
                  <a:pt x="348915" y="57818"/>
                  <a:pt x="401052" y="56481"/>
                </a:cubicBezTo>
                <a:cubicBezTo>
                  <a:pt x="453189" y="55144"/>
                  <a:pt x="540084" y="48460"/>
                  <a:pt x="601579" y="40439"/>
                </a:cubicBezTo>
                <a:cubicBezTo>
                  <a:pt x="663074" y="32418"/>
                  <a:pt x="722563" y="15039"/>
                  <a:pt x="770021" y="8355"/>
                </a:cubicBezTo>
                <a:cubicBezTo>
                  <a:pt x="817479" y="1671"/>
                  <a:pt x="850900" y="-1003"/>
                  <a:pt x="886326" y="334"/>
                </a:cubicBezTo>
                <a:cubicBezTo>
                  <a:pt x="921752" y="1671"/>
                  <a:pt x="951832" y="9692"/>
                  <a:pt x="982579" y="16376"/>
                </a:cubicBezTo>
                <a:cubicBezTo>
                  <a:pt x="1013326" y="23060"/>
                  <a:pt x="1031373" y="33086"/>
                  <a:pt x="1070810" y="40439"/>
                </a:cubicBezTo>
                <a:cubicBezTo>
                  <a:pt x="1110247" y="47792"/>
                  <a:pt x="1183105" y="57818"/>
                  <a:pt x="1219200" y="60492"/>
                </a:cubicBezTo>
                <a:cubicBezTo>
                  <a:pt x="1255295" y="63166"/>
                  <a:pt x="1265990" y="55144"/>
                  <a:pt x="1287379" y="56481"/>
                </a:cubicBezTo>
                <a:cubicBezTo>
                  <a:pt x="1308768" y="57818"/>
                  <a:pt x="1347537" y="68513"/>
                  <a:pt x="1347537" y="68513"/>
                </a:cubicBezTo>
                <a:lnTo>
                  <a:pt x="1347537" y="68513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F33B261-0CB9-48FE-88E6-83F48502D94A}"/>
              </a:ext>
            </a:extLst>
          </p:cNvPr>
          <p:cNvSpPr/>
          <p:nvPr/>
        </p:nvSpPr>
        <p:spPr>
          <a:xfrm>
            <a:off x="2809987" y="5390147"/>
            <a:ext cx="61550" cy="231424"/>
          </a:xfrm>
          <a:custGeom>
            <a:avLst/>
            <a:gdLst>
              <a:gd name="connsiteX0" fmla="*/ 61550 w 61550"/>
              <a:gd name="connsiteY0" fmla="*/ 0 h 231424"/>
              <a:gd name="connsiteX1" fmla="*/ 5402 w 61550"/>
              <a:gd name="connsiteY1" fmla="*/ 208548 h 231424"/>
              <a:gd name="connsiteX2" fmla="*/ 5402 w 61550"/>
              <a:gd name="connsiteY2" fmla="*/ 216569 h 2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50" h="231424">
                <a:moveTo>
                  <a:pt x="61550" y="0"/>
                </a:moveTo>
                <a:cubicBezTo>
                  <a:pt x="38155" y="86226"/>
                  <a:pt x="14760" y="172453"/>
                  <a:pt x="5402" y="208548"/>
                </a:cubicBezTo>
                <a:cubicBezTo>
                  <a:pt x="-3956" y="244643"/>
                  <a:pt x="723" y="230606"/>
                  <a:pt x="5402" y="21656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C8D9C53-54EE-43A2-B391-E2C088A83481}"/>
              </a:ext>
            </a:extLst>
          </p:cNvPr>
          <p:cNvSpPr/>
          <p:nvPr/>
        </p:nvSpPr>
        <p:spPr>
          <a:xfrm>
            <a:off x="2809750" y="5452054"/>
            <a:ext cx="123935" cy="227825"/>
          </a:xfrm>
          <a:custGeom>
            <a:avLst/>
            <a:gdLst>
              <a:gd name="connsiteX0" fmla="*/ 34397 w 90544"/>
              <a:gd name="connsiteY0" fmla="*/ 0 h 211072"/>
              <a:gd name="connsiteX1" fmla="*/ 2312 w 90544"/>
              <a:gd name="connsiteY1" fmla="*/ 196516 h 211072"/>
              <a:gd name="connsiteX2" fmla="*/ 90544 w 90544"/>
              <a:gd name="connsiteY2" fmla="*/ 196516 h 211072"/>
              <a:gd name="connsiteX3" fmla="*/ 90544 w 90544"/>
              <a:gd name="connsiteY3" fmla="*/ 196516 h 21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44" h="211072">
                <a:moveTo>
                  <a:pt x="34397" y="0"/>
                </a:moveTo>
                <a:cubicBezTo>
                  <a:pt x="13675" y="81881"/>
                  <a:pt x="-7046" y="163763"/>
                  <a:pt x="2312" y="196516"/>
                </a:cubicBezTo>
                <a:cubicBezTo>
                  <a:pt x="11670" y="229269"/>
                  <a:pt x="90544" y="196516"/>
                  <a:pt x="90544" y="196516"/>
                </a:cubicBezTo>
                <a:lnTo>
                  <a:pt x="90544" y="196516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BFF627F-7D1E-4C2B-B082-06E0AACAA6A2}"/>
              </a:ext>
            </a:extLst>
          </p:cNvPr>
          <p:cNvSpPr/>
          <p:nvPr/>
        </p:nvSpPr>
        <p:spPr>
          <a:xfrm rot="4977103">
            <a:off x="3730734" y="5088651"/>
            <a:ext cx="333445" cy="6012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319F3B-08B0-4A10-B69F-10AEE97D3179}"/>
              </a:ext>
            </a:extLst>
          </p:cNvPr>
          <p:cNvSpPr/>
          <p:nvPr/>
        </p:nvSpPr>
        <p:spPr>
          <a:xfrm rot="2723293">
            <a:off x="4370312" y="5044294"/>
            <a:ext cx="137786" cy="310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DB4AC11-586B-44FF-A3A3-25B60CF4BE7E}"/>
              </a:ext>
            </a:extLst>
          </p:cNvPr>
          <p:cNvSpPr/>
          <p:nvPr/>
        </p:nvSpPr>
        <p:spPr>
          <a:xfrm rot="2121186">
            <a:off x="4666303" y="4921394"/>
            <a:ext cx="64419" cy="23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291454E7-918E-4E8C-BD00-27A61B70C038}"/>
              </a:ext>
            </a:extLst>
          </p:cNvPr>
          <p:cNvSpPr/>
          <p:nvPr/>
        </p:nvSpPr>
        <p:spPr>
          <a:xfrm>
            <a:off x="4318000" y="4288596"/>
            <a:ext cx="609787" cy="1067608"/>
          </a:xfrm>
          <a:custGeom>
            <a:avLst/>
            <a:gdLst>
              <a:gd name="connsiteX0" fmla="*/ 547914 w 609787"/>
              <a:gd name="connsiteY0" fmla="*/ 36661 h 1067608"/>
              <a:gd name="connsiteX1" fmla="*/ 609600 w 609787"/>
              <a:gd name="connsiteY1" fmla="*/ 36661 h 1067608"/>
              <a:gd name="connsiteX2" fmla="*/ 566057 w 609787"/>
              <a:gd name="connsiteY2" fmla="*/ 417661 h 1067608"/>
              <a:gd name="connsiteX3" fmla="*/ 537029 w 609787"/>
              <a:gd name="connsiteY3" fmla="*/ 497490 h 1067608"/>
              <a:gd name="connsiteX4" fmla="*/ 508000 w 609787"/>
              <a:gd name="connsiteY4" fmla="*/ 559175 h 1067608"/>
              <a:gd name="connsiteX5" fmla="*/ 489857 w 609787"/>
              <a:gd name="connsiteY5" fmla="*/ 602718 h 1067608"/>
              <a:gd name="connsiteX6" fmla="*/ 468086 w 609787"/>
              <a:gd name="connsiteY6" fmla="*/ 642633 h 1067608"/>
              <a:gd name="connsiteX7" fmla="*/ 442686 w 609787"/>
              <a:gd name="connsiteY7" fmla="*/ 678918 h 1067608"/>
              <a:gd name="connsiteX8" fmla="*/ 402771 w 609787"/>
              <a:gd name="connsiteY8" fmla="*/ 726090 h 1067608"/>
              <a:gd name="connsiteX9" fmla="*/ 420914 w 609787"/>
              <a:gd name="connsiteY9" fmla="*/ 729718 h 1067608"/>
              <a:gd name="connsiteX10" fmla="*/ 399143 w 609787"/>
              <a:gd name="connsiteY10" fmla="*/ 776890 h 1067608"/>
              <a:gd name="connsiteX11" fmla="*/ 348343 w 609787"/>
              <a:gd name="connsiteY11" fmla="*/ 816804 h 1067608"/>
              <a:gd name="connsiteX12" fmla="*/ 333829 w 609787"/>
              <a:gd name="connsiteY12" fmla="*/ 856718 h 1067608"/>
              <a:gd name="connsiteX13" fmla="*/ 312057 w 609787"/>
              <a:gd name="connsiteY13" fmla="*/ 900261 h 1067608"/>
              <a:gd name="connsiteX14" fmla="*/ 275771 w 609787"/>
              <a:gd name="connsiteY14" fmla="*/ 940175 h 1067608"/>
              <a:gd name="connsiteX15" fmla="*/ 239486 w 609787"/>
              <a:gd name="connsiteY15" fmla="*/ 958318 h 1067608"/>
              <a:gd name="connsiteX16" fmla="*/ 206829 w 609787"/>
              <a:gd name="connsiteY16" fmla="*/ 990975 h 1067608"/>
              <a:gd name="connsiteX17" fmla="*/ 163286 w 609787"/>
              <a:gd name="connsiteY17" fmla="*/ 1038147 h 1067608"/>
              <a:gd name="connsiteX18" fmla="*/ 94343 w 609787"/>
              <a:gd name="connsiteY18" fmla="*/ 1067175 h 1067608"/>
              <a:gd name="connsiteX19" fmla="*/ 32657 w 609787"/>
              <a:gd name="connsiteY19" fmla="*/ 1016375 h 1067608"/>
              <a:gd name="connsiteX20" fmla="*/ 18143 w 609787"/>
              <a:gd name="connsiteY20" fmla="*/ 900261 h 1067608"/>
              <a:gd name="connsiteX21" fmla="*/ 0 w 609787"/>
              <a:gd name="connsiteY21" fmla="*/ 860347 h 1067608"/>
              <a:gd name="connsiteX22" fmla="*/ 0 w 609787"/>
              <a:gd name="connsiteY22" fmla="*/ 860347 h 106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9787" h="1067608">
                <a:moveTo>
                  <a:pt x="547914" y="36661"/>
                </a:moveTo>
                <a:cubicBezTo>
                  <a:pt x="577245" y="4911"/>
                  <a:pt x="606576" y="-26839"/>
                  <a:pt x="609600" y="36661"/>
                </a:cubicBezTo>
                <a:cubicBezTo>
                  <a:pt x="612624" y="100161"/>
                  <a:pt x="578152" y="340856"/>
                  <a:pt x="566057" y="417661"/>
                </a:cubicBezTo>
                <a:cubicBezTo>
                  <a:pt x="553962" y="494466"/>
                  <a:pt x="546705" y="473905"/>
                  <a:pt x="537029" y="497490"/>
                </a:cubicBezTo>
                <a:cubicBezTo>
                  <a:pt x="527353" y="521075"/>
                  <a:pt x="515862" y="541637"/>
                  <a:pt x="508000" y="559175"/>
                </a:cubicBezTo>
                <a:cubicBezTo>
                  <a:pt x="500138" y="576713"/>
                  <a:pt x="496509" y="588808"/>
                  <a:pt x="489857" y="602718"/>
                </a:cubicBezTo>
                <a:cubicBezTo>
                  <a:pt x="483205" y="616628"/>
                  <a:pt x="475948" y="629933"/>
                  <a:pt x="468086" y="642633"/>
                </a:cubicBezTo>
                <a:cubicBezTo>
                  <a:pt x="460224" y="655333"/>
                  <a:pt x="453572" y="665009"/>
                  <a:pt x="442686" y="678918"/>
                </a:cubicBezTo>
                <a:cubicBezTo>
                  <a:pt x="431800" y="692828"/>
                  <a:pt x="406400" y="717623"/>
                  <a:pt x="402771" y="726090"/>
                </a:cubicBezTo>
                <a:cubicBezTo>
                  <a:pt x="399142" y="734557"/>
                  <a:pt x="421519" y="721251"/>
                  <a:pt x="420914" y="729718"/>
                </a:cubicBezTo>
                <a:cubicBezTo>
                  <a:pt x="420309" y="738185"/>
                  <a:pt x="411238" y="762376"/>
                  <a:pt x="399143" y="776890"/>
                </a:cubicBezTo>
                <a:cubicBezTo>
                  <a:pt x="387048" y="791404"/>
                  <a:pt x="359229" y="803499"/>
                  <a:pt x="348343" y="816804"/>
                </a:cubicBezTo>
                <a:cubicBezTo>
                  <a:pt x="337457" y="830109"/>
                  <a:pt x="339877" y="842809"/>
                  <a:pt x="333829" y="856718"/>
                </a:cubicBezTo>
                <a:cubicBezTo>
                  <a:pt x="327781" y="870627"/>
                  <a:pt x="321733" y="886352"/>
                  <a:pt x="312057" y="900261"/>
                </a:cubicBezTo>
                <a:cubicBezTo>
                  <a:pt x="302381" y="914171"/>
                  <a:pt x="287866" y="930499"/>
                  <a:pt x="275771" y="940175"/>
                </a:cubicBezTo>
                <a:cubicBezTo>
                  <a:pt x="263676" y="949851"/>
                  <a:pt x="250976" y="949851"/>
                  <a:pt x="239486" y="958318"/>
                </a:cubicBezTo>
                <a:cubicBezTo>
                  <a:pt x="227996" y="966785"/>
                  <a:pt x="219529" y="977670"/>
                  <a:pt x="206829" y="990975"/>
                </a:cubicBezTo>
                <a:cubicBezTo>
                  <a:pt x="194129" y="1004280"/>
                  <a:pt x="182034" y="1025447"/>
                  <a:pt x="163286" y="1038147"/>
                </a:cubicBezTo>
                <a:cubicBezTo>
                  <a:pt x="144538" y="1050847"/>
                  <a:pt x="116114" y="1070804"/>
                  <a:pt x="94343" y="1067175"/>
                </a:cubicBezTo>
                <a:cubicBezTo>
                  <a:pt x="72572" y="1063546"/>
                  <a:pt x="45357" y="1044194"/>
                  <a:pt x="32657" y="1016375"/>
                </a:cubicBezTo>
                <a:cubicBezTo>
                  <a:pt x="19957" y="988556"/>
                  <a:pt x="23586" y="926266"/>
                  <a:pt x="18143" y="900261"/>
                </a:cubicBezTo>
                <a:cubicBezTo>
                  <a:pt x="12700" y="874256"/>
                  <a:pt x="0" y="860347"/>
                  <a:pt x="0" y="860347"/>
                </a:cubicBezTo>
                <a:lnTo>
                  <a:pt x="0" y="860347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940AA59-2662-43A2-B3A8-BC05DC047908}"/>
              </a:ext>
            </a:extLst>
          </p:cNvPr>
          <p:cNvSpPr/>
          <p:nvPr/>
        </p:nvSpPr>
        <p:spPr>
          <a:xfrm>
            <a:off x="1428173" y="2302329"/>
            <a:ext cx="276424" cy="925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8FA20DF-179F-4F87-BF4E-EB2F78736BD9}"/>
              </a:ext>
            </a:extLst>
          </p:cNvPr>
          <p:cNvSpPr/>
          <p:nvPr/>
        </p:nvSpPr>
        <p:spPr>
          <a:xfrm>
            <a:off x="1416032" y="1847499"/>
            <a:ext cx="183614" cy="45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9EE8CB00-C8E8-4A30-B405-1C618C212959}"/>
              </a:ext>
            </a:extLst>
          </p:cNvPr>
          <p:cNvSpPr/>
          <p:nvPr/>
        </p:nvSpPr>
        <p:spPr>
          <a:xfrm>
            <a:off x="1610039" y="1803400"/>
            <a:ext cx="244160" cy="1631043"/>
          </a:xfrm>
          <a:custGeom>
            <a:avLst/>
            <a:gdLst>
              <a:gd name="connsiteX0" fmla="*/ 1047 w 197016"/>
              <a:gd name="connsiteY0" fmla="*/ 0 h 1605643"/>
              <a:gd name="connsiteX1" fmla="*/ 1047 w 197016"/>
              <a:gd name="connsiteY1" fmla="*/ 87086 h 1605643"/>
              <a:gd name="connsiteX2" fmla="*/ 11932 w 197016"/>
              <a:gd name="connsiteY2" fmla="*/ 146957 h 1605643"/>
              <a:gd name="connsiteX3" fmla="*/ 11932 w 197016"/>
              <a:gd name="connsiteY3" fmla="*/ 217714 h 1605643"/>
              <a:gd name="connsiteX4" fmla="*/ 33704 w 197016"/>
              <a:gd name="connsiteY4" fmla="*/ 283029 h 1605643"/>
              <a:gd name="connsiteX5" fmla="*/ 50032 w 197016"/>
              <a:gd name="connsiteY5" fmla="*/ 326571 h 1605643"/>
              <a:gd name="connsiteX6" fmla="*/ 71804 w 197016"/>
              <a:gd name="connsiteY6" fmla="*/ 375557 h 1605643"/>
              <a:gd name="connsiteX7" fmla="*/ 77247 w 197016"/>
              <a:gd name="connsiteY7" fmla="*/ 440871 h 1605643"/>
              <a:gd name="connsiteX8" fmla="*/ 104461 w 197016"/>
              <a:gd name="connsiteY8" fmla="*/ 484414 h 1605643"/>
              <a:gd name="connsiteX9" fmla="*/ 137118 w 197016"/>
              <a:gd name="connsiteY9" fmla="*/ 517071 h 1605643"/>
              <a:gd name="connsiteX10" fmla="*/ 158890 w 197016"/>
              <a:gd name="connsiteY10" fmla="*/ 576943 h 1605643"/>
              <a:gd name="connsiteX11" fmla="*/ 169775 w 197016"/>
              <a:gd name="connsiteY11" fmla="*/ 647700 h 1605643"/>
              <a:gd name="connsiteX12" fmla="*/ 196990 w 197016"/>
              <a:gd name="connsiteY12" fmla="*/ 767443 h 1605643"/>
              <a:gd name="connsiteX13" fmla="*/ 175218 w 197016"/>
              <a:gd name="connsiteY13" fmla="*/ 1605643 h 1605643"/>
              <a:gd name="connsiteX14" fmla="*/ 175218 w 197016"/>
              <a:gd name="connsiteY14" fmla="*/ 1605643 h 1605643"/>
              <a:gd name="connsiteX15" fmla="*/ 169775 w 197016"/>
              <a:gd name="connsiteY15" fmla="*/ 1605643 h 16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016" h="1605643">
                <a:moveTo>
                  <a:pt x="1047" y="0"/>
                </a:moveTo>
                <a:cubicBezTo>
                  <a:pt x="140" y="31296"/>
                  <a:pt x="-767" y="62593"/>
                  <a:pt x="1047" y="87086"/>
                </a:cubicBezTo>
                <a:cubicBezTo>
                  <a:pt x="2861" y="111579"/>
                  <a:pt x="10118" y="125186"/>
                  <a:pt x="11932" y="146957"/>
                </a:cubicBezTo>
                <a:cubicBezTo>
                  <a:pt x="13746" y="168728"/>
                  <a:pt x="8303" y="195035"/>
                  <a:pt x="11932" y="217714"/>
                </a:cubicBezTo>
                <a:cubicBezTo>
                  <a:pt x="15561" y="240393"/>
                  <a:pt x="27354" y="264886"/>
                  <a:pt x="33704" y="283029"/>
                </a:cubicBezTo>
                <a:cubicBezTo>
                  <a:pt x="40054" y="301172"/>
                  <a:pt x="43682" y="311150"/>
                  <a:pt x="50032" y="326571"/>
                </a:cubicBezTo>
                <a:cubicBezTo>
                  <a:pt x="56382" y="341992"/>
                  <a:pt x="67268" y="356507"/>
                  <a:pt x="71804" y="375557"/>
                </a:cubicBezTo>
                <a:cubicBezTo>
                  <a:pt x="76340" y="394607"/>
                  <a:pt x="71804" y="422728"/>
                  <a:pt x="77247" y="440871"/>
                </a:cubicBezTo>
                <a:cubicBezTo>
                  <a:pt x="82690" y="459014"/>
                  <a:pt x="94483" y="471714"/>
                  <a:pt x="104461" y="484414"/>
                </a:cubicBezTo>
                <a:cubicBezTo>
                  <a:pt x="114439" y="497114"/>
                  <a:pt x="128047" y="501650"/>
                  <a:pt x="137118" y="517071"/>
                </a:cubicBezTo>
                <a:cubicBezTo>
                  <a:pt x="146189" y="532492"/>
                  <a:pt x="153447" y="555172"/>
                  <a:pt x="158890" y="576943"/>
                </a:cubicBezTo>
                <a:cubicBezTo>
                  <a:pt x="164333" y="598715"/>
                  <a:pt x="163425" y="615950"/>
                  <a:pt x="169775" y="647700"/>
                </a:cubicBezTo>
                <a:cubicBezTo>
                  <a:pt x="176125" y="679450"/>
                  <a:pt x="196083" y="607786"/>
                  <a:pt x="196990" y="767443"/>
                </a:cubicBezTo>
                <a:cubicBezTo>
                  <a:pt x="197897" y="927100"/>
                  <a:pt x="175218" y="1605643"/>
                  <a:pt x="175218" y="1605643"/>
                </a:cubicBezTo>
                <a:lnTo>
                  <a:pt x="175218" y="1605643"/>
                </a:lnTo>
                <a:lnTo>
                  <a:pt x="169775" y="160564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CCE23B2-2111-4D72-BF7C-74E784E9A741}"/>
              </a:ext>
            </a:extLst>
          </p:cNvPr>
          <p:cNvSpPr/>
          <p:nvPr/>
        </p:nvSpPr>
        <p:spPr>
          <a:xfrm rot="20997371">
            <a:off x="1474983" y="1834169"/>
            <a:ext cx="183614" cy="552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AB381C30-8DE4-45B6-965B-1449E592C5B6}"/>
              </a:ext>
            </a:extLst>
          </p:cNvPr>
          <p:cNvSpPr/>
          <p:nvPr/>
        </p:nvSpPr>
        <p:spPr>
          <a:xfrm>
            <a:off x="1352556" y="1822394"/>
            <a:ext cx="501643" cy="1614088"/>
          </a:xfrm>
          <a:custGeom>
            <a:avLst/>
            <a:gdLst>
              <a:gd name="connsiteX0" fmla="*/ 500138 w 508604"/>
              <a:gd name="connsiteY0" fmla="*/ 1654851 h 1656890"/>
              <a:gd name="connsiteX1" fmla="*/ 500138 w 508604"/>
              <a:gd name="connsiteY1" fmla="*/ 1540551 h 1656890"/>
              <a:gd name="connsiteX2" fmla="*/ 500138 w 508604"/>
              <a:gd name="connsiteY2" fmla="*/ 1382708 h 1656890"/>
              <a:gd name="connsiteX3" fmla="*/ 472924 w 508604"/>
              <a:gd name="connsiteY3" fmla="*/ 1301065 h 1656890"/>
              <a:gd name="connsiteX4" fmla="*/ 456595 w 508604"/>
              <a:gd name="connsiteY4" fmla="*/ 1181322 h 1656890"/>
              <a:gd name="connsiteX5" fmla="*/ 467481 w 508604"/>
              <a:gd name="connsiteY5" fmla="*/ 1143222 h 1656890"/>
              <a:gd name="connsiteX6" fmla="*/ 451152 w 508604"/>
              <a:gd name="connsiteY6" fmla="*/ 1056137 h 1656890"/>
              <a:gd name="connsiteX7" fmla="*/ 423938 w 508604"/>
              <a:gd name="connsiteY7" fmla="*/ 914622 h 1656890"/>
              <a:gd name="connsiteX8" fmla="*/ 413052 w 508604"/>
              <a:gd name="connsiteY8" fmla="*/ 778551 h 1656890"/>
              <a:gd name="connsiteX9" fmla="*/ 402167 w 508604"/>
              <a:gd name="connsiteY9" fmla="*/ 566279 h 1656890"/>
              <a:gd name="connsiteX10" fmla="*/ 347738 w 508604"/>
              <a:gd name="connsiteY10" fmla="*/ 239708 h 1656890"/>
              <a:gd name="connsiteX11" fmla="*/ 347738 w 508604"/>
              <a:gd name="connsiteY11" fmla="*/ 98194 h 1656890"/>
              <a:gd name="connsiteX12" fmla="*/ 309638 w 508604"/>
              <a:gd name="connsiteY12" fmla="*/ 32879 h 1656890"/>
              <a:gd name="connsiteX13" fmla="*/ 238881 w 508604"/>
              <a:gd name="connsiteY13" fmla="*/ 27437 h 1656890"/>
              <a:gd name="connsiteX14" fmla="*/ 211667 w 508604"/>
              <a:gd name="connsiteY14" fmla="*/ 222 h 1656890"/>
              <a:gd name="connsiteX15" fmla="*/ 146352 w 508604"/>
              <a:gd name="connsiteY15" fmla="*/ 21994 h 1656890"/>
              <a:gd name="connsiteX16" fmla="*/ 119138 w 508604"/>
              <a:gd name="connsiteY16" fmla="*/ 130851 h 1656890"/>
              <a:gd name="connsiteX17" fmla="*/ 26609 w 508604"/>
              <a:gd name="connsiteY17" fmla="*/ 588051 h 1656890"/>
              <a:gd name="connsiteX18" fmla="*/ 4838 w 508604"/>
              <a:gd name="connsiteY18" fmla="*/ 860194 h 1656890"/>
              <a:gd name="connsiteX19" fmla="*/ 4838 w 508604"/>
              <a:gd name="connsiteY19" fmla="*/ 1105122 h 1656890"/>
              <a:gd name="connsiteX20" fmla="*/ 4838 w 508604"/>
              <a:gd name="connsiteY20" fmla="*/ 1257522 h 1656890"/>
              <a:gd name="connsiteX21" fmla="*/ 70152 w 508604"/>
              <a:gd name="connsiteY21" fmla="*/ 1344608 h 1656890"/>
              <a:gd name="connsiteX22" fmla="*/ 119138 w 508604"/>
              <a:gd name="connsiteY22" fmla="*/ 1486122 h 1656890"/>
              <a:gd name="connsiteX23" fmla="*/ 260652 w 508604"/>
              <a:gd name="connsiteY23" fmla="*/ 1545994 h 1656890"/>
              <a:gd name="connsiteX24" fmla="*/ 385838 w 508604"/>
              <a:gd name="connsiteY24" fmla="*/ 1611308 h 1656890"/>
              <a:gd name="connsiteX25" fmla="*/ 500138 w 508604"/>
              <a:gd name="connsiteY25" fmla="*/ 1654851 h 165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8604" h="1656890">
                <a:moveTo>
                  <a:pt x="500138" y="1654851"/>
                </a:moveTo>
                <a:cubicBezTo>
                  <a:pt x="519188" y="1643058"/>
                  <a:pt x="500138" y="1540551"/>
                  <a:pt x="500138" y="1540551"/>
                </a:cubicBezTo>
                <a:cubicBezTo>
                  <a:pt x="500138" y="1495194"/>
                  <a:pt x="504674" y="1422622"/>
                  <a:pt x="500138" y="1382708"/>
                </a:cubicBezTo>
                <a:cubicBezTo>
                  <a:pt x="495602" y="1342794"/>
                  <a:pt x="480181" y="1334629"/>
                  <a:pt x="472924" y="1301065"/>
                </a:cubicBezTo>
                <a:cubicBezTo>
                  <a:pt x="465667" y="1267501"/>
                  <a:pt x="457502" y="1207629"/>
                  <a:pt x="456595" y="1181322"/>
                </a:cubicBezTo>
                <a:cubicBezTo>
                  <a:pt x="455688" y="1155015"/>
                  <a:pt x="468388" y="1164086"/>
                  <a:pt x="467481" y="1143222"/>
                </a:cubicBezTo>
                <a:cubicBezTo>
                  <a:pt x="466574" y="1122358"/>
                  <a:pt x="458409" y="1094237"/>
                  <a:pt x="451152" y="1056137"/>
                </a:cubicBezTo>
                <a:cubicBezTo>
                  <a:pt x="443895" y="1018037"/>
                  <a:pt x="430288" y="960886"/>
                  <a:pt x="423938" y="914622"/>
                </a:cubicBezTo>
                <a:cubicBezTo>
                  <a:pt x="417588" y="868358"/>
                  <a:pt x="416680" y="836608"/>
                  <a:pt x="413052" y="778551"/>
                </a:cubicBezTo>
                <a:cubicBezTo>
                  <a:pt x="409424" y="720494"/>
                  <a:pt x="413053" y="656086"/>
                  <a:pt x="402167" y="566279"/>
                </a:cubicBezTo>
                <a:cubicBezTo>
                  <a:pt x="391281" y="476472"/>
                  <a:pt x="356809" y="317722"/>
                  <a:pt x="347738" y="239708"/>
                </a:cubicBezTo>
                <a:cubicBezTo>
                  <a:pt x="338667" y="161694"/>
                  <a:pt x="354088" y="132665"/>
                  <a:pt x="347738" y="98194"/>
                </a:cubicBezTo>
                <a:cubicBezTo>
                  <a:pt x="341388" y="63723"/>
                  <a:pt x="327781" y="44672"/>
                  <a:pt x="309638" y="32879"/>
                </a:cubicBezTo>
                <a:cubicBezTo>
                  <a:pt x="291495" y="21086"/>
                  <a:pt x="255209" y="32880"/>
                  <a:pt x="238881" y="27437"/>
                </a:cubicBezTo>
                <a:cubicBezTo>
                  <a:pt x="222553" y="21994"/>
                  <a:pt x="227088" y="1129"/>
                  <a:pt x="211667" y="222"/>
                </a:cubicBezTo>
                <a:cubicBezTo>
                  <a:pt x="196246" y="-685"/>
                  <a:pt x="161773" y="223"/>
                  <a:pt x="146352" y="21994"/>
                </a:cubicBezTo>
                <a:cubicBezTo>
                  <a:pt x="130931" y="43765"/>
                  <a:pt x="139095" y="36508"/>
                  <a:pt x="119138" y="130851"/>
                </a:cubicBezTo>
                <a:cubicBezTo>
                  <a:pt x="99181" y="225194"/>
                  <a:pt x="45659" y="466494"/>
                  <a:pt x="26609" y="588051"/>
                </a:cubicBezTo>
                <a:cubicBezTo>
                  <a:pt x="7559" y="709608"/>
                  <a:pt x="8466" y="774016"/>
                  <a:pt x="4838" y="860194"/>
                </a:cubicBezTo>
                <a:cubicBezTo>
                  <a:pt x="1210" y="946372"/>
                  <a:pt x="4838" y="1105122"/>
                  <a:pt x="4838" y="1105122"/>
                </a:cubicBezTo>
                <a:cubicBezTo>
                  <a:pt x="4838" y="1171343"/>
                  <a:pt x="-6048" y="1217608"/>
                  <a:pt x="4838" y="1257522"/>
                </a:cubicBezTo>
                <a:cubicBezTo>
                  <a:pt x="15724" y="1297436"/>
                  <a:pt x="51102" y="1306508"/>
                  <a:pt x="70152" y="1344608"/>
                </a:cubicBezTo>
                <a:cubicBezTo>
                  <a:pt x="89202" y="1382708"/>
                  <a:pt x="87388" y="1452558"/>
                  <a:pt x="119138" y="1486122"/>
                </a:cubicBezTo>
                <a:cubicBezTo>
                  <a:pt x="150888" y="1519686"/>
                  <a:pt x="216202" y="1525130"/>
                  <a:pt x="260652" y="1545994"/>
                </a:cubicBezTo>
                <a:cubicBezTo>
                  <a:pt x="305102" y="1566858"/>
                  <a:pt x="347738" y="1598608"/>
                  <a:pt x="385838" y="1611308"/>
                </a:cubicBezTo>
                <a:cubicBezTo>
                  <a:pt x="423938" y="1624008"/>
                  <a:pt x="481088" y="1666644"/>
                  <a:pt x="500138" y="16548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8F5DD8-4187-48BB-9E28-2699602B1C03}"/>
              </a:ext>
            </a:extLst>
          </p:cNvPr>
          <p:cNvSpPr/>
          <p:nvPr/>
        </p:nvSpPr>
        <p:spPr>
          <a:xfrm rot="390607">
            <a:off x="1325084" y="2132757"/>
            <a:ext cx="217680" cy="35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5ADCBF6-27DE-413C-804C-C97E5AD742E7}"/>
              </a:ext>
            </a:extLst>
          </p:cNvPr>
          <p:cNvSpPr/>
          <p:nvPr/>
        </p:nvSpPr>
        <p:spPr>
          <a:xfrm rot="225446">
            <a:off x="1292790" y="2440619"/>
            <a:ext cx="217680" cy="35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76B3696-E144-439B-84FE-F4E35D722459}"/>
              </a:ext>
            </a:extLst>
          </p:cNvPr>
          <p:cNvSpPr/>
          <p:nvPr/>
        </p:nvSpPr>
        <p:spPr>
          <a:xfrm>
            <a:off x="1280275" y="2782264"/>
            <a:ext cx="141827" cy="193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5CC1D2-C0C2-4FA0-AF69-D89F1780EB90}"/>
              </a:ext>
            </a:extLst>
          </p:cNvPr>
          <p:cNvSpPr/>
          <p:nvPr/>
        </p:nvSpPr>
        <p:spPr>
          <a:xfrm rot="20658632">
            <a:off x="1290165" y="2934253"/>
            <a:ext cx="217680" cy="159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2573AD9-5353-44B8-87C5-1FDC4BD97D6B}"/>
              </a:ext>
            </a:extLst>
          </p:cNvPr>
          <p:cNvSpPr/>
          <p:nvPr/>
        </p:nvSpPr>
        <p:spPr>
          <a:xfrm rot="19549089">
            <a:off x="1337329" y="3045828"/>
            <a:ext cx="217680" cy="122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172F121-D700-41D6-A010-37EEC0E2F374}"/>
              </a:ext>
            </a:extLst>
          </p:cNvPr>
          <p:cNvSpPr/>
          <p:nvPr/>
        </p:nvSpPr>
        <p:spPr>
          <a:xfrm rot="18113867">
            <a:off x="1492640" y="3049312"/>
            <a:ext cx="217680" cy="35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82487E2-2C8D-4015-97FA-10A2AF28EB44}"/>
              </a:ext>
            </a:extLst>
          </p:cNvPr>
          <p:cNvSpPr/>
          <p:nvPr/>
        </p:nvSpPr>
        <p:spPr>
          <a:xfrm rot="1600870">
            <a:off x="1624311" y="3332964"/>
            <a:ext cx="187420" cy="78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45000B3-06B5-4761-9D43-4F4B5B4C0412}"/>
              </a:ext>
            </a:extLst>
          </p:cNvPr>
          <p:cNvSpPr/>
          <p:nvPr/>
        </p:nvSpPr>
        <p:spPr>
          <a:xfrm rot="648503">
            <a:off x="1368146" y="1848771"/>
            <a:ext cx="118201" cy="35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8B5922-05FB-42EE-B9D4-81A58EE322E0}"/>
              </a:ext>
            </a:extLst>
          </p:cNvPr>
          <p:cNvSpPr/>
          <p:nvPr/>
        </p:nvSpPr>
        <p:spPr>
          <a:xfrm rot="1105559">
            <a:off x="1439061" y="1787348"/>
            <a:ext cx="162310" cy="156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A27DDD9-63E6-4D03-974A-3CA15CACAB18}"/>
              </a:ext>
            </a:extLst>
          </p:cNvPr>
          <p:cNvSpPr/>
          <p:nvPr/>
        </p:nvSpPr>
        <p:spPr>
          <a:xfrm rot="1334759">
            <a:off x="1421815" y="1762236"/>
            <a:ext cx="73381" cy="11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048ABE91-7A9C-47ED-A7C3-1AF5226118CE}"/>
              </a:ext>
            </a:extLst>
          </p:cNvPr>
          <p:cNvSpPr/>
          <p:nvPr/>
        </p:nvSpPr>
        <p:spPr>
          <a:xfrm>
            <a:off x="5827059" y="5168153"/>
            <a:ext cx="318247" cy="58271"/>
          </a:xfrm>
          <a:custGeom>
            <a:avLst/>
            <a:gdLst>
              <a:gd name="connsiteX0" fmla="*/ 318247 w 318247"/>
              <a:gd name="connsiteY0" fmla="*/ 58271 h 58271"/>
              <a:gd name="connsiteX1" fmla="*/ 246529 w 318247"/>
              <a:gd name="connsiteY1" fmla="*/ 44823 h 58271"/>
              <a:gd name="connsiteX2" fmla="*/ 161365 w 318247"/>
              <a:gd name="connsiteY2" fmla="*/ 49306 h 58271"/>
              <a:gd name="connsiteX3" fmla="*/ 107576 w 318247"/>
              <a:gd name="connsiteY3" fmla="*/ 26894 h 58271"/>
              <a:gd name="connsiteX4" fmla="*/ 53788 w 318247"/>
              <a:gd name="connsiteY4" fmla="*/ 4482 h 58271"/>
              <a:gd name="connsiteX5" fmla="*/ 0 w 318247"/>
              <a:gd name="connsiteY5" fmla="*/ 0 h 58271"/>
              <a:gd name="connsiteX6" fmla="*/ 0 w 318247"/>
              <a:gd name="connsiteY6" fmla="*/ 0 h 5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247" h="58271">
                <a:moveTo>
                  <a:pt x="318247" y="58271"/>
                </a:moveTo>
                <a:cubicBezTo>
                  <a:pt x="295461" y="52294"/>
                  <a:pt x="272676" y="46317"/>
                  <a:pt x="246529" y="44823"/>
                </a:cubicBezTo>
                <a:cubicBezTo>
                  <a:pt x="220382" y="43329"/>
                  <a:pt x="184524" y="52294"/>
                  <a:pt x="161365" y="49306"/>
                </a:cubicBezTo>
                <a:cubicBezTo>
                  <a:pt x="138206" y="46318"/>
                  <a:pt x="125505" y="34365"/>
                  <a:pt x="107576" y="26894"/>
                </a:cubicBezTo>
                <a:cubicBezTo>
                  <a:pt x="89646" y="19423"/>
                  <a:pt x="71717" y="8964"/>
                  <a:pt x="53788" y="4482"/>
                </a:cubicBezTo>
                <a:cubicBezTo>
                  <a:pt x="35859" y="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619AED5F-EBB9-4DBE-9FFC-2CA46247D8F9}"/>
              </a:ext>
            </a:extLst>
          </p:cNvPr>
          <p:cNvSpPr/>
          <p:nvPr/>
        </p:nvSpPr>
        <p:spPr>
          <a:xfrm>
            <a:off x="2540000" y="1259347"/>
            <a:ext cx="477495" cy="45719"/>
          </a:xfrm>
          <a:custGeom>
            <a:avLst/>
            <a:gdLst>
              <a:gd name="connsiteX0" fmla="*/ 0 w 527842"/>
              <a:gd name="connsiteY0" fmla="*/ 31570 h 31570"/>
              <a:gd name="connsiteX1" fmla="*/ 484094 w 527842"/>
              <a:gd name="connsiteY1" fmla="*/ 4676 h 31570"/>
              <a:gd name="connsiteX2" fmla="*/ 475129 w 527842"/>
              <a:gd name="connsiteY2" fmla="*/ 193 h 3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842" h="31570">
                <a:moveTo>
                  <a:pt x="0" y="31570"/>
                </a:moveTo>
                <a:lnTo>
                  <a:pt x="484094" y="4676"/>
                </a:lnTo>
                <a:cubicBezTo>
                  <a:pt x="563282" y="-554"/>
                  <a:pt x="519205" y="-181"/>
                  <a:pt x="475129" y="1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385EC849-26DF-47B3-A6D5-A7EB3B11122E}"/>
              </a:ext>
            </a:extLst>
          </p:cNvPr>
          <p:cNvSpPr/>
          <p:nvPr/>
        </p:nvSpPr>
        <p:spPr>
          <a:xfrm>
            <a:off x="3146612" y="1259043"/>
            <a:ext cx="1713881" cy="1956622"/>
          </a:xfrm>
          <a:custGeom>
            <a:avLst/>
            <a:gdLst>
              <a:gd name="connsiteX0" fmla="*/ 0 w 1740945"/>
              <a:gd name="connsiteY0" fmla="*/ 13946 h 1996549"/>
              <a:gd name="connsiteX1" fmla="*/ 228600 w 1740945"/>
              <a:gd name="connsiteY1" fmla="*/ 13946 h 1996549"/>
              <a:gd name="connsiteX2" fmla="*/ 372035 w 1740945"/>
              <a:gd name="connsiteY2" fmla="*/ 13946 h 1996549"/>
              <a:gd name="connsiteX3" fmla="*/ 421341 w 1740945"/>
              <a:gd name="connsiteY3" fmla="*/ 18429 h 1996549"/>
              <a:gd name="connsiteX4" fmla="*/ 475129 w 1740945"/>
              <a:gd name="connsiteY4" fmla="*/ 499 h 1996549"/>
              <a:gd name="connsiteX5" fmla="*/ 528917 w 1740945"/>
              <a:gd name="connsiteY5" fmla="*/ 4982 h 1996549"/>
              <a:gd name="connsiteX6" fmla="*/ 578223 w 1740945"/>
              <a:gd name="connsiteY6" fmla="*/ 4982 h 1996549"/>
              <a:gd name="connsiteX7" fmla="*/ 632012 w 1740945"/>
              <a:gd name="connsiteY7" fmla="*/ 27393 h 1996549"/>
              <a:gd name="connsiteX8" fmla="*/ 685800 w 1740945"/>
              <a:gd name="connsiteY8" fmla="*/ 81182 h 1996549"/>
              <a:gd name="connsiteX9" fmla="*/ 721659 w 1740945"/>
              <a:gd name="connsiteY9" fmla="*/ 139452 h 1996549"/>
              <a:gd name="connsiteX10" fmla="*/ 788894 w 1740945"/>
              <a:gd name="connsiteY10" fmla="*/ 273923 h 1996549"/>
              <a:gd name="connsiteX11" fmla="*/ 887506 w 1740945"/>
              <a:gd name="connsiteY11" fmla="*/ 515970 h 1996549"/>
              <a:gd name="connsiteX12" fmla="*/ 986117 w 1740945"/>
              <a:gd name="connsiteY12" fmla="*/ 735605 h 1996549"/>
              <a:gd name="connsiteX13" fmla="*/ 1349188 w 1740945"/>
              <a:gd name="connsiteY13" fmla="*/ 1349687 h 1996549"/>
              <a:gd name="connsiteX14" fmla="*/ 1501588 w 1740945"/>
              <a:gd name="connsiteY14" fmla="*/ 1623111 h 1996549"/>
              <a:gd name="connsiteX15" fmla="*/ 1721223 w 1740945"/>
              <a:gd name="connsiteY15" fmla="*/ 1963770 h 1996549"/>
              <a:gd name="connsiteX16" fmla="*/ 1716741 w 1740945"/>
              <a:gd name="connsiteY16" fmla="*/ 1963770 h 199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0945" h="1996549">
                <a:moveTo>
                  <a:pt x="0" y="13946"/>
                </a:moveTo>
                <a:lnTo>
                  <a:pt x="228600" y="13946"/>
                </a:lnTo>
                <a:lnTo>
                  <a:pt x="372035" y="13946"/>
                </a:lnTo>
                <a:cubicBezTo>
                  <a:pt x="404158" y="14693"/>
                  <a:pt x="404159" y="20670"/>
                  <a:pt x="421341" y="18429"/>
                </a:cubicBezTo>
                <a:cubicBezTo>
                  <a:pt x="438523" y="16188"/>
                  <a:pt x="457200" y="2740"/>
                  <a:pt x="475129" y="499"/>
                </a:cubicBezTo>
                <a:cubicBezTo>
                  <a:pt x="493058" y="-1742"/>
                  <a:pt x="511735" y="4235"/>
                  <a:pt x="528917" y="4982"/>
                </a:cubicBezTo>
                <a:cubicBezTo>
                  <a:pt x="546099" y="5729"/>
                  <a:pt x="561041" y="1247"/>
                  <a:pt x="578223" y="4982"/>
                </a:cubicBezTo>
                <a:cubicBezTo>
                  <a:pt x="595406" y="8717"/>
                  <a:pt x="614083" y="14693"/>
                  <a:pt x="632012" y="27393"/>
                </a:cubicBezTo>
                <a:cubicBezTo>
                  <a:pt x="649941" y="40093"/>
                  <a:pt x="670859" y="62505"/>
                  <a:pt x="685800" y="81182"/>
                </a:cubicBezTo>
                <a:cubicBezTo>
                  <a:pt x="700741" y="99859"/>
                  <a:pt x="704477" y="107329"/>
                  <a:pt x="721659" y="139452"/>
                </a:cubicBezTo>
                <a:cubicBezTo>
                  <a:pt x="738841" y="171575"/>
                  <a:pt x="761253" y="211170"/>
                  <a:pt x="788894" y="273923"/>
                </a:cubicBezTo>
                <a:cubicBezTo>
                  <a:pt x="816535" y="336676"/>
                  <a:pt x="854636" y="439023"/>
                  <a:pt x="887506" y="515970"/>
                </a:cubicBezTo>
                <a:cubicBezTo>
                  <a:pt x="920376" y="592917"/>
                  <a:pt x="909170" y="596652"/>
                  <a:pt x="986117" y="735605"/>
                </a:cubicBezTo>
                <a:cubicBezTo>
                  <a:pt x="1063064" y="874558"/>
                  <a:pt x="1263276" y="1201769"/>
                  <a:pt x="1349188" y="1349687"/>
                </a:cubicBezTo>
                <a:cubicBezTo>
                  <a:pt x="1435100" y="1497605"/>
                  <a:pt x="1439582" y="1520764"/>
                  <a:pt x="1501588" y="1623111"/>
                </a:cubicBezTo>
                <a:cubicBezTo>
                  <a:pt x="1563594" y="1725458"/>
                  <a:pt x="1685364" y="1906994"/>
                  <a:pt x="1721223" y="1963770"/>
                </a:cubicBezTo>
                <a:cubicBezTo>
                  <a:pt x="1757082" y="2020546"/>
                  <a:pt x="1736911" y="1992158"/>
                  <a:pt x="1716741" y="196377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E37E46CF-19F2-4625-9941-A1757691C808}"/>
              </a:ext>
            </a:extLst>
          </p:cNvPr>
          <p:cNvSpPr/>
          <p:nvPr/>
        </p:nvSpPr>
        <p:spPr>
          <a:xfrm>
            <a:off x="4723405" y="3903943"/>
            <a:ext cx="1834570" cy="1147732"/>
          </a:xfrm>
          <a:custGeom>
            <a:avLst/>
            <a:gdLst>
              <a:gd name="connsiteX0" fmla="*/ 995 w 1834570"/>
              <a:gd name="connsiteY0" fmla="*/ 421528 h 1147732"/>
              <a:gd name="connsiteX1" fmla="*/ 9960 w 1834570"/>
              <a:gd name="connsiteY1" fmla="*/ 529104 h 1147732"/>
              <a:gd name="connsiteX2" fmla="*/ 72713 w 1834570"/>
              <a:gd name="connsiteY2" fmla="*/ 560481 h 1147732"/>
              <a:gd name="connsiteX3" fmla="*/ 220630 w 1834570"/>
              <a:gd name="connsiteY3" fmla="*/ 685986 h 1147732"/>
              <a:gd name="connsiteX4" fmla="*/ 373030 w 1834570"/>
              <a:gd name="connsiteY4" fmla="*/ 829422 h 1147732"/>
              <a:gd name="connsiteX5" fmla="*/ 592666 w 1834570"/>
              <a:gd name="connsiteY5" fmla="*/ 990786 h 1147732"/>
              <a:gd name="connsiteX6" fmla="*/ 713689 w 1834570"/>
              <a:gd name="connsiteY6" fmla="*/ 1049057 h 1147732"/>
              <a:gd name="connsiteX7" fmla="*/ 991595 w 1834570"/>
              <a:gd name="connsiteY7" fmla="*/ 1071469 h 1147732"/>
              <a:gd name="connsiteX8" fmla="*/ 1260536 w 1834570"/>
              <a:gd name="connsiteY8" fmla="*/ 1129739 h 1147732"/>
              <a:gd name="connsiteX9" fmla="*/ 1417419 w 1834570"/>
              <a:gd name="connsiteY9" fmla="*/ 1120775 h 1147732"/>
              <a:gd name="connsiteX10" fmla="*/ 1511548 w 1834570"/>
              <a:gd name="connsiteY10" fmla="*/ 1147669 h 1147732"/>
              <a:gd name="connsiteX11" fmla="*/ 1614642 w 1834570"/>
              <a:gd name="connsiteY11" fmla="*/ 1111810 h 1147732"/>
              <a:gd name="connsiteX12" fmla="*/ 1713254 w 1834570"/>
              <a:gd name="connsiteY12" fmla="*/ 1044575 h 1147732"/>
              <a:gd name="connsiteX13" fmla="*/ 1811866 w 1834570"/>
              <a:gd name="connsiteY13" fmla="*/ 981822 h 1147732"/>
              <a:gd name="connsiteX14" fmla="*/ 1834277 w 1834570"/>
              <a:gd name="connsiteY14" fmla="*/ 878728 h 1147732"/>
              <a:gd name="connsiteX15" fmla="*/ 1802901 w 1834570"/>
              <a:gd name="connsiteY15" fmla="*/ 820457 h 1147732"/>
              <a:gd name="connsiteX16" fmla="*/ 1744630 w 1834570"/>
              <a:gd name="connsiteY16" fmla="*/ 744257 h 1147732"/>
              <a:gd name="connsiteX17" fmla="*/ 1668430 w 1834570"/>
              <a:gd name="connsiteY17" fmla="*/ 641163 h 1147732"/>
              <a:gd name="connsiteX18" fmla="*/ 1583266 w 1834570"/>
              <a:gd name="connsiteY18" fmla="*/ 573928 h 1147732"/>
              <a:gd name="connsiteX19" fmla="*/ 1524995 w 1834570"/>
              <a:gd name="connsiteY19" fmla="*/ 493245 h 1147732"/>
              <a:gd name="connsiteX20" fmla="*/ 1403971 w 1834570"/>
              <a:gd name="connsiteY20" fmla="*/ 457386 h 1147732"/>
              <a:gd name="connsiteX21" fmla="*/ 1211230 w 1834570"/>
              <a:gd name="connsiteY21" fmla="*/ 470833 h 1147732"/>
              <a:gd name="connsiteX22" fmla="*/ 1135030 w 1834570"/>
              <a:gd name="connsiteY22" fmla="*/ 479798 h 1147732"/>
              <a:gd name="connsiteX23" fmla="*/ 848160 w 1834570"/>
              <a:gd name="connsiteY23" fmla="*/ 497728 h 1147732"/>
              <a:gd name="connsiteX24" fmla="*/ 700242 w 1834570"/>
              <a:gd name="connsiteY24" fmla="*/ 439457 h 1147732"/>
              <a:gd name="connsiteX25" fmla="*/ 574736 w 1834570"/>
              <a:gd name="connsiteY25" fmla="*/ 390151 h 1147732"/>
              <a:gd name="connsiteX26" fmla="*/ 525430 w 1834570"/>
              <a:gd name="connsiteY26" fmla="*/ 291539 h 1147732"/>
              <a:gd name="connsiteX27" fmla="*/ 467160 w 1834570"/>
              <a:gd name="connsiteY27" fmla="*/ 148104 h 1147732"/>
              <a:gd name="connsiteX28" fmla="*/ 301313 w 1834570"/>
              <a:gd name="connsiteY28" fmla="*/ 62939 h 1147732"/>
              <a:gd name="connsiteX29" fmla="*/ 252007 w 1834570"/>
              <a:gd name="connsiteY29" fmla="*/ 22598 h 1147732"/>
              <a:gd name="connsiteX30" fmla="*/ 193736 w 1834570"/>
              <a:gd name="connsiteY30" fmla="*/ 4669 h 1147732"/>
              <a:gd name="connsiteX31" fmla="*/ 108571 w 1834570"/>
              <a:gd name="connsiteY31" fmla="*/ 186 h 1147732"/>
              <a:gd name="connsiteX32" fmla="*/ 59266 w 1834570"/>
              <a:gd name="connsiteY32" fmla="*/ 9151 h 1147732"/>
              <a:gd name="connsiteX33" fmla="*/ 18924 w 1834570"/>
              <a:gd name="connsiteY33" fmla="*/ 9151 h 1147732"/>
              <a:gd name="connsiteX34" fmla="*/ 27889 w 1834570"/>
              <a:gd name="connsiteY34" fmla="*/ 49492 h 1147732"/>
              <a:gd name="connsiteX35" fmla="*/ 32371 w 1834570"/>
              <a:gd name="connsiteY35" fmla="*/ 98798 h 1147732"/>
              <a:gd name="connsiteX36" fmla="*/ 36854 w 1834570"/>
              <a:gd name="connsiteY36" fmla="*/ 112245 h 1147732"/>
              <a:gd name="connsiteX37" fmla="*/ 54783 w 1834570"/>
              <a:gd name="connsiteY37" fmla="*/ 139139 h 1147732"/>
              <a:gd name="connsiteX38" fmla="*/ 68230 w 1834570"/>
              <a:gd name="connsiteY38" fmla="*/ 161551 h 1147732"/>
              <a:gd name="connsiteX39" fmla="*/ 72713 w 1834570"/>
              <a:gd name="connsiteY39" fmla="*/ 188445 h 1147732"/>
              <a:gd name="connsiteX40" fmla="*/ 86160 w 1834570"/>
              <a:gd name="connsiteY40" fmla="*/ 210857 h 1147732"/>
              <a:gd name="connsiteX41" fmla="*/ 95124 w 1834570"/>
              <a:gd name="connsiteY41" fmla="*/ 242233 h 1147732"/>
              <a:gd name="connsiteX42" fmla="*/ 108571 w 1834570"/>
              <a:gd name="connsiteY42" fmla="*/ 269128 h 1147732"/>
              <a:gd name="connsiteX43" fmla="*/ 117536 w 1834570"/>
              <a:gd name="connsiteY43" fmla="*/ 291539 h 1147732"/>
              <a:gd name="connsiteX44" fmla="*/ 122019 w 1834570"/>
              <a:gd name="connsiteY44" fmla="*/ 322916 h 1147732"/>
              <a:gd name="connsiteX45" fmla="*/ 139948 w 1834570"/>
              <a:gd name="connsiteY45" fmla="*/ 336363 h 1147732"/>
              <a:gd name="connsiteX46" fmla="*/ 153395 w 1834570"/>
              <a:gd name="connsiteY46" fmla="*/ 372222 h 1147732"/>
              <a:gd name="connsiteX47" fmla="*/ 157877 w 1834570"/>
              <a:gd name="connsiteY47" fmla="*/ 403598 h 1147732"/>
              <a:gd name="connsiteX48" fmla="*/ 157877 w 1834570"/>
              <a:gd name="connsiteY48" fmla="*/ 408081 h 1147732"/>
              <a:gd name="connsiteX49" fmla="*/ 122019 w 1834570"/>
              <a:gd name="connsiteY49" fmla="*/ 417045 h 1147732"/>
              <a:gd name="connsiteX50" fmla="*/ 72713 w 1834570"/>
              <a:gd name="connsiteY50" fmla="*/ 417045 h 1147732"/>
              <a:gd name="connsiteX51" fmla="*/ 995 w 1834570"/>
              <a:gd name="connsiteY51" fmla="*/ 421528 h 114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834570" h="1147732">
                <a:moveTo>
                  <a:pt x="995" y="421528"/>
                </a:moveTo>
                <a:cubicBezTo>
                  <a:pt x="-499" y="463736"/>
                  <a:pt x="-1993" y="505945"/>
                  <a:pt x="9960" y="529104"/>
                </a:cubicBezTo>
                <a:cubicBezTo>
                  <a:pt x="21913" y="552263"/>
                  <a:pt x="37601" y="534334"/>
                  <a:pt x="72713" y="560481"/>
                </a:cubicBezTo>
                <a:cubicBezTo>
                  <a:pt x="107825" y="586628"/>
                  <a:pt x="170577" y="641163"/>
                  <a:pt x="220630" y="685986"/>
                </a:cubicBezTo>
                <a:cubicBezTo>
                  <a:pt x="270683" y="730809"/>
                  <a:pt x="311024" y="778622"/>
                  <a:pt x="373030" y="829422"/>
                </a:cubicBezTo>
                <a:cubicBezTo>
                  <a:pt x="435036" y="880222"/>
                  <a:pt x="535890" y="954180"/>
                  <a:pt x="592666" y="990786"/>
                </a:cubicBezTo>
                <a:cubicBezTo>
                  <a:pt x="649443" y="1027392"/>
                  <a:pt x="647201" y="1035610"/>
                  <a:pt x="713689" y="1049057"/>
                </a:cubicBezTo>
                <a:cubicBezTo>
                  <a:pt x="780177" y="1062504"/>
                  <a:pt x="900454" y="1058022"/>
                  <a:pt x="991595" y="1071469"/>
                </a:cubicBezTo>
                <a:cubicBezTo>
                  <a:pt x="1082736" y="1084916"/>
                  <a:pt x="1189565" y="1121521"/>
                  <a:pt x="1260536" y="1129739"/>
                </a:cubicBezTo>
                <a:cubicBezTo>
                  <a:pt x="1331507" y="1137957"/>
                  <a:pt x="1375584" y="1117787"/>
                  <a:pt x="1417419" y="1120775"/>
                </a:cubicBezTo>
                <a:cubicBezTo>
                  <a:pt x="1459254" y="1123763"/>
                  <a:pt x="1478678" y="1149163"/>
                  <a:pt x="1511548" y="1147669"/>
                </a:cubicBezTo>
                <a:cubicBezTo>
                  <a:pt x="1544419" y="1146175"/>
                  <a:pt x="1581024" y="1128992"/>
                  <a:pt x="1614642" y="1111810"/>
                </a:cubicBezTo>
                <a:cubicBezTo>
                  <a:pt x="1648260" y="1094628"/>
                  <a:pt x="1713254" y="1044575"/>
                  <a:pt x="1713254" y="1044575"/>
                </a:cubicBezTo>
                <a:cubicBezTo>
                  <a:pt x="1746125" y="1022910"/>
                  <a:pt x="1791696" y="1009463"/>
                  <a:pt x="1811866" y="981822"/>
                </a:cubicBezTo>
                <a:cubicBezTo>
                  <a:pt x="1832036" y="954181"/>
                  <a:pt x="1835771" y="905622"/>
                  <a:pt x="1834277" y="878728"/>
                </a:cubicBezTo>
                <a:cubicBezTo>
                  <a:pt x="1832783" y="851834"/>
                  <a:pt x="1817842" y="842869"/>
                  <a:pt x="1802901" y="820457"/>
                </a:cubicBezTo>
                <a:cubicBezTo>
                  <a:pt x="1787960" y="798045"/>
                  <a:pt x="1767042" y="774139"/>
                  <a:pt x="1744630" y="744257"/>
                </a:cubicBezTo>
                <a:cubicBezTo>
                  <a:pt x="1722218" y="714375"/>
                  <a:pt x="1695324" y="669551"/>
                  <a:pt x="1668430" y="641163"/>
                </a:cubicBezTo>
                <a:cubicBezTo>
                  <a:pt x="1641536" y="612775"/>
                  <a:pt x="1607172" y="598581"/>
                  <a:pt x="1583266" y="573928"/>
                </a:cubicBezTo>
                <a:cubicBezTo>
                  <a:pt x="1559360" y="549275"/>
                  <a:pt x="1554877" y="512669"/>
                  <a:pt x="1524995" y="493245"/>
                </a:cubicBezTo>
                <a:cubicBezTo>
                  <a:pt x="1495113" y="473821"/>
                  <a:pt x="1456265" y="461121"/>
                  <a:pt x="1403971" y="457386"/>
                </a:cubicBezTo>
                <a:lnTo>
                  <a:pt x="1211230" y="470833"/>
                </a:lnTo>
                <a:cubicBezTo>
                  <a:pt x="1166407" y="474568"/>
                  <a:pt x="1195542" y="475316"/>
                  <a:pt x="1135030" y="479798"/>
                </a:cubicBezTo>
                <a:cubicBezTo>
                  <a:pt x="1074518" y="484280"/>
                  <a:pt x="920625" y="504451"/>
                  <a:pt x="848160" y="497728"/>
                </a:cubicBezTo>
                <a:cubicBezTo>
                  <a:pt x="775695" y="491005"/>
                  <a:pt x="700242" y="439457"/>
                  <a:pt x="700242" y="439457"/>
                </a:cubicBezTo>
                <a:cubicBezTo>
                  <a:pt x="654672" y="421528"/>
                  <a:pt x="603871" y="414804"/>
                  <a:pt x="574736" y="390151"/>
                </a:cubicBezTo>
                <a:cubicBezTo>
                  <a:pt x="545601" y="365498"/>
                  <a:pt x="543359" y="331880"/>
                  <a:pt x="525430" y="291539"/>
                </a:cubicBezTo>
                <a:cubicBezTo>
                  <a:pt x="507501" y="251198"/>
                  <a:pt x="504513" y="186204"/>
                  <a:pt x="467160" y="148104"/>
                </a:cubicBezTo>
                <a:cubicBezTo>
                  <a:pt x="429807" y="110004"/>
                  <a:pt x="337172" y="83857"/>
                  <a:pt x="301313" y="62939"/>
                </a:cubicBezTo>
                <a:cubicBezTo>
                  <a:pt x="265454" y="42021"/>
                  <a:pt x="269936" y="32310"/>
                  <a:pt x="252007" y="22598"/>
                </a:cubicBezTo>
                <a:cubicBezTo>
                  <a:pt x="234078" y="12886"/>
                  <a:pt x="217642" y="8404"/>
                  <a:pt x="193736" y="4669"/>
                </a:cubicBezTo>
                <a:cubicBezTo>
                  <a:pt x="169830" y="934"/>
                  <a:pt x="130983" y="-561"/>
                  <a:pt x="108571" y="186"/>
                </a:cubicBezTo>
                <a:cubicBezTo>
                  <a:pt x="86159" y="933"/>
                  <a:pt x="74207" y="7657"/>
                  <a:pt x="59266" y="9151"/>
                </a:cubicBezTo>
                <a:cubicBezTo>
                  <a:pt x="44325" y="10645"/>
                  <a:pt x="24154" y="2427"/>
                  <a:pt x="18924" y="9151"/>
                </a:cubicBezTo>
                <a:cubicBezTo>
                  <a:pt x="13695" y="15874"/>
                  <a:pt x="25648" y="34551"/>
                  <a:pt x="27889" y="49492"/>
                </a:cubicBezTo>
                <a:cubicBezTo>
                  <a:pt x="30130" y="64433"/>
                  <a:pt x="32371" y="98798"/>
                  <a:pt x="32371" y="98798"/>
                </a:cubicBezTo>
                <a:cubicBezTo>
                  <a:pt x="33865" y="109257"/>
                  <a:pt x="33119" y="105522"/>
                  <a:pt x="36854" y="112245"/>
                </a:cubicBezTo>
                <a:cubicBezTo>
                  <a:pt x="40589" y="118968"/>
                  <a:pt x="49554" y="130921"/>
                  <a:pt x="54783" y="139139"/>
                </a:cubicBezTo>
                <a:cubicBezTo>
                  <a:pt x="60012" y="147357"/>
                  <a:pt x="65242" y="153333"/>
                  <a:pt x="68230" y="161551"/>
                </a:cubicBezTo>
                <a:cubicBezTo>
                  <a:pt x="71218" y="169769"/>
                  <a:pt x="69725" y="180227"/>
                  <a:pt x="72713" y="188445"/>
                </a:cubicBezTo>
                <a:cubicBezTo>
                  <a:pt x="75701" y="196663"/>
                  <a:pt x="82425" y="201892"/>
                  <a:pt x="86160" y="210857"/>
                </a:cubicBezTo>
                <a:cubicBezTo>
                  <a:pt x="89895" y="219822"/>
                  <a:pt x="91389" y="232521"/>
                  <a:pt x="95124" y="242233"/>
                </a:cubicBezTo>
                <a:cubicBezTo>
                  <a:pt x="98859" y="251945"/>
                  <a:pt x="104836" y="260910"/>
                  <a:pt x="108571" y="269128"/>
                </a:cubicBezTo>
                <a:cubicBezTo>
                  <a:pt x="112306" y="277346"/>
                  <a:pt x="115295" y="282574"/>
                  <a:pt x="117536" y="291539"/>
                </a:cubicBezTo>
                <a:cubicBezTo>
                  <a:pt x="119777" y="300504"/>
                  <a:pt x="122019" y="322916"/>
                  <a:pt x="122019" y="322916"/>
                </a:cubicBezTo>
                <a:cubicBezTo>
                  <a:pt x="125754" y="330387"/>
                  <a:pt x="134719" y="328145"/>
                  <a:pt x="139948" y="336363"/>
                </a:cubicBezTo>
                <a:cubicBezTo>
                  <a:pt x="145177" y="344581"/>
                  <a:pt x="150407" y="361016"/>
                  <a:pt x="153395" y="372222"/>
                </a:cubicBezTo>
                <a:cubicBezTo>
                  <a:pt x="156383" y="383428"/>
                  <a:pt x="157877" y="403598"/>
                  <a:pt x="157877" y="403598"/>
                </a:cubicBezTo>
                <a:cubicBezTo>
                  <a:pt x="158624" y="409574"/>
                  <a:pt x="163853" y="405840"/>
                  <a:pt x="157877" y="408081"/>
                </a:cubicBezTo>
                <a:cubicBezTo>
                  <a:pt x="151901" y="410322"/>
                  <a:pt x="136213" y="415551"/>
                  <a:pt x="122019" y="417045"/>
                </a:cubicBezTo>
                <a:cubicBezTo>
                  <a:pt x="107825" y="418539"/>
                  <a:pt x="72713" y="417045"/>
                  <a:pt x="72713" y="417045"/>
                </a:cubicBezTo>
                <a:lnTo>
                  <a:pt x="995" y="42152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Triangle isocèle 94">
            <a:extLst>
              <a:ext uri="{FF2B5EF4-FFF2-40B4-BE49-F238E27FC236}">
                <a16:creationId xmlns:a16="http://schemas.microsoft.com/office/drawing/2014/main" id="{906B115D-9BD1-4D3D-8CEF-B03436A9270B}"/>
              </a:ext>
            </a:extLst>
          </p:cNvPr>
          <p:cNvSpPr/>
          <p:nvPr/>
        </p:nvSpPr>
        <p:spPr>
          <a:xfrm>
            <a:off x="4622744" y="4001833"/>
            <a:ext cx="280658" cy="322910"/>
          </a:xfrm>
          <a:prstGeom prst="triangle">
            <a:avLst/>
          </a:prstGeom>
          <a:solidFill>
            <a:schemeClr val="accent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E34792-4B4A-43A4-8D82-0F7627B65381}"/>
              </a:ext>
            </a:extLst>
          </p:cNvPr>
          <p:cNvSpPr/>
          <p:nvPr/>
        </p:nvSpPr>
        <p:spPr>
          <a:xfrm>
            <a:off x="4787352" y="3394922"/>
            <a:ext cx="159992" cy="52028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6B0CB561-6FBB-4BEB-995A-66FFA3091789}"/>
              </a:ext>
            </a:extLst>
          </p:cNvPr>
          <p:cNvSpPr/>
          <p:nvPr/>
        </p:nvSpPr>
        <p:spPr>
          <a:xfrm>
            <a:off x="4655444" y="3375057"/>
            <a:ext cx="267026" cy="598158"/>
          </a:xfrm>
          <a:custGeom>
            <a:avLst/>
            <a:gdLst>
              <a:gd name="connsiteX0" fmla="*/ 91368 w 267026"/>
              <a:gd name="connsiteY0" fmla="*/ 538037 h 598158"/>
              <a:gd name="connsiteX1" fmla="*/ 122744 w 267026"/>
              <a:gd name="connsiteY1" fmla="*/ 291508 h 598158"/>
              <a:gd name="connsiteX2" fmla="*/ 118262 w 267026"/>
              <a:gd name="connsiteY2" fmla="*/ 228755 h 598158"/>
              <a:gd name="connsiteX3" fmla="*/ 109297 w 267026"/>
              <a:gd name="connsiteY3" fmla="*/ 170484 h 598158"/>
              <a:gd name="connsiteX4" fmla="*/ 86885 w 267026"/>
              <a:gd name="connsiteY4" fmla="*/ 116696 h 598158"/>
              <a:gd name="connsiteX5" fmla="*/ 51027 w 267026"/>
              <a:gd name="connsiteY5" fmla="*/ 80837 h 598158"/>
              <a:gd name="connsiteX6" fmla="*/ 24132 w 267026"/>
              <a:gd name="connsiteY6" fmla="*/ 49461 h 598158"/>
              <a:gd name="connsiteX7" fmla="*/ 10685 w 267026"/>
              <a:gd name="connsiteY7" fmla="*/ 18084 h 598158"/>
              <a:gd name="connsiteX8" fmla="*/ 1721 w 267026"/>
              <a:gd name="connsiteY8" fmla="*/ 155 h 598158"/>
              <a:gd name="connsiteX9" fmla="*/ 46544 w 267026"/>
              <a:gd name="connsiteY9" fmla="*/ 9119 h 598158"/>
              <a:gd name="connsiteX10" fmla="*/ 86885 w 267026"/>
              <a:gd name="connsiteY10" fmla="*/ 4637 h 598158"/>
              <a:gd name="connsiteX11" fmla="*/ 136191 w 267026"/>
              <a:gd name="connsiteY11" fmla="*/ 4637 h 598158"/>
              <a:gd name="connsiteX12" fmla="*/ 194462 w 267026"/>
              <a:gd name="connsiteY12" fmla="*/ 4637 h 598158"/>
              <a:gd name="connsiteX13" fmla="*/ 261697 w 267026"/>
              <a:gd name="connsiteY13" fmla="*/ 40496 h 598158"/>
              <a:gd name="connsiteX14" fmla="*/ 261697 w 267026"/>
              <a:gd name="connsiteY14" fmla="*/ 188414 h 598158"/>
              <a:gd name="connsiteX15" fmla="*/ 252732 w 267026"/>
              <a:gd name="connsiteY15" fmla="*/ 569414 h 598158"/>
              <a:gd name="connsiteX16" fmla="*/ 91368 w 267026"/>
              <a:gd name="connsiteY16" fmla="*/ 538037 h 59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7026" h="598158">
                <a:moveTo>
                  <a:pt x="91368" y="538037"/>
                </a:moveTo>
                <a:cubicBezTo>
                  <a:pt x="69703" y="491719"/>
                  <a:pt x="118262" y="343055"/>
                  <a:pt x="122744" y="291508"/>
                </a:cubicBezTo>
                <a:cubicBezTo>
                  <a:pt x="127226" y="239961"/>
                  <a:pt x="120503" y="248926"/>
                  <a:pt x="118262" y="228755"/>
                </a:cubicBezTo>
                <a:cubicBezTo>
                  <a:pt x="116021" y="208584"/>
                  <a:pt x="114526" y="189160"/>
                  <a:pt x="109297" y="170484"/>
                </a:cubicBezTo>
                <a:cubicBezTo>
                  <a:pt x="104068" y="151808"/>
                  <a:pt x="96597" y="131637"/>
                  <a:pt x="86885" y="116696"/>
                </a:cubicBezTo>
                <a:cubicBezTo>
                  <a:pt x="77173" y="101755"/>
                  <a:pt x="61486" y="92043"/>
                  <a:pt x="51027" y="80837"/>
                </a:cubicBezTo>
                <a:cubicBezTo>
                  <a:pt x="40568" y="69631"/>
                  <a:pt x="30856" y="59920"/>
                  <a:pt x="24132" y="49461"/>
                </a:cubicBezTo>
                <a:cubicBezTo>
                  <a:pt x="17408" y="39002"/>
                  <a:pt x="10685" y="18084"/>
                  <a:pt x="10685" y="18084"/>
                </a:cubicBezTo>
                <a:cubicBezTo>
                  <a:pt x="6950" y="9866"/>
                  <a:pt x="-4256" y="1649"/>
                  <a:pt x="1721" y="155"/>
                </a:cubicBezTo>
                <a:cubicBezTo>
                  <a:pt x="7697" y="-1339"/>
                  <a:pt x="32350" y="8372"/>
                  <a:pt x="46544" y="9119"/>
                </a:cubicBezTo>
                <a:cubicBezTo>
                  <a:pt x="60738" y="9866"/>
                  <a:pt x="71944" y="5384"/>
                  <a:pt x="86885" y="4637"/>
                </a:cubicBezTo>
                <a:cubicBezTo>
                  <a:pt x="101826" y="3890"/>
                  <a:pt x="136191" y="4637"/>
                  <a:pt x="136191" y="4637"/>
                </a:cubicBezTo>
                <a:cubicBezTo>
                  <a:pt x="154120" y="4637"/>
                  <a:pt x="173544" y="-1340"/>
                  <a:pt x="194462" y="4637"/>
                </a:cubicBezTo>
                <a:cubicBezTo>
                  <a:pt x="215380" y="10614"/>
                  <a:pt x="250491" y="9867"/>
                  <a:pt x="261697" y="40496"/>
                </a:cubicBezTo>
                <a:cubicBezTo>
                  <a:pt x="272903" y="71125"/>
                  <a:pt x="263191" y="100261"/>
                  <a:pt x="261697" y="188414"/>
                </a:cubicBezTo>
                <a:cubicBezTo>
                  <a:pt x="260203" y="276567"/>
                  <a:pt x="278879" y="509649"/>
                  <a:pt x="252732" y="569414"/>
                </a:cubicBezTo>
                <a:cubicBezTo>
                  <a:pt x="226585" y="629179"/>
                  <a:pt x="113033" y="584355"/>
                  <a:pt x="91368" y="538037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Organigramme : Connecteur 95">
            <a:extLst>
              <a:ext uri="{FF2B5EF4-FFF2-40B4-BE49-F238E27FC236}">
                <a16:creationId xmlns:a16="http://schemas.microsoft.com/office/drawing/2014/main" id="{DBFF93A2-351F-4C35-A297-4BE6C2DC5E90}"/>
              </a:ext>
            </a:extLst>
          </p:cNvPr>
          <p:cNvSpPr/>
          <p:nvPr/>
        </p:nvSpPr>
        <p:spPr>
          <a:xfrm>
            <a:off x="4859398" y="3204868"/>
            <a:ext cx="187700" cy="1895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D40B4B-DB3F-49A8-A83C-E0EA835DD6EE}"/>
              </a:ext>
            </a:extLst>
          </p:cNvPr>
          <p:cNvSpPr/>
          <p:nvPr/>
        </p:nvSpPr>
        <p:spPr>
          <a:xfrm rot="19703038">
            <a:off x="4318716" y="2217259"/>
            <a:ext cx="171600" cy="99734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9FAE042-DB07-4E0C-8DB5-C367E4E4BA05}"/>
              </a:ext>
            </a:extLst>
          </p:cNvPr>
          <p:cNvSpPr txBox="1"/>
          <p:nvPr/>
        </p:nvSpPr>
        <p:spPr>
          <a:xfrm>
            <a:off x="4047905" y="2217635"/>
            <a:ext cx="404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+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93465CA-2B4B-474B-85B6-290B7AD23CDE}"/>
              </a:ext>
            </a:extLst>
          </p:cNvPr>
          <p:cNvSpPr/>
          <p:nvPr/>
        </p:nvSpPr>
        <p:spPr>
          <a:xfrm rot="19703038">
            <a:off x="4359478" y="2467772"/>
            <a:ext cx="171600" cy="7612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0E7EB6F8-5B21-49B3-A4AE-43B4787C8235}"/>
              </a:ext>
            </a:extLst>
          </p:cNvPr>
          <p:cNvSpPr/>
          <p:nvPr/>
        </p:nvSpPr>
        <p:spPr>
          <a:xfrm>
            <a:off x="3448670" y="1295400"/>
            <a:ext cx="715436" cy="1277471"/>
          </a:xfrm>
          <a:custGeom>
            <a:avLst/>
            <a:gdLst>
              <a:gd name="connsiteX0" fmla="*/ 715436 w 715436"/>
              <a:gd name="connsiteY0" fmla="*/ 1277471 h 1277471"/>
              <a:gd name="connsiteX1" fmla="*/ 634754 w 715436"/>
              <a:gd name="connsiteY1" fmla="*/ 1102659 h 1277471"/>
              <a:gd name="connsiteX2" fmla="*/ 625789 w 715436"/>
              <a:gd name="connsiteY2" fmla="*/ 1035424 h 1277471"/>
              <a:gd name="connsiteX3" fmla="*/ 652683 w 715436"/>
              <a:gd name="connsiteY3" fmla="*/ 950259 h 1277471"/>
              <a:gd name="connsiteX4" fmla="*/ 639236 w 715436"/>
              <a:gd name="connsiteY4" fmla="*/ 851647 h 1277471"/>
              <a:gd name="connsiteX5" fmla="*/ 603377 w 715436"/>
              <a:gd name="connsiteY5" fmla="*/ 739588 h 1277471"/>
              <a:gd name="connsiteX6" fmla="*/ 536142 w 715436"/>
              <a:gd name="connsiteY6" fmla="*/ 627529 h 1277471"/>
              <a:gd name="connsiteX7" fmla="*/ 464424 w 715436"/>
              <a:gd name="connsiteY7" fmla="*/ 497541 h 1277471"/>
              <a:gd name="connsiteX8" fmla="*/ 397189 w 715436"/>
              <a:gd name="connsiteY8" fmla="*/ 403412 h 1277471"/>
              <a:gd name="connsiteX9" fmla="*/ 338918 w 715436"/>
              <a:gd name="connsiteY9" fmla="*/ 318247 h 1277471"/>
              <a:gd name="connsiteX10" fmla="*/ 298577 w 715436"/>
              <a:gd name="connsiteY10" fmla="*/ 233082 h 1277471"/>
              <a:gd name="connsiteX11" fmla="*/ 262718 w 715436"/>
              <a:gd name="connsiteY11" fmla="*/ 161365 h 1277471"/>
              <a:gd name="connsiteX12" fmla="*/ 213412 w 715436"/>
              <a:gd name="connsiteY12" fmla="*/ 112059 h 1277471"/>
              <a:gd name="connsiteX13" fmla="*/ 137212 w 715436"/>
              <a:gd name="connsiteY13" fmla="*/ 89647 h 1277471"/>
              <a:gd name="connsiteX14" fmla="*/ 7224 w 715436"/>
              <a:gd name="connsiteY14" fmla="*/ 89647 h 1277471"/>
              <a:gd name="connsiteX15" fmla="*/ 16189 w 715436"/>
              <a:gd name="connsiteY15" fmla="*/ 49306 h 1277471"/>
              <a:gd name="connsiteX16" fmla="*/ 11706 w 715436"/>
              <a:gd name="connsiteY16" fmla="*/ 0 h 1277471"/>
              <a:gd name="connsiteX17" fmla="*/ 11706 w 715436"/>
              <a:gd name="connsiteY17" fmla="*/ 0 h 127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15436" h="1277471">
                <a:moveTo>
                  <a:pt x="715436" y="1277471"/>
                </a:moveTo>
                <a:cubicBezTo>
                  <a:pt x="682565" y="1210235"/>
                  <a:pt x="649695" y="1143000"/>
                  <a:pt x="634754" y="1102659"/>
                </a:cubicBezTo>
                <a:cubicBezTo>
                  <a:pt x="619813" y="1062318"/>
                  <a:pt x="622801" y="1060824"/>
                  <a:pt x="625789" y="1035424"/>
                </a:cubicBezTo>
                <a:cubicBezTo>
                  <a:pt x="628777" y="1010024"/>
                  <a:pt x="650442" y="980888"/>
                  <a:pt x="652683" y="950259"/>
                </a:cubicBezTo>
                <a:cubicBezTo>
                  <a:pt x="654924" y="919630"/>
                  <a:pt x="647454" y="886759"/>
                  <a:pt x="639236" y="851647"/>
                </a:cubicBezTo>
                <a:cubicBezTo>
                  <a:pt x="631018" y="816535"/>
                  <a:pt x="620559" y="776941"/>
                  <a:pt x="603377" y="739588"/>
                </a:cubicBezTo>
                <a:cubicBezTo>
                  <a:pt x="586195" y="702235"/>
                  <a:pt x="559301" y="667870"/>
                  <a:pt x="536142" y="627529"/>
                </a:cubicBezTo>
                <a:cubicBezTo>
                  <a:pt x="512983" y="587188"/>
                  <a:pt x="487583" y="534894"/>
                  <a:pt x="464424" y="497541"/>
                </a:cubicBezTo>
                <a:cubicBezTo>
                  <a:pt x="441265" y="460188"/>
                  <a:pt x="418107" y="433294"/>
                  <a:pt x="397189" y="403412"/>
                </a:cubicBezTo>
                <a:cubicBezTo>
                  <a:pt x="376271" y="373530"/>
                  <a:pt x="355353" y="346635"/>
                  <a:pt x="338918" y="318247"/>
                </a:cubicBezTo>
                <a:cubicBezTo>
                  <a:pt x="322483" y="289859"/>
                  <a:pt x="311277" y="259229"/>
                  <a:pt x="298577" y="233082"/>
                </a:cubicBezTo>
                <a:cubicBezTo>
                  <a:pt x="285877" y="206935"/>
                  <a:pt x="276912" y="181535"/>
                  <a:pt x="262718" y="161365"/>
                </a:cubicBezTo>
                <a:cubicBezTo>
                  <a:pt x="248524" y="141195"/>
                  <a:pt x="234330" y="124012"/>
                  <a:pt x="213412" y="112059"/>
                </a:cubicBezTo>
                <a:cubicBezTo>
                  <a:pt x="192494" y="100106"/>
                  <a:pt x="171577" y="93382"/>
                  <a:pt x="137212" y="89647"/>
                </a:cubicBezTo>
                <a:cubicBezTo>
                  <a:pt x="102847" y="85912"/>
                  <a:pt x="27394" y="96370"/>
                  <a:pt x="7224" y="89647"/>
                </a:cubicBezTo>
                <a:cubicBezTo>
                  <a:pt x="-12946" y="82924"/>
                  <a:pt x="15442" y="64247"/>
                  <a:pt x="16189" y="49306"/>
                </a:cubicBezTo>
                <a:cubicBezTo>
                  <a:pt x="16936" y="34365"/>
                  <a:pt x="11706" y="0"/>
                  <a:pt x="11706" y="0"/>
                </a:cubicBezTo>
                <a:lnTo>
                  <a:pt x="11706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C4965A54-2449-42F8-AB7E-0A85AEFCDE0A}"/>
              </a:ext>
            </a:extLst>
          </p:cNvPr>
          <p:cNvSpPr/>
          <p:nvPr/>
        </p:nvSpPr>
        <p:spPr>
          <a:xfrm>
            <a:off x="4062802" y="2320924"/>
            <a:ext cx="140593" cy="288304"/>
          </a:xfrm>
          <a:custGeom>
            <a:avLst/>
            <a:gdLst>
              <a:gd name="connsiteX0" fmla="*/ 114751 w 122927"/>
              <a:gd name="connsiteY0" fmla="*/ 242982 h 244071"/>
              <a:gd name="connsiteX1" fmla="*/ 11657 w 122927"/>
              <a:gd name="connsiteY1" fmla="*/ 86100 h 244071"/>
              <a:gd name="connsiteX2" fmla="*/ 2692 w 122927"/>
              <a:gd name="connsiteY2" fmla="*/ 45758 h 244071"/>
              <a:gd name="connsiteX3" fmla="*/ 2692 w 122927"/>
              <a:gd name="connsiteY3" fmla="*/ 9900 h 244071"/>
              <a:gd name="connsiteX4" fmla="*/ 34069 w 122927"/>
              <a:gd name="connsiteY4" fmla="*/ 935 h 244071"/>
              <a:gd name="connsiteX5" fmla="*/ 56480 w 122927"/>
              <a:gd name="connsiteY5" fmla="*/ 27829 h 244071"/>
              <a:gd name="connsiteX6" fmla="*/ 83374 w 122927"/>
              <a:gd name="connsiteY6" fmla="*/ 81617 h 244071"/>
              <a:gd name="connsiteX7" fmla="*/ 110269 w 122927"/>
              <a:gd name="connsiteY7" fmla="*/ 153335 h 244071"/>
              <a:gd name="connsiteX8" fmla="*/ 114751 w 122927"/>
              <a:gd name="connsiteY8" fmla="*/ 242982 h 2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27" h="244071">
                <a:moveTo>
                  <a:pt x="114751" y="242982"/>
                </a:moveTo>
                <a:cubicBezTo>
                  <a:pt x="98316" y="231776"/>
                  <a:pt x="30333" y="118970"/>
                  <a:pt x="11657" y="86100"/>
                </a:cubicBezTo>
                <a:cubicBezTo>
                  <a:pt x="-7019" y="53230"/>
                  <a:pt x="4186" y="58458"/>
                  <a:pt x="2692" y="45758"/>
                </a:cubicBezTo>
                <a:cubicBezTo>
                  <a:pt x="1198" y="33058"/>
                  <a:pt x="-2537" y="17370"/>
                  <a:pt x="2692" y="9900"/>
                </a:cubicBezTo>
                <a:cubicBezTo>
                  <a:pt x="7921" y="2430"/>
                  <a:pt x="25104" y="-2053"/>
                  <a:pt x="34069" y="935"/>
                </a:cubicBezTo>
                <a:cubicBezTo>
                  <a:pt x="43034" y="3923"/>
                  <a:pt x="48263" y="14382"/>
                  <a:pt x="56480" y="27829"/>
                </a:cubicBezTo>
                <a:cubicBezTo>
                  <a:pt x="64697" y="41276"/>
                  <a:pt x="74409" y="60699"/>
                  <a:pt x="83374" y="81617"/>
                </a:cubicBezTo>
                <a:cubicBezTo>
                  <a:pt x="92339" y="102535"/>
                  <a:pt x="101304" y="130923"/>
                  <a:pt x="110269" y="153335"/>
                </a:cubicBezTo>
                <a:cubicBezTo>
                  <a:pt x="119234" y="175747"/>
                  <a:pt x="131186" y="254188"/>
                  <a:pt x="114751" y="24298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F814BB7-8C61-42B2-A6EC-7DAA0D31AC18}"/>
              </a:ext>
            </a:extLst>
          </p:cNvPr>
          <p:cNvSpPr/>
          <p:nvPr/>
        </p:nvSpPr>
        <p:spPr>
          <a:xfrm rot="19938687">
            <a:off x="3895247" y="1577542"/>
            <a:ext cx="171600" cy="7612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C16CA17-F426-43D6-9C40-A458C3006BB0}"/>
              </a:ext>
            </a:extLst>
          </p:cNvPr>
          <p:cNvSpPr/>
          <p:nvPr/>
        </p:nvSpPr>
        <p:spPr>
          <a:xfrm rot="19946291">
            <a:off x="3678381" y="1325926"/>
            <a:ext cx="171600" cy="4287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1A9494D-E0C8-48AF-B404-0B21464080CA}"/>
              </a:ext>
            </a:extLst>
          </p:cNvPr>
          <p:cNvSpPr/>
          <p:nvPr/>
        </p:nvSpPr>
        <p:spPr>
          <a:xfrm rot="16200000">
            <a:off x="3547396" y="1204225"/>
            <a:ext cx="110364" cy="28784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Forme libre : forme 108">
            <a:extLst>
              <a:ext uri="{FF2B5EF4-FFF2-40B4-BE49-F238E27FC236}">
                <a16:creationId xmlns:a16="http://schemas.microsoft.com/office/drawing/2014/main" id="{C441BD40-FA10-48F8-8E1E-A767B90BEAD2}"/>
              </a:ext>
            </a:extLst>
          </p:cNvPr>
          <p:cNvSpPr/>
          <p:nvPr/>
        </p:nvSpPr>
        <p:spPr>
          <a:xfrm>
            <a:off x="3622473" y="1290099"/>
            <a:ext cx="407486" cy="715198"/>
          </a:xfrm>
          <a:custGeom>
            <a:avLst/>
            <a:gdLst>
              <a:gd name="connsiteX0" fmla="*/ 402680 w 407486"/>
              <a:gd name="connsiteY0" fmla="*/ 565595 h 715198"/>
              <a:gd name="connsiteX1" fmla="*/ 366821 w 407486"/>
              <a:gd name="connsiteY1" fmla="*/ 462501 h 715198"/>
              <a:gd name="connsiteX2" fmla="*/ 263727 w 407486"/>
              <a:gd name="connsiteY2" fmla="*/ 202525 h 715198"/>
              <a:gd name="connsiteX3" fmla="*/ 183045 w 407486"/>
              <a:gd name="connsiteY3" fmla="*/ 54607 h 715198"/>
              <a:gd name="connsiteX4" fmla="*/ 138221 w 407486"/>
              <a:gd name="connsiteY4" fmla="*/ 32195 h 715198"/>
              <a:gd name="connsiteX5" fmla="*/ 12715 w 407486"/>
              <a:gd name="connsiteY5" fmla="*/ 819 h 715198"/>
              <a:gd name="connsiteX6" fmla="*/ 3751 w 407486"/>
              <a:gd name="connsiteY6" fmla="*/ 68054 h 715198"/>
              <a:gd name="connsiteX7" fmla="*/ 8233 w 407486"/>
              <a:gd name="connsiteY7" fmla="*/ 94948 h 715198"/>
              <a:gd name="connsiteX8" fmla="*/ 44092 w 407486"/>
              <a:gd name="connsiteY8" fmla="*/ 162183 h 715198"/>
              <a:gd name="connsiteX9" fmla="*/ 79951 w 407486"/>
              <a:gd name="connsiteY9" fmla="*/ 260795 h 715198"/>
              <a:gd name="connsiteX10" fmla="*/ 268209 w 407486"/>
              <a:gd name="connsiteY10" fmla="*/ 704548 h 715198"/>
              <a:gd name="connsiteX11" fmla="*/ 402680 w 407486"/>
              <a:gd name="connsiteY11" fmla="*/ 565595 h 71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486" h="715198">
                <a:moveTo>
                  <a:pt x="402680" y="565595"/>
                </a:moveTo>
                <a:cubicBezTo>
                  <a:pt x="419115" y="525254"/>
                  <a:pt x="389980" y="523013"/>
                  <a:pt x="366821" y="462501"/>
                </a:cubicBezTo>
                <a:cubicBezTo>
                  <a:pt x="343662" y="401989"/>
                  <a:pt x="294356" y="270507"/>
                  <a:pt x="263727" y="202525"/>
                </a:cubicBezTo>
                <a:cubicBezTo>
                  <a:pt x="233098" y="134543"/>
                  <a:pt x="203963" y="82995"/>
                  <a:pt x="183045" y="54607"/>
                </a:cubicBezTo>
                <a:cubicBezTo>
                  <a:pt x="162127" y="26219"/>
                  <a:pt x="166609" y="41160"/>
                  <a:pt x="138221" y="32195"/>
                </a:cubicBezTo>
                <a:cubicBezTo>
                  <a:pt x="109833" y="23230"/>
                  <a:pt x="35127" y="-5157"/>
                  <a:pt x="12715" y="819"/>
                </a:cubicBezTo>
                <a:cubicBezTo>
                  <a:pt x="-9697" y="6795"/>
                  <a:pt x="4498" y="52366"/>
                  <a:pt x="3751" y="68054"/>
                </a:cubicBezTo>
                <a:cubicBezTo>
                  <a:pt x="3004" y="83742"/>
                  <a:pt x="1510" y="79260"/>
                  <a:pt x="8233" y="94948"/>
                </a:cubicBezTo>
                <a:cubicBezTo>
                  <a:pt x="14956" y="110636"/>
                  <a:pt x="32139" y="134542"/>
                  <a:pt x="44092" y="162183"/>
                </a:cubicBezTo>
                <a:cubicBezTo>
                  <a:pt x="56045" y="189824"/>
                  <a:pt x="42598" y="170401"/>
                  <a:pt x="79951" y="260795"/>
                </a:cubicBezTo>
                <a:cubicBezTo>
                  <a:pt x="117304" y="351189"/>
                  <a:pt x="219650" y="653001"/>
                  <a:pt x="268209" y="704548"/>
                </a:cubicBezTo>
                <a:cubicBezTo>
                  <a:pt x="316768" y="756095"/>
                  <a:pt x="386245" y="605936"/>
                  <a:pt x="402680" y="56559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orme libre : forme 109">
            <a:extLst>
              <a:ext uri="{FF2B5EF4-FFF2-40B4-BE49-F238E27FC236}">
                <a16:creationId xmlns:a16="http://schemas.microsoft.com/office/drawing/2014/main" id="{0A00911D-7EB4-40F0-AC8B-62F493AC4ECE}"/>
              </a:ext>
            </a:extLst>
          </p:cNvPr>
          <p:cNvSpPr/>
          <p:nvPr/>
        </p:nvSpPr>
        <p:spPr>
          <a:xfrm>
            <a:off x="3644057" y="1274205"/>
            <a:ext cx="152576" cy="86604"/>
          </a:xfrm>
          <a:custGeom>
            <a:avLst/>
            <a:gdLst>
              <a:gd name="connsiteX0" fmla="*/ 96 w 152576"/>
              <a:gd name="connsiteY0" fmla="*/ 3266 h 86604"/>
              <a:gd name="connsiteX1" fmla="*/ 62849 w 152576"/>
              <a:gd name="connsiteY1" fmla="*/ 16713 h 86604"/>
              <a:gd name="connsiteX2" fmla="*/ 98708 w 152576"/>
              <a:gd name="connsiteY2" fmla="*/ 25677 h 86604"/>
              <a:gd name="connsiteX3" fmla="*/ 130084 w 152576"/>
              <a:gd name="connsiteY3" fmla="*/ 34642 h 86604"/>
              <a:gd name="connsiteX4" fmla="*/ 134567 w 152576"/>
              <a:gd name="connsiteY4" fmla="*/ 52571 h 86604"/>
              <a:gd name="connsiteX5" fmla="*/ 152496 w 152576"/>
              <a:gd name="connsiteY5" fmla="*/ 66019 h 86604"/>
              <a:gd name="connsiteX6" fmla="*/ 139049 w 152576"/>
              <a:gd name="connsiteY6" fmla="*/ 83948 h 86604"/>
              <a:gd name="connsiteX7" fmla="*/ 94225 w 152576"/>
              <a:gd name="connsiteY7" fmla="*/ 83948 h 86604"/>
              <a:gd name="connsiteX8" fmla="*/ 49402 w 152576"/>
              <a:gd name="connsiteY8" fmla="*/ 83948 h 86604"/>
              <a:gd name="connsiteX9" fmla="*/ 96 w 152576"/>
              <a:gd name="connsiteY9" fmla="*/ 3266 h 8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76" h="86604">
                <a:moveTo>
                  <a:pt x="96" y="3266"/>
                </a:moveTo>
                <a:cubicBezTo>
                  <a:pt x="2337" y="-7940"/>
                  <a:pt x="46414" y="12978"/>
                  <a:pt x="62849" y="16713"/>
                </a:cubicBezTo>
                <a:cubicBezTo>
                  <a:pt x="79284" y="20448"/>
                  <a:pt x="87502" y="22689"/>
                  <a:pt x="98708" y="25677"/>
                </a:cubicBezTo>
                <a:cubicBezTo>
                  <a:pt x="109914" y="28665"/>
                  <a:pt x="130084" y="34642"/>
                  <a:pt x="130084" y="34642"/>
                </a:cubicBezTo>
                <a:cubicBezTo>
                  <a:pt x="136060" y="39124"/>
                  <a:pt x="134567" y="52571"/>
                  <a:pt x="134567" y="52571"/>
                </a:cubicBezTo>
                <a:cubicBezTo>
                  <a:pt x="138302" y="57800"/>
                  <a:pt x="152496" y="66019"/>
                  <a:pt x="152496" y="66019"/>
                </a:cubicBezTo>
                <a:cubicBezTo>
                  <a:pt x="153243" y="71248"/>
                  <a:pt x="148761" y="80960"/>
                  <a:pt x="139049" y="83948"/>
                </a:cubicBezTo>
                <a:cubicBezTo>
                  <a:pt x="129337" y="86936"/>
                  <a:pt x="94225" y="83948"/>
                  <a:pt x="94225" y="83948"/>
                </a:cubicBezTo>
                <a:cubicBezTo>
                  <a:pt x="79284" y="83948"/>
                  <a:pt x="63596" y="89924"/>
                  <a:pt x="49402" y="83948"/>
                </a:cubicBezTo>
                <a:cubicBezTo>
                  <a:pt x="35208" y="77972"/>
                  <a:pt x="-2145" y="14472"/>
                  <a:pt x="96" y="326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A50CB7B-BD79-4DD8-B279-7D37CF3FFAD6}"/>
              </a:ext>
            </a:extLst>
          </p:cNvPr>
          <p:cNvSpPr/>
          <p:nvPr/>
        </p:nvSpPr>
        <p:spPr>
          <a:xfrm rot="20303563">
            <a:off x="3901748" y="1499583"/>
            <a:ext cx="56130" cy="3021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80A567B-162E-4D1C-8B78-66E15210236B}"/>
              </a:ext>
            </a:extLst>
          </p:cNvPr>
          <p:cNvSpPr/>
          <p:nvPr/>
        </p:nvSpPr>
        <p:spPr>
          <a:xfrm rot="20303563">
            <a:off x="4009288" y="1771115"/>
            <a:ext cx="56130" cy="3021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65A6905-A07C-43A7-8EE9-D51E4F78C385}"/>
              </a:ext>
            </a:extLst>
          </p:cNvPr>
          <p:cNvSpPr/>
          <p:nvPr/>
        </p:nvSpPr>
        <p:spPr>
          <a:xfrm rot="20020766">
            <a:off x="4078796" y="1912884"/>
            <a:ext cx="56130" cy="3021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0A12024-F6FE-4A62-BB27-EF090DB1E62E}"/>
              </a:ext>
            </a:extLst>
          </p:cNvPr>
          <p:cNvSpPr/>
          <p:nvPr/>
        </p:nvSpPr>
        <p:spPr>
          <a:xfrm rot="19785029">
            <a:off x="4184509" y="1974941"/>
            <a:ext cx="74840" cy="5739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8ADEB59-E382-4906-8428-A77AAD403E88}"/>
              </a:ext>
            </a:extLst>
          </p:cNvPr>
          <p:cNvSpPr/>
          <p:nvPr/>
        </p:nvSpPr>
        <p:spPr>
          <a:xfrm rot="19771729">
            <a:off x="4424465" y="2472619"/>
            <a:ext cx="106538" cy="4842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34FD3CC-A30A-4888-85F1-9F35C4562D2D}"/>
              </a:ext>
            </a:extLst>
          </p:cNvPr>
          <p:cNvSpPr/>
          <p:nvPr/>
        </p:nvSpPr>
        <p:spPr>
          <a:xfrm rot="19683621">
            <a:off x="4625650" y="2864031"/>
            <a:ext cx="59856" cy="2466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1FAC660-5D11-4039-A8F6-8B71753DC252}"/>
              </a:ext>
            </a:extLst>
          </p:cNvPr>
          <p:cNvSpPr/>
          <p:nvPr/>
        </p:nvSpPr>
        <p:spPr>
          <a:xfrm rot="1570096">
            <a:off x="4610337" y="3058195"/>
            <a:ext cx="102466" cy="197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C793400-2BC4-4FDF-9C7A-78E03837BE1F}"/>
              </a:ext>
            </a:extLst>
          </p:cNvPr>
          <p:cNvSpPr/>
          <p:nvPr/>
        </p:nvSpPr>
        <p:spPr>
          <a:xfrm rot="19897259">
            <a:off x="4575857" y="3171013"/>
            <a:ext cx="68895" cy="996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20956B-F523-4F02-A85F-62438FE909A6}"/>
              </a:ext>
            </a:extLst>
          </p:cNvPr>
          <p:cNvSpPr/>
          <p:nvPr/>
        </p:nvSpPr>
        <p:spPr>
          <a:xfrm rot="3485421">
            <a:off x="4259725" y="2945782"/>
            <a:ext cx="598913" cy="17519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5F07B26-D567-45CB-A5B1-7C696509A197}"/>
              </a:ext>
            </a:extLst>
          </p:cNvPr>
          <p:cNvSpPr/>
          <p:nvPr/>
        </p:nvSpPr>
        <p:spPr>
          <a:xfrm rot="19750718">
            <a:off x="4706448" y="3061975"/>
            <a:ext cx="109878" cy="2165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6006678-4258-41D0-BC63-4A4496B4E217}"/>
              </a:ext>
            </a:extLst>
          </p:cNvPr>
          <p:cNvSpPr/>
          <p:nvPr/>
        </p:nvSpPr>
        <p:spPr>
          <a:xfrm rot="852310">
            <a:off x="4782360" y="3223645"/>
            <a:ext cx="65454" cy="10251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>
            <a:extLst>
              <a:ext uri="{FF2B5EF4-FFF2-40B4-BE49-F238E27FC236}">
                <a16:creationId xmlns:a16="http://schemas.microsoft.com/office/drawing/2014/main" id="{1E6D177D-A16D-4BD7-AC4D-48830EB4731F}"/>
              </a:ext>
            </a:extLst>
          </p:cNvPr>
          <p:cNvSpPr/>
          <p:nvPr/>
        </p:nvSpPr>
        <p:spPr>
          <a:xfrm>
            <a:off x="4611296" y="3097555"/>
            <a:ext cx="256184" cy="279649"/>
          </a:xfrm>
          <a:prstGeom prst="triangle">
            <a:avLst/>
          </a:prstGeom>
          <a:solidFill>
            <a:schemeClr val="accent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02493D64-FA75-48C5-B0BB-F604E7894EFC}"/>
              </a:ext>
            </a:extLst>
          </p:cNvPr>
          <p:cNvSpPr/>
          <p:nvPr/>
        </p:nvSpPr>
        <p:spPr>
          <a:xfrm>
            <a:off x="4276165" y="3388638"/>
            <a:ext cx="695060" cy="2191891"/>
          </a:xfrm>
          <a:custGeom>
            <a:avLst/>
            <a:gdLst>
              <a:gd name="connsiteX0" fmla="*/ 0 w 695060"/>
              <a:gd name="connsiteY0" fmla="*/ 2191891 h 2191891"/>
              <a:gd name="connsiteX1" fmla="*/ 385482 w 695060"/>
              <a:gd name="connsiteY1" fmla="*/ 1775033 h 2191891"/>
              <a:gd name="connsiteX2" fmla="*/ 484094 w 695060"/>
              <a:gd name="connsiteY2" fmla="*/ 1645044 h 2191891"/>
              <a:gd name="connsiteX3" fmla="*/ 573741 w 695060"/>
              <a:gd name="connsiteY3" fmla="*/ 1470233 h 2191891"/>
              <a:gd name="connsiteX4" fmla="*/ 614082 w 695060"/>
              <a:gd name="connsiteY4" fmla="*/ 1358174 h 2191891"/>
              <a:gd name="connsiteX5" fmla="*/ 658906 w 695060"/>
              <a:gd name="connsiteY5" fmla="*/ 1143021 h 2191891"/>
              <a:gd name="connsiteX6" fmla="*/ 672353 w 695060"/>
              <a:gd name="connsiteY6" fmla="*/ 847186 h 2191891"/>
              <a:gd name="connsiteX7" fmla="*/ 694764 w 695060"/>
              <a:gd name="connsiteY7" fmla="*/ 107597 h 2191891"/>
              <a:gd name="connsiteX8" fmla="*/ 685800 w 695060"/>
              <a:gd name="connsiteY8" fmla="*/ 4503 h 2191891"/>
              <a:gd name="connsiteX9" fmla="*/ 685800 w 695060"/>
              <a:gd name="connsiteY9" fmla="*/ 4503 h 219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060" h="2191891">
                <a:moveTo>
                  <a:pt x="0" y="2191891"/>
                </a:moveTo>
                <a:cubicBezTo>
                  <a:pt x="152400" y="2029032"/>
                  <a:pt x="304800" y="1866174"/>
                  <a:pt x="385482" y="1775033"/>
                </a:cubicBezTo>
                <a:cubicBezTo>
                  <a:pt x="466164" y="1683892"/>
                  <a:pt x="452718" y="1695844"/>
                  <a:pt x="484094" y="1645044"/>
                </a:cubicBezTo>
                <a:cubicBezTo>
                  <a:pt x="515470" y="1594244"/>
                  <a:pt x="552076" y="1518045"/>
                  <a:pt x="573741" y="1470233"/>
                </a:cubicBezTo>
                <a:cubicBezTo>
                  <a:pt x="595406" y="1422421"/>
                  <a:pt x="599888" y="1412709"/>
                  <a:pt x="614082" y="1358174"/>
                </a:cubicBezTo>
                <a:cubicBezTo>
                  <a:pt x="628276" y="1303639"/>
                  <a:pt x="649194" y="1228186"/>
                  <a:pt x="658906" y="1143021"/>
                </a:cubicBezTo>
                <a:cubicBezTo>
                  <a:pt x="668618" y="1057856"/>
                  <a:pt x="666377" y="1019756"/>
                  <a:pt x="672353" y="847186"/>
                </a:cubicBezTo>
                <a:cubicBezTo>
                  <a:pt x="678329" y="674616"/>
                  <a:pt x="692523" y="248044"/>
                  <a:pt x="694764" y="107597"/>
                </a:cubicBezTo>
                <a:cubicBezTo>
                  <a:pt x="697005" y="-32850"/>
                  <a:pt x="685800" y="4503"/>
                  <a:pt x="685800" y="4503"/>
                </a:cubicBezTo>
                <a:lnTo>
                  <a:pt x="685800" y="450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6112462A-54E2-4232-942D-7C438BA6C5E3}"/>
              </a:ext>
            </a:extLst>
          </p:cNvPr>
          <p:cNvSpPr/>
          <p:nvPr/>
        </p:nvSpPr>
        <p:spPr>
          <a:xfrm>
            <a:off x="4840941" y="4179459"/>
            <a:ext cx="847165" cy="912494"/>
          </a:xfrm>
          <a:custGeom>
            <a:avLst/>
            <a:gdLst>
              <a:gd name="connsiteX0" fmla="*/ 847165 w 847165"/>
              <a:gd name="connsiteY0" fmla="*/ 912494 h 912494"/>
              <a:gd name="connsiteX1" fmla="*/ 313765 w 847165"/>
              <a:gd name="connsiteY1" fmla="*/ 235659 h 912494"/>
              <a:gd name="connsiteX2" fmla="*/ 129988 w 847165"/>
              <a:gd name="connsiteY2" fmla="*/ 47400 h 912494"/>
              <a:gd name="connsiteX3" fmla="*/ 62753 w 847165"/>
              <a:gd name="connsiteY3" fmla="*/ 2576 h 912494"/>
              <a:gd name="connsiteX4" fmla="*/ 26894 w 847165"/>
              <a:gd name="connsiteY4" fmla="*/ 7059 h 912494"/>
              <a:gd name="connsiteX5" fmla="*/ 0 w 847165"/>
              <a:gd name="connsiteY5" fmla="*/ 20506 h 912494"/>
              <a:gd name="connsiteX6" fmla="*/ 0 w 847165"/>
              <a:gd name="connsiteY6" fmla="*/ 20506 h 91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165" h="912494">
                <a:moveTo>
                  <a:pt x="847165" y="912494"/>
                </a:moveTo>
                <a:cubicBezTo>
                  <a:pt x="640229" y="646167"/>
                  <a:pt x="433294" y="379841"/>
                  <a:pt x="313765" y="235659"/>
                </a:cubicBezTo>
                <a:cubicBezTo>
                  <a:pt x="194236" y="91477"/>
                  <a:pt x="171823" y="86247"/>
                  <a:pt x="129988" y="47400"/>
                </a:cubicBezTo>
                <a:cubicBezTo>
                  <a:pt x="88153" y="8553"/>
                  <a:pt x="79935" y="9299"/>
                  <a:pt x="62753" y="2576"/>
                </a:cubicBezTo>
                <a:cubicBezTo>
                  <a:pt x="45571" y="-4147"/>
                  <a:pt x="37353" y="4071"/>
                  <a:pt x="26894" y="7059"/>
                </a:cubicBezTo>
                <a:cubicBezTo>
                  <a:pt x="16435" y="10047"/>
                  <a:pt x="0" y="20506"/>
                  <a:pt x="0" y="20506"/>
                </a:cubicBezTo>
                <a:lnTo>
                  <a:pt x="0" y="20506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26C5E4D0-BCF3-4216-A695-54F00BF6D7F8}"/>
              </a:ext>
            </a:extLst>
          </p:cNvPr>
          <p:cNvSpPr/>
          <p:nvPr/>
        </p:nvSpPr>
        <p:spPr>
          <a:xfrm>
            <a:off x="5150224" y="4130873"/>
            <a:ext cx="1160929" cy="285499"/>
          </a:xfrm>
          <a:custGeom>
            <a:avLst/>
            <a:gdLst>
              <a:gd name="connsiteX0" fmla="*/ 1160929 w 1160929"/>
              <a:gd name="connsiteY0" fmla="*/ 6339 h 285499"/>
              <a:gd name="connsiteX1" fmla="*/ 1057835 w 1160929"/>
              <a:gd name="connsiteY1" fmla="*/ 1856 h 285499"/>
              <a:gd name="connsiteX2" fmla="*/ 972670 w 1160929"/>
              <a:gd name="connsiteY2" fmla="*/ 33233 h 285499"/>
              <a:gd name="connsiteX3" fmla="*/ 806823 w 1160929"/>
              <a:gd name="connsiteY3" fmla="*/ 127362 h 285499"/>
              <a:gd name="connsiteX4" fmla="*/ 667870 w 1160929"/>
              <a:gd name="connsiteY4" fmla="*/ 203562 h 285499"/>
              <a:gd name="connsiteX5" fmla="*/ 537882 w 1160929"/>
              <a:gd name="connsiteY5" fmla="*/ 252868 h 285499"/>
              <a:gd name="connsiteX6" fmla="*/ 398929 w 1160929"/>
              <a:gd name="connsiteY6" fmla="*/ 284245 h 285499"/>
              <a:gd name="connsiteX7" fmla="*/ 224117 w 1160929"/>
              <a:gd name="connsiteY7" fmla="*/ 279762 h 285499"/>
              <a:gd name="connsiteX8" fmla="*/ 89647 w 1160929"/>
              <a:gd name="connsiteY8" fmla="*/ 284245 h 285499"/>
              <a:gd name="connsiteX9" fmla="*/ 0 w 1160929"/>
              <a:gd name="connsiteY9" fmla="*/ 270798 h 285499"/>
              <a:gd name="connsiteX10" fmla="*/ 0 w 1160929"/>
              <a:gd name="connsiteY10" fmla="*/ 270798 h 28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0929" h="285499">
                <a:moveTo>
                  <a:pt x="1160929" y="6339"/>
                </a:moveTo>
                <a:cubicBezTo>
                  <a:pt x="1125070" y="1856"/>
                  <a:pt x="1089211" y="-2626"/>
                  <a:pt x="1057835" y="1856"/>
                </a:cubicBezTo>
                <a:cubicBezTo>
                  <a:pt x="1026459" y="6338"/>
                  <a:pt x="1014505" y="12315"/>
                  <a:pt x="972670" y="33233"/>
                </a:cubicBezTo>
                <a:cubicBezTo>
                  <a:pt x="930835" y="54151"/>
                  <a:pt x="857623" y="98974"/>
                  <a:pt x="806823" y="127362"/>
                </a:cubicBezTo>
                <a:cubicBezTo>
                  <a:pt x="756023" y="155750"/>
                  <a:pt x="712693" y="182644"/>
                  <a:pt x="667870" y="203562"/>
                </a:cubicBezTo>
                <a:cubicBezTo>
                  <a:pt x="623047" y="224480"/>
                  <a:pt x="582705" y="239421"/>
                  <a:pt x="537882" y="252868"/>
                </a:cubicBezTo>
                <a:cubicBezTo>
                  <a:pt x="493059" y="266315"/>
                  <a:pt x="451223" y="279763"/>
                  <a:pt x="398929" y="284245"/>
                </a:cubicBezTo>
                <a:cubicBezTo>
                  <a:pt x="346635" y="288727"/>
                  <a:pt x="275664" y="279762"/>
                  <a:pt x="224117" y="279762"/>
                </a:cubicBezTo>
                <a:cubicBezTo>
                  <a:pt x="172570" y="279762"/>
                  <a:pt x="127000" y="285739"/>
                  <a:pt x="89647" y="284245"/>
                </a:cubicBezTo>
                <a:cubicBezTo>
                  <a:pt x="52294" y="282751"/>
                  <a:pt x="0" y="270798"/>
                  <a:pt x="0" y="270798"/>
                </a:cubicBezTo>
                <a:lnTo>
                  <a:pt x="0" y="270798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368F5180-10B6-4C15-8EE2-5AD678668E62}"/>
              </a:ext>
            </a:extLst>
          </p:cNvPr>
          <p:cNvSpPr txBox="1"/>
          <p:nvPr/>
        </p:nvSpPr>
        <p:spPr>
          <a:xfrm>
            <a:off x="5150224" y="4027278"/>
            <a:ext cx="725439" cy="24622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i="1" dirty="0"/>
              <a:t>SANTORIN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3C72D6B-FB45-45D2-8273-C82204C589E2}"/>
              </a:ext>
            </a:extLst>
          </p:cNvPr>
          <p:cNvSpPr/>
          <p:nvPr/>
        </p:nvSpPr>
        <p:spPr>
          <a:xfrm>
            <a:off x="6359424" y="4669596"/>
            <a:ext cx="103265" cy="1056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9EEDF469-ECA7-42A1-8B4E-C7E09B00040F}"/>
              </a:ext>
            </a:extLst>
          </p:cNvPr>
          <p:cNvSpPr txBox="1"/>
          <p:nvPr/>
        </p:nvSpPr>
        <p:spPr>
          <a:xfrm>
            <a:off x="6434650" y="4516859"/>
            <a:ext cx="9712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/>
              <a:t>ANCIEN THIRA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4C7108E-F574-432C-846D-9F239FAD1FA8}"/>
              </a:ext>
            </a:extLst>
          </p:cNvPr>
          <p:cNvSpPr txBox="1"/>
          <p:nvPr/>
        </p:nvSpPr>
        <p:spPr>
          <a:xfrm>
            <a:off x="5375027" y="4408671"/>
            <a:ext cx="302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+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B6ACA7A7-5B41-40F6-B15A-CC1613A1F0D4}"/>
              </a:ext>
            </a:extLst>
          </p:cNvPr>
          <p:cNvSpPr txBox="1"/>
          <p:nvPr/>
        </p:nvSpPr>
        <p:spPr>
          <a:xfrm>
            <a:off x="5599461" y="4866238"/>
            <a:ext cx="302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+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C92710-319D-4DAD-A602-91C912B6FA79}"/>
              </a:ext>
            </a:extLst>
          </p:cNvPr>
          <p:cNvSpPr/>
          <p:nvPr/>
        </p:nvSpPr>
        <p:spPr>
          <a:xfrm>
            <a:off x="5582438" y="4748041"/>
            <a:ext cx="115024" cy="1129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3220C4-0C02-410B-A1F2-7904564803C8}"/>
              </a:ext>
            </a:extLst>
          </p:cNvPr>
          <p:cNvSpPr/>
          <p:nvPr/>
        </p:nvSpPr>
        <p:spPr>
          <a:xfrm>
            <a:off x="6199006" y="4808457"/>
            <a:ext cx="115024" cy="1129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Triangle rectangle 126">
            <a:extLst>
              <a:ext uri="{FF2B5EF4-FFF2-40B4-BE49-F238E27FC236}">
                <a16:creationId xmlns:a16="http://schemas.microsoft.com/office/drawing/2014/main" id="{0EBCC0A1-B68B-4C57-B8F5-D6017FDF4D09}"/>
              </a:ext>
            </a:extLst>
          </p:cNvPr>
          <p:cNvSpPr/>
          <p:nvPr/>
        </p:nvSpPr>
        <p:spPr>
          <a:xfrm>
            <a:off x="5153175" y="4025551"/>
            <a:ext cx="135028" cy="241017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32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A2C14D-EF60-4809-B742-0A95B5714F33}"/>
              </a:ext>
            </a:extLst>
          </p:cNvPr>
          <p:cNvSpPr txBox="1"/>
          <p:nvPr/>
        </p:nvSpPr>
        <p:spPr>
          <a:xfrm>
            <a:off x="4524621" y="145979"/>
            <a:ext cx="4246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II L’offre touristique et son évolution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2D3C603-0A77-47F1-9834-3D135AF21D93}"/>
              </a:ext>
            </a:extLst>
          </p:cNvPr>
          <p:cNvCxnSpPr>
            <a:cxnSpLocks/>
            <a:endCxn id="60" idx="1"/>
          </p:cNvCxnSpPr>
          <p:nvPr/>
        </p:nvCxnSpPr>
        <p:spPr>
          <a:xfrm flipV="1">
            <a:off x="290958" y="973011"/>
            <a:ext cx="765473" cy="1038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5A870EB-5792-4BC3-8444-927B707859F1}"/>
              </a:ext>
            </a:extLst>
          </p:cNvPr>
          <p:cNvSpPr txBox="1"/>
          <p:nvPr/>
        </p:nvSpPr>
        <p:spPr>
          <a:xfrm>
            <a:off x="35840" y="36406"/>
            <a:ext cx="3851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I Des atouts exceptionnels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7D8B918-32FB-4D22-BBEA-E5C51D4A684B}"/>
              </a:ext>
            </a:extLst>
          </p:cNvPr>
          <p:cNvSpPr txBox="1"/>
          <p:nvPr/>
        </p:nvSpPr>
        <p:spPr>
          <a:xfrm>
            <a:off x="4703080" y="2734121"/>
            <a:ext cx="293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2. Saturation du territoire</a:t>
            </a: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FDCAA7C5-6281-4C1E-AE67-28A9D233F46E}"/>
              </a:ext>
            </a:extLst>
          </p:cNvPr>
          <p:cNvCxnSpPr>
            <a:cxnSpLocks/>
          </p:cNvCxnSpPr>
          <p:nvPr/>
        </p:nvCxnSpPr>
        <p:spPr>
          <a:xfrm>
            <a:off x="445770" y="6068654"/>
            <a:ext cx="587264" cy="1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985DD93C-B5BA-45AE-8F6F-1AE13917FB57}"/>
              </a:ext>
            </a:extLst>
          </p:cNvPr>
          <p:cNvSpPr txBox="1"/>
          <p:nvPr/>
        </p:nvSpPr>
        <p:spPr>
          <a:xfrm>
            <a:off x="1083470" y="5834296"/>
            <a:ext cx="283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Flux touristiques principaux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B68DB446-4C8E-421B-B647-D6269749459E}"/>
              </a:ext>
            </a:extLst>
          </p:cNvPr>
          <p:cNvSpPr txBox="1"/>
          <p:nvPr/>
        </p:nvSpPr>
        <p:spPr>
          <a:xfrm>
            <a:off x="173482" y="2285287"/>
            <a:ext cx="293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2. Le patrimoine culturel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B5B9D59-C321-4923-AA1C-D8293C185BB2}"/>
              </a:ext>
            </a:extLst>
          </p:cNvPr>
          <p:cNvSpPr txBox="1"/>
          <p:nvPr/>
        </p:nvSpPr>
        <p:spPr>
          <a:xfrm>
            <a:off x="1101936" y="1688468"/>
            <a:ext cx="1498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montagne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858DCA5D-B0E1-48E6-B08C-9CFE22034E6D}"/>
              </a:ext>
            </a:extLst>
          </p:cNvPr>
          <p:cNvSpPr txBox="1"/>
          <p:nvPr/>
        </p:nvSpPr>
        <p:spPr>
          <a:xfrm>
            <a:off x="1122456" y="4733906"/>
            <a:ext cx="260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Aéroport international 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37C795A-D2D3-414E-BFEB-B20B173EDE34}"/>
              </a:ext>
            </a:extLst>
          </p:cNvPr>
          <p:cNvSpPr txBox="1"/>
          <p:nvPr/>
        </p:nvSpPr>
        <p:spPr>
          <a:xfrm>
            <a:off x="1056431" y="788345"/>
            <a:ext cx="123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littoral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DE0AEDB-B865-4366-A558-22B393794922}"/>
              </a:ext>
            </a:extLst>
          </p:cNvPr>
          <p:cNvSpPr txBox="1"/>
          <p:nvPr/>
        </p:nvSpPr>
        <p:spPr>
          <a:xfrm>
            <a:off x="4680389" y="559819"/>
            <a:ext cx="4246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1. La prédominance du tourisme balnéaire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6930414-5DA0-451C-9BA5-0C6E65ABF5AA}"/>
              </a:ext>
            </a:extLst>
          </p:cNvPr>
          <p:cNvSpPr txBox="1"/>
          <p:nvPr/>
        </p:nvSpPr>
        <p:spPr>
          <a:xfrm>
            <a:off x="116666" y="464443"/>
            <a:ext cx="2718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1. Le patrimoine naturel</a:t>
            </a:r>
          </a:p>
        </p:txBody>
      </p:sp>
      <p:sp>
        <p:nvSpPr>
          <p:cNvPr id="55" name="Organigramme : Connecteur 54">
            <a:extLst>
              <a:ext uri="{FF2B5EF4-FFF2-40B4-BE49-F238E27FC236}">
                <a16:creationId xmlns:a16="http://schemas.microsoft.com/office/drawing/2014/main" id="{8D08A681-0A68-4F14-BE09-F0491191DEFC}"/>
              </a:ext>
            </a:extLst>
          </p:cNvPr>
          <p:cNvSpPr/>
          <p:nvPr/>
        </p:nvSpPr>
        <p:spPr>
          <a:xfrm>
            <a:off x="5066280" y="3630033"/>
            <a:ext cx="201806" cy="236404"/>
          </a:xfrm>
          <a:prstGeom prst="flowChartConnector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578A22C-B7FB-4337-A9B0-4DD2008878BB}"/>
              </a:ext>
            </a:extLst>
          </p:cNvPr>
          <p:cNvSpPr txBox="1"/>
          <p:nvPr/>
        </p:nvSpPr>
        <p:spPr>
          <a:xfrm>
            <a:off x="1091641" y="1181826"/>
            <a:ext cx="353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caldeira (une terre volcanique)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3D2E54E3-C325-4C5F-821C-9C1E10CE8F0B}"/>
              </a:ext>
            </a:extLst>
          </p:cNvPr>
          <p:cNvSpPr txBox="1"/>
          <p:nvPr/>
        </p:nvSpPr>
        <p:spPr>
          <a:xfrm>
            <a:off x="5619585" y="3164772"/>
            <a:ext cx="158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Route saturée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C740E2B9-D505-4B3C-B682-3BFA8060E938}"/>
              </a:ext>
            </a:extLst>
          </p:cNvPr>
          <p:cNvSpPr txBox="1"/>
          <p:nvPr/>
        </p:nvSpPr>
        <p:spPr>
          <a:xfrm>
            <a:off x="209180" y="4228070"/>
            <a:ext cx="293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3. L’accessibilité externe</a:t>
            </a:r>
          </a:p>
        </p:txBody>
      </p:sp>
      <p:sp>
        <p:nvSpPr>
          <p:cNvPr id="41" name="Triangle isocèle 40">
            <a:extLst>
              <a:ext uri="{FF2B5EF4-FFF2-40B4-BE49-F238E27FC236}">
                <a16:creationId xmlns:a16="http://schemas.microsoft.com/office/drawing/2014/main" id="{431F6A7A-ABD1-4F8C-B082-8AFA28CBE1FA}"/>
              </a:ext>
            </a:extLst>
          </p:cNvPr>
          <p:cNvSpPr/>
          <p:nvPr/>
        </p:nvSpPr>
        <p:spPr>
          <a:xfrm>
            <a:off x="652306" y="5351154"/>
            <a:ext cx="216242" cy="249387"/>
          </a:xfrm>
          <a:prstGeom prst="triangle">
            <a:avLst/>
          </a:prstGeom>
          <a:solidFill>
            <a:schemeClr val="accent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A78C053-AEE7-44DB-83CA-640C2E605620}"/>
              </a:ext>
            </a:extLst>
          </p:cNvPr>
          <p:cNvSpPr txBox="1"/>
          <p:nvPr/>
        </p:nvSpPr>
        <p:spPr>
          <a:xfrm>
            <a:off x="1122701" y="5329279"/>
            <a:ext cx="260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Port principal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E82C95-0920-4EA9-AF28-46285278C635}"/>
              </a:ext>
            </a:extLst>
          </p:cNvPr>
          <p:cNvSpPr/>
          <p:nvPr/>
        </p:nvSpPr>
        <p:spPr>
          <a:xfrm>
            <a:off x="297695" y="1230369"/>
            <a:ext cx="369384" cy="27989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CF65D9-8C89-480A-A965-39E292C721C6}"/>
              </a:ext>
            </a:extLst>
          </p:cNvPr>
          <p:cNvSpPr/>
          <p:nvPr/>
        </p:nvSpPr>
        <p:spPr>
          <a:xfrm>
            <a:off x="667078" y="1230370"/>
            <a:ext cx="424563" cy="27989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E4F3FA-6084-414C-8ADE-C37640D254CC}"/>
              </a:ext>
            </a:extLst>
          </p:cNvPr>
          <p:cNvSpPr/>
          <p:nvPr/>
        </p:nvSpPr>
        <p:spPr>
          <a:xfrm>
            <a:off x="4742859" y="4780189"/>
            <a:ext cx="732250" cy="287395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57C7F68-E087-4A5C-A3A0-CF6EAE63914C}"/>
              </a:ext>
            </a:extLst>
          </p:cNvPr>
          <p:cNvSpPr/>
          <p:nvPr/>
        </p:nvSpPr>
        <p:spPr>
          <a:xfrm>
            <a:off x="4742859" y="1363670"/>
            <a:ext cx="828800" cy="2873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389A44-BAD4-4CBE-8F1A-05872A0B2E4A}"/>
              </a:ext>
            </a:extLst>
          </p:cNvPr>
          <p:cNvCxnSpPr>
            <a:cxnSpLocks/>
          </p:cNvCxnSpPr>
          <p:nvPr/>
        </p:nvCxnSpPr>
        <p:spPr>
          <a:xfrm flipV="1">
            <a:off x="4773206" y="1363669"/>
            <a:ext cx="293863" cy="28739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876DE32C-C261-49F8-8DED-2230570BC500}"/>
              </a:ext>
            </a:extLst>
          </p:cNvPr>
          <p:cNvCxnSpPr/>
          <p:nvPr/>
        </p:nvCxnSpPr>
        <p:spPr>
          <a:xfrm flipV="1">
            <a:off x="4974223" y="1360574"/>
            <a:ext cx="293863" cy="28739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E81B8156-CCF5-481F-A24A-C9306D968033}"/>
              </a:ext>
            </a:extLst>
          </p:cNvPr>
          <p:cNvCxnSpPr/>
          <p:nvPr/>
        </p:nvCxnSpPr>
        <p:spPr>
          <a:xfrm flipV="1">
            <a:off x="5192580" y="1367558"/>
            <a:ext cx="293863" cy="28739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64F91DCC-15B9-4E62-A49E-C28807B74B34}"/>
              </a:ext>
            </a:extLst>
          </p:cNvPr>
          <p:cNvCxnSpPr>
            <a:cxnSpLocks/>
          </p:cNvCxnSpPr>
          <p:nvPr/>
        </p:nvCxnSpPr>
        <p:spPr>
          <a:xfrm flipV="1">
            <a:off x="5401228" y="1446314"/>
            <a:ext cx="170431" cy="18110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84E073A4-E6D6-467B-8622-06FDB1A7A020}"/>
              </a:ext>
            </a:extLst>
          </p:cNvPr>
          <p:cNvSpPr txBox="1"/>
          <p:nvPr/>
        </p:nvSpPr>
        <p:spPr>
          <a:xfrm>
            <a:off x="5619585" y="1299273"/>
            <a:ext cx="2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Stations et plages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80D57960-63E7-4890-9315-8A3C87EA0E5E}"/>
              </a:ext>
            </a:extLst>
          </p:cNvPr>
          <p:cNvSpPr txBox="1"/>
          <p:nvPr/>
        </p:nvSpPr>
        <p:spPr>
          <a:xfrm>
            <a:off x="5634713" y="1867033"/>
            <a:ext cx="293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Route des croisières limitées à 8 000 visiteurs par jour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812310C3-3DF9-4A69-B78D-FB375D3E4718}"/>
              </a:ext>
            </a:extLst>
          </p:cNvPr>
          <p:cNvCxnSpPr/>
          <p:nvPr/>
        </p:nvCxnSpPr>
        <p:spPr>
          <a:xfrm>
            <a:off x="4726432" y="2057800"/>
            <a:ext cx="786759" cy="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B84C11A-23BA-464A-B503-3970493CC5FA}"/>
              </a:ext>
            </a:extLst>
          </p:cNvPr>
          <p:cNvCxnSpPr>
            <a:cxnSpLocks/>
          </p:cNvCxnSpPr>
          <p:nvPr/>
        </p:nvCxnSpPr>
        <p:spPr>
          <a:xfrm>
            <a:off x="4792997" y="3390653"/>
            <a:ext cx="7201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78EB848A-1231-44D9-85B6-9CF57EA93A25}"/>
              </a:ext>
            </a:extLst>
          </p:cNvPr>
          <p:cNvSpPr txBox="1"/>
          <p:nvPr/>
        </p:nvSpPr>
        <p:spPr>
          <a:xfrm>
            <a:off x="5634712" y="3559412"/>
            <a:ext cx="158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village saturé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D8F00D9C-5F1F-4678-A958-76614DDD53EF}"/>
              </a:ext>
            </a:extLst>
          </p:cNvPr>
          <p:cNvSpPr txBox="1"/>
          <p:nvPr/>
        </p:nvSpPr>
        <p:spPr>
          <a:xfrm>
            <a:off x="4629437" y="4202271"/>
            <a:ext cx="3537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3. Autres formes touristiques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A1B6FC9A-2D5E-4566-A42A-E891AE0398C8}"/>
              </a:ext>
            </a:extLst>
          </p:cNvPr>
          <p:cNvSpPr txBox="1"/>
          <p:nvPr/>
        </p:nvSpPr>
        <p:spPr>
          <a:xfrm>
            <a:off x="5486443" y="4685758"/>
            <a:ext cx="3366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Tourisme hors saison (viticulture, sports, randonnées, gastronomie, culture)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FDAD598-37C7-4010-A84C-EACB065C08F1}"/>
              </a:ext>
            </a:extLst>
          </p:cNvPr>
          <p:cNvSpPr txBox="1"/>
          <p:nvPr/>
        </p:nvSpPr>
        <p:spPr>
          <a:xfrm>
            <a:off x="555757" y="2801835"/>
            <a:ext cx="4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17C073D-4FBA-4A77-86E5-81C8BB9CC33A}"/>
              </a:ext>
            </a:extLst>
          </p:cNvPr>
          <p:cNvSpPr txBox="1"/>
          <p:nvPr/>
        </p:nvSpPr>
        <p:spPr>
          <a:xfrm>
            <a:off x="1083470" y="2798577"/>
            <a:ext cx="1498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monastère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0209683-2CED-40F7-A04B-55167F0AB18C}"/>
              </a:ext>
            </a:extLst>
          </p:cNvPr>
          <p:cNvSpPr/>
          <p:nvPr/>
        </p:nvSpPr>
        <p:spPr>
          <a:xfrm>
            <a:off x="652306" y="3385796"/>
            <a:ext cx="115024" cy="112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5ECE60F9-ADA6-4348-AF2A-64EA2D5DE5EA}"/>
              </a:ext>
            </a:extLst>
          </p:cNvPr>
          <p:cNvSpPr txBox="1"/>
          <p:nvPr/>
        </p:nvSpPr>
        <p:spPr>
          <a:xfrm>
            <a:off x="1038672" y="3268061"/>
            <a:ext cx="283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Site archéologique antique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C1C730D-CCFA-4335-BB37-3AF084EF76CF}"/>
              </a:ext>
            </a:extLst>
          </p:cNvPr>
          <p:cNvSpPr/>
          <p:nvPr/>
        </p:nvSpPr>
        <p:spPr>
          <a:xfrm>
            <a:off x="652306" y="3871566"/>
            <a:ext cx="115024" cy="1129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0E37E416-2C97-4267-A939-870D97DA2F13}"/>
              </a:ext>
            </a:extLst>
          </p:cNvPr>
          <p:cNvSpPr txBox="1"/>
          <p:nvPr/>
        </p:nvSpPr>
        <p:spPr>
          <a:xfrm>
            <a:off x="1038672" y="3753831"/>
            <a:ext cx="283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Site archéologique médiéval</a:t>
            </a:r>
          </a:p>
        </p:txBody>
      </p: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5F93F9DF-E8EC-4D57-9EC0-452939CF77D0}"/>
              </a:ext>
            </a:extLst>
          </p:cNvPr>
          <p:cNvCxnSpPr>
            <a:cxnSpLocks/>
          </p:cNvCxnSpPr>
          <p:nvPr/>
        </p:nvCxnSpPr>
        <p:spPr>
          <a:xfrm>
            <a:off x="767330" y="6464958"/>
            <a:ext cx="284170" cy="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ZoneTexte 94">
            <a:extLst>
              <a:ext uri="{FF2B5EF4-FFF2-40B4-BE49-F238E27FC236}">
                <a16:creationId xmlns:a16="http://schemas.microsoft.com/office/drawing/2014/main" id="{8D2EEFEC-BE91-4CE4-9067-1B6A11D45B88}"/>
              </a:ext>
            </a:extLst>
          </p:cNvPr>
          <p:cNvSpPr txBox="1"/>
          <p:nvPr/>
        </p:nvSpPr>
        <p:spPr>
          <a:xfrm>
            <a:off x="1101936" y="6230599"/>
            <a:ext cx="304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Flux touristiques secondaires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2552D931-9D83-407E-94A6-C0304F291802}"/>
              </a:ext>
            </a:extLst>
          </p:cNvPr>
          <p:cNvCxnSpPr/>
          <p:nvPr/>
        </p:nvCxnSpPr>
        <p:spPr>
          <a:xfrm>
            <a:off x="445770" y="6464958"/>
            <a:ext cx="105079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B5F7933-0763-41D1-B30B-4BDFCE4427EF}"/>
              </a:ext>
            </a:extLst>
          </p:cNvPr>
          <p:cNvSpPr/>
          <p:nvPr/>
        </p:nvSpPr>
        <p:spPr>
          <a:xfrm>
            <a:off x="273136" y="1702553"/>
            <a:ext cx="828800" cy="28739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570A125-AFCF-4D20-97F6-3C9AA9555572}"/>
              </a:ext>
            </a:extLst>
          </p:cNvPr>
          <p:cNvCxnSpPr>
            <a:cxnSpLocks/>
          </p:cNvCxnSpPr>
          <p:nvPr/>
        </p:nvCxnSpPr>
        <p:spPr>
          <a:xfrm>
            <a:off x="618188" y="6464958"/>
            <a:ext cx="97779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13AF8D21-8191-C7E0-8FCD-507EC3D69B64}"/>
              </a:ext>
            </a:extLst>
          </p:cNvPr>
          <p:cNvSpPr/>
          <p:nvPr/>
        </p:nvSpPr>
        <p:spPr>
          <a:xfrm>
            <a:off x="631281" y="4787822"/>
            <a:ext cx="216242" cy="24938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694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139</Words>
  <Application>Microsoft Office PowerPoint</Application>
  <PresentationFormat>Affichage à l'écran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tperisse932@gmail.com</dc:creator>
  <cp:lastModifiedBy>Thierry Périssé</cp:lastModifiedBy>
  <cp:revision>63</cp:revision>
  <dcterms:created xsi:type="dcterms:W3CDTF">2021-08-04T09:50:01Z</dcterms:created>
  <dcterms:modified xsi:type="dcterms:W3CDTF">2023-10-01T08:08:32Z</dcterms:modified>
</cp:coreProperties>
</file>