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70" r:id="rId3"/>
    <p:sldId id="257" r:id="rId4"/>
    <p:sldId id="271" r:id="rId5"/>
    <p:sldId id="261" r:id="rId6"/>
    <p:sldId id="263" r:id="rId7"/>
    <p:sldId id="262" r:id="rId8"/>
    <p:sldId id="260" r:id="rId9"/>
    <p:sldId id="259" r:id="rId10"/>
    <p:sldId id="268" r:id="rId11"/>
    <p:sldId id="269" r:id="rId12"/>
    <p:sldId id="264" r:id="rId13"/>
    <p:sldId id="279" r:id="rId14"/>
    <p:sldId id="276" r:id="rId15"/>
    <p:sldId id="281" r:id="rId16"/>
    <p:sldId id="265" r:id="rId17"/>
    <p:sldId id="274" r:id="rId18"/>
    <p:sldId id="273" r:id="rId19"/>
    <p:sldId id="282" r:id="rId20"/>
    <p:sldId id="266" r:id="rId21"/>
    <p:sldId id="272" r:id="rId22"/>
    <p:sldId id="26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3EF5E50-3A3D-4B81-8A18-892CA9604B7B}" type="datetimeFigureOut">
              <a:rPr lang="fr-FR" smtClean="0"/>
              <a:pPr/>
              <a:t>04/02/2018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86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04/02/2018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2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04/02/2018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92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04/02/2018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565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04/02/2018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280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04/02/2018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74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04/02/2018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80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04/02/2018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185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04/02/2018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98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04/02/2018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16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04/02/2018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56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04/02/2018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59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04/02/2018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32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04/02/2018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40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04/02/2018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28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04/02/2018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12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F5E50-3A3D-4B81-8A18-892CA9604B7B}" type="datetimeFigureOut">
              <a:rPr lang="fr-FR" smtClean="0"/>
              <a:pPr/>
              <a:t>04/02/2018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72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EF5E50-3A3D-4B81-8A18-892CA9604B7B}" type="datetimeFigureOut">
              <a:rPr lang="fr-FR" smtClean="0"/>
              <a:pPr/>
              <a:t>04/02/2018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2FC2DF-9176-422D-824F-D4DD7B364B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89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 environnement numérique au GHD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2397" y="3962397"/>
            <a:ext cx="6815669" cy="1320802"/>
          </a:xfrm>
        </p:spPr>
        <p:txBody>
          <a:bodyPr>
            <a:norm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Anne Romand -  Diaporama pour la classe virtuelle du 14/12/17 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 présence en ligne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002000" cy="1000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Arial" pitchFamily="34" charset="0"/>
                <a:cs typeface="Arial" pitchFamily="34" charset="0"/>
              </a:rPr>
              <a:t>Mon blog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504218" y="5292436"/>
            <a:ext cx="153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Billet 3 (Présentiel)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95402" y="767819"/>
            <a:ext cx="9601196" cy="1303867"/>
          </a:xfrm>
        </p:spPr>
        <p:txBody>
          <a:bodyPr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 présence en ligne - BLOG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1115291" y="2770909"/>
            <a:ext cx="2819399" cy="3699164"/>
          </a:xfrm>
        </p:spPr>
        <p:txBody>
          <a:bodyPr>
            <a:normAutofit fontScale="55000" lnSpcReduction="20000"/>
          </a:bodyPr>
          <a:lstStyle/>
          <a:p>
            <a:r>
              <a:rPr lang="fr-FR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Billet 1</a:t>
            </a:r>
            <a:endParaRPr lang="fr-FR" sz="5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Billet 2 (mot de passe)</a:t>
            </a:r>
          </a:p>
          <a:p>
            <a:endParaRPr lang="fr-FR" sz="3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Billet 3</a:t>
            </a:r>
          </a:p>
          <a:p>
            <a:endParaRPr lang="fr-FR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Billet 4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3934690" y="2646218"/>
            <a:ext cx="7716981" cy="3823855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Bonjour tout le monde (automatisé)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Protégé : </a:t>
            </a:r>
            <a:r>
              <a:rPr lang="fr-FR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Analyse_reflexive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esako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 (avec 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Enquete_terrain2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 faites vous aujourd’hui? (présentiel)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Choisir « juste » une image…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163916" y="5506006"/>
            <a:ext cx="1475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Billet 6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175" y="1100139"/>
            <a:ext cx="7646487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6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Ma présence en ligne - BLOG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40727" y="2742187"/>
            <a:ext cx="7523018" cy="3783303"/>
          </a:xfrm>
        </p:spPr>
        <p:txBody>
          <a:bodyPr>
            <a:normAutofit/>
          </a:bodyPr>
          <a:lstStyle/>
          <a:p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Merry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Xmas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and happy new 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Quel est le vieux mot qui désignait une prison? (</a:t>
            </a:r>
            <a:r>
              <a:rPr lang="fr-FR" sz="32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charte_informatique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Zen.com? (nom de domaine)</a:t>
            </a:r>
          </a:p>
          <a:p>
            <a:r>
              <a:rPr lang="fr-FR" sz="3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Powerful</a:t>
            </a:r>
            <a:r>
              <a:rPr lang="fr-FR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points in English </a:t>
            </a:r>
            <a:r>
              <a:rPr lang="fr-FR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classes!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contenu 4"/>
          <p:cNvSpPr txBox="1">
            <a:spLocks/>
          </p:cNvSpPr>
          <p:nvPr/>
        </p:nvSpPr>
        <p:spPr>
          <a:xfrm>
            <a:off x="1475509" y="2742186"/>
            <a:ext cx="2265218" cy="37833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Billet 5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Billet 6</a:t>
            </a: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Billet 7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Billet 8</a:t>
            </a:r>
          </a:p>
          <a:p>
            <a:pPr marL="0" indent="0">
              <a:buNone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5403" y="982133"/>
            <a:ext cx="7454898" cy="489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9005455" y="5444836"/>
            <a:ext cx="200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Billet 8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281549" y="926714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 espace numérique 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489368" y="2382979"/>
            <a:ext cx="9601196" cy="2826330"/>
          </a:xfrm>
        </p:spPr>
        <p:txBody>
          <a:bodyPr>
            <a:noAutofit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Présentations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Powerpoint : conférences, soutenance de mémoire, séminaires (en tant qu’éducateur de santé) 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(visibilité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voir billet blog sur </a:t>
            </a:r>
            <a:r>
              <a:rPr lang="fr-FR" sz="3200" u="sng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www.lewebpedagogique.com/phenix6001</a:t>
            </a:r>
            <a:r>
              <a:rPr lang="fr-FR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FR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choisir « juste »une image...</a:t>
            </a:r>
          </a:p>
        </p:txBody>
      </p:sp>
    </p:spTree>
    <p:extLst>
      <p:ext uri="{BB962C8B-B14F-4D97-AF65-F5344CB8AC3E}">
        <p14:creationId xmlns:p14="http://schemas.microsoft.com/office/powerpoint/2010/main" val="42042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164" y="845127"/>
            <a:ext cx="9483434" cy="50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 espace numérique de formateur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2" y="2673927"/>
            <a:ext cx="9601196" cy="3714559"/>
          </a:xfrm>
        </p:spPr>
        <p:txBody>
          <a:bodyPr>
            <a:normAutofit lnSpcReduction="10000"/>
          </a:bodyPr>
          <a:lstStyle/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Exercices en ligne, cloud et classe virtuelle en projet 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Domaine et </a:t>
            </a:r>
            <a:r>
              <a:rPr lang="fr-FR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domaine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Evaluations en ligne, vidéos, schémas, recherches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008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Réflexion sur le nom de domaine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324109" y="5541818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Billet 7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 image de présentation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ésultat de recherche d'images pour &quot;fontaines et lavoir de Groix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78" y="2557463"/>
            <a:ext cx="5898444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045222" y="4952008"/>
            <a:ext cx="2412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Wikimédia Commons – Réutilisation et modification autorisée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2" y="608060"/>
            <a:ext cx="9601196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 espace numérique de formateur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66109" y="1911927"/>
            <a:ext cx="6830292" cy="4267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en ligne des stagiaires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Quizz libres </a:t>
            </a:r>
          </a:p>
          <a:p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e-greta.ac-besancon.fr </a:t>
            </a:r>
          </a:p>
          <a:p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Ressources COMMEST 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464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7693" y="60805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Mon espace numérique de formateur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52601" y="1967343"/>
            <a:ext cx="9601196" cy="41071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Evaluations en ligne des stagiaires:</a:t>
            </a:r>
          </a:p>
          <a:p>
            <a:pPr marL="0" indent="0">
              <a:buNone/>
            </a:pPr>
            <a:endParaRPr lang="fr-FR" sz="3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Reflex’English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Cambridge A1-C1, test de positionnement, vocabulaire, grammaire 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Exemple d’utilisation de ressources e-</a:t>
            </a:r>
            <a:r>
              <a:rPr lang="fr-FR" sz="3200" dirty="0" err="1">
                <a:latin typeface="Arial" panose="020B0604020202020204" pitchFamily="34" charset="0"/>
                <a:cs typeface="Arial" panose="020B0604020202020204" pitchFamily="34" charset="0"/>
              </a:rPr>
              <a:t>greta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de positionnement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22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Arial" pitchFamily="34" charset="0"/>
                <a:cs typeface="Arial" pitchFamily="34" charset="0"/>
              </a:rPr>
              <a:t>Ressources E-</a:t>
            </a:r>
            <a:r>
              <a:rPr lang="fr-FR" b="1" dirty="0" err="1" smtClean="0">
                <a:latin typeface="Arial" pitchFamily="34" charset="0"/>
                <a:cs typeface="Arial" pitchFamily="34" charset="0"/>
              </a:rPr>
              <a:t>greta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ce réservé du contenu 3" descr="Capture9TestPo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5338" y="2557463"/>
            <a:ext cx="5901324" cy="331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lieu: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l’île aux grenats 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2" y="2404530"/>
            <a:ext cx="9601196" cy="3636051"/>
          </a:xfrm>
        </p:spPr>
        <p:txBody>
          <a:bodyPr>
            <a:noAutofit/>
          </a:bodyPr>
          <a:lstStyle/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Quoi? Fontaine et lavoirs (</a:t>
            </a:r>
            <a:r>
              <a:rPr lang="fr-FR" sz="3200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www.groix.fr</a:t>
            </a:r>
            <a:r>
              <a:rPr lang="fr-FR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Pourquoi cette image?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…Quelques fois il faut faire le tour du monde pour se rendre compte de ce que l’on a chez soi…</a:t>
            </a: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Où? Ile des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Groisillons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(trésors minéralogiques rares)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6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L’île aux grenats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7711" y="2557463"/>
            <a:ext cx="3536577" cy="33178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021782" y="53340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Copie d’écran www.groix.fr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1548" y="549468"/>
            <a:ext cx="9601196" cy="1303867"/>
          </a:xfrm>
        </p:spPr>
        <p:txBody>
          <a:bodyPr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 conditions de travail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4782" y="19780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Equipements et supports pédagogiques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Documents écrits et sonores (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Ouvrages pédagogiques spécialisés (selon cursus)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Ordinateurs (classe mobile), accès internet, rétroprojecteurs, écouteurs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late-forme e-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greta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(« ancienne version »)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3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7018" y="621913"/>
            <a:ext cx="9601196" cy="1303867"/>
          </a:xfrm>
        </p:spPr>
        <p:txBody>
          <a:bodyPr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 conditions de travail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7018" y="1825625"/>
            <a:ext cx="992678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Modalités pédagogiques:</a:t>
            </a:r>
          </a:p>
          <a:p>
            <a:pPr marL="0" indent="0">
              <a:buNone/>
            </a:pPr>
            <a:endParaRPr lang="fr-FR" sz="3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pproche individualisée (connaissances, capacités et rythme des apprenants)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Mobilisation +++ des compétences orales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Mise en confiance +++</a:t>
            </a:r>
          </a:p>
          <a:p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64675" y="926714"/>
            <a:ext cx="9601196" cy="1303867"/>
          </a:xfrm>
        </p:spPr>
        <p:txBody>
          <a:bodyPr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Pédagogie interactive différenciée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02326" y="2549237"/>
            <a:ext cx="9663545" cy="490450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varié (âge, situation emploi…)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Durées variées (heures, mois)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Effectifs variés (entrants, sortants, 12 max.)</a:t>
            </a:r>
          </a:p>
          <a:p>
            <a:pPr marL="514350" indent="-514350">
              <a:buFont typeface="+mj-lt"/>
              <a:buAutoNum type="arabicParenR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Niveaux hétérogènes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(A1=&gt;C2)</a:t>
            </a: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Validations différentes (TOEIC, CCF, attestation des acquis de formation)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7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72469" y="1732586"/>
            <a:ext cx="7855526" cy="1515533"/>
          </a:xfrm>
        </p:spPr>
        <p:txBody>
          <a:bodyPr/>
          <a:lstStyle/>
          <a:p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 espace numérique de formateur au GHD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2397" y="4031669"/>
            <a:ext cx="6815669" cy="1320802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Anne Romand -  Diaporama pour la classe virtuelle du 23/01/18 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4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3947" y="358678"/>
            <a:ext cx="9601196" cy="1303867"/>
          </a:xfrm>
        </p:spPr>
        <p:txBody>
          <a:bodyPr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Ma présence en ligne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01140" y="1505382"/>
            <a:ext cx="8817428" cy="4351338"/>
          </a:xfrm>
        </p:spPr>
        <p:txBody>
          <a:bodyPr>
            <a:normAutofit fontScale="92500" lnSpcReduction="10000"/>
          </a:bodyPr>
          <a:lstStyle/>
          <a:p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tweeter,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skype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whatsap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facetime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(ancienne activité, visibilité en révision)</a:t>
            </a:r>
          </a:p>
          <a:p>
            <a:pPr marL="0" indent="0">
              <a:buNone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Plateforme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fr-F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greta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« nouvelle version » </a:t>
            </a:r>
            <a:r>
              <a:rPr lang="fr-FR" sz="3200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www.e-greta.claroline.com</a:t>
            </a:r>
            <a:r>
              <a:rPr lang="fr-FR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Blog (activité de formation en présentiel) </a:t>
            </a:r>
            <a:endParaRPr lang="fr-FR" sz="32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FR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www.lewebpedagogique.com/phenix6001</a:t>
            </a:r>
            <a:endParaRPr lang="fr-FR" sz="3200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438</TotalTime>
  <Words>466</Words>
  <Application>Microsoft Office PowerPoint</Application>
  <PresentationFormat>Grand écran</PresentationFormat>
  <Paragraphs>93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Garamond</vt:lpstr>
      <vt:lpstr>Wingdings</vt:lpstr>
      <vt:lpstr>Organique</vt:lpstr>
      <vt:lpstr>Mon environnement numérique au GHD</vt:lpstr>
      <vt:lpstr>Mon image de présentation</vt:lpstr>
      <vt:lpstr>Mon lieu: l’île aux grenats </vt:lpstr>
      <vt:lpstr>L’île aux grenats</vt:lpstr>
      <vt:lpstr>Mes conditions de travail</vt:lpstr>
      <vt:lpstr>Mes conditions de travail</vt:lpstr>
      <vt:lpstr> Pédagogie interactive différenciée</vt:lpstr>
      <vt:lpstr>Mon espace numérique de formateur au GHD</vt:lpstr>
      <vt:lpstr>Ma présence en ligne</vt:lpstr>
      <vt:lpstr>Ma présence en ligne</vt:lpstr>
      <vt:lpstr>Mon blog</vt:lpstr>
      <vt:lpstr>Ma présence en ligne - BLOG</vt:lpstr>
      <vt:lpstr>Présentation PowerPoint</vt:lpstr>
      <vt:lpstr>Ma présence en ligne - BLOG</vt:lpstr>
      <vt:lpstr>Présentation PowerPoint</vt:lpstr>
      <vt:lpstr>Mon espace numérique </vt:lpstr>
      <vt:lpstr>Présentation PowerPoint</vt:lpstr>
      <vt:lpstr>Mon espace numérique de formateur</vt:lpstr>
      <vt:lpstr>Réflexion sur le nom de domaine</vt:lpstr>
      <vt:lpstr>Mon espace numérique de formateur</vt:lpstr>
      <vt:lpstr>Mon espace numérique de formateur</vt:lpstr>
      <vt:lpstr>Ressources E-greta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environnement numérique au GHD</dc:title>
  <dc:creator>Utilisateur Windows</dc:creator>
  <cp:lastModifiedBy>Utilisateur Windows</cp:lastModifiedBy>
  <cp:revision>42</cp:revision>
  <dcterms:created xsi:type="dcterms:W3CDTF">2018-01-31T15:50:32Z</dcterms:created>
  <dcterms:modified xsi:type="dcterms:W3CDTF">2018-02-04T15:11:18Z</dcterms:modified>
</cp:coreProperties>
</file>