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 Slab" panose="020B0604020202020204" charset="0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ormationspherec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ixabay.com/fr/service/terms/#usag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Diaporama partagé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Travail collaboratif synchrone/asynchrone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Présentation du groupe 1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527900" y="1505025"/>
            <a:ext cx="7137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dirty="0"/>
              <a:t>Anne ROMAND: 	</a:t>
            </a:r>
            <a:r>
              <a:rPr lang="fr" sz="2400" u="sng" dirty="0" smtClean="0">
                <a:solidFill>
                  <a:schemeClr val="hlink"/>
                </a:solidFill>
                <a:hlinkClick r:id="rId3"/>
              </a:rPr>
              <a:t>formationspherec@gmail.com</a:t>
            </a:r>
            <a:endParaRPr sz="24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 dirty="0"/>
              <a:t>Jean-Michel BASSI: 	</a:t>
            </a:r>
            <a:r>
              <a:rPr lang="fr" sz="2400" u="sng" dirty="0">
                <a:solidFill>
                  <a:schemeClr val="accent5"/>
                </a:solidFill>
                <a:hlinkClick r:id="rId3"/>
              </a:rPr>
              <a:t>formationspherea@gmail.com</a:t>
            </a:r>
            <a:endParaRPr sz="24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 dirty="0"/>
              <a:t>Romain CORDIER: 	</a:t>
            </a:r>
            <a:r>
              <a:rPr lang="fr" sz="2400" u="sng" dirty="0">
                <a:solidFill>
                  <a:schemeClr val="accent5"/>
                </a:solidFill>
                <a:hlinkClick r:id="rId3"/>
              </a:rPr>
              <a:t>formationsphereb@gmail.com</a:t>
            </a:r>
            <a:endParaRPr sz="24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1" name="Shape 71"/>
          <p:cNvSpPr txBox="1"/>
          <p:nvPr/>
        </p:nvSpPr>
        <p:spPr>
          <a:xfrm>
            <a:off x="1087650" y="1123125"/>
            <a:ext cx="7320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4">
            <a:alphaModFix/>
          </a:blip>
          <a:srcRect l="31577" t="14573" r="26313" b="31887"/>
          <a:stretch/>
        </p:blipFill>
        <p:spPr>
          <a:xfrm>
            <a:off x="579600" y="2625163"/>
            <a:ext cx="774224" cy="838625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Travail collaboratif</a:t>
            </a: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74749" y="1144125"/>
            <a:ext cx="7228727" cy="35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8100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fr" dirty="0"/>
              <a:t>Formatrice indépendante au GHD en langues étrangères (Anglais, Allemand…) : adultes cours du soir, TOEIC, formation intensive pour cadres, CAP horlogers, CCF </a:t>
            </a:r>
            <a:endParaRPr lang="fr" dirty="0" smtClean="0"/>
          </a:p>
          <a:p>
            <a:pPr marL="457200" lvl="0" indent="-38100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endParaRPr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 dirty="0"/>
              <a:t>Auto entrepreneur et free lance dans la formation, l’Export, la santé et la </a:t>
            </a:r>
            <a:r>
              <a:rPr lang="fr" dirty="0" smtClean="0"/>
              <a:t>nutrition</a:t>
            </a: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endParaRPr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 dirty="0"/>
              <a:t>Passions: les gens, le sport (danse, arts martiaux), l’alimentation, la musique</a:t>
            </a:r>
            <a:endParaRPr dirty="0"/>
          </a:p>
        </p:txBody>
      </p:sp>
      <p:sp>
        <p:nvSpPr>
          <p:cNvPr id="79" name="Shape 79"/>
          <p:cNvSpPr txBox="1"/>
          <p:nvPr/>
        </p:nvSpPr>
        <p:spPr>
          <a:xfrm>
            <a:off x="874749" y="1144125"/>
            <a:ext cx="3550105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sz="1800" dirty="0" smtClean="0">
                <a:latin typeface="Roboto"/>
                <a:ea typeface="Roboto"/>
                <a:cs typeface="Roboto"/>
                <a:sym typeface="Roboto"/>
              </a:rPr>
              <a:t>Présentation d’Anne </a:t>
            </a:r>
            <a:r>
              <a:rPr lang="fr" sz="1800" dirty="0">
                <a:latin typeface="Roboto"/>
                <a:ea typeface="Roboto"/>
                <a:cs typeface="Roboto"/>
                <a:sym typeface="Roboto"/>
              </a:rPr>
              <a:t>ROMAND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3426" y="1418200"/>
            <a:ext cx="5335880" cy="300642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effectLst>
            <a:reflection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Travail collaboratif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7900" y="1229576"/>
            <a:ext cx="5335800" cy="31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/>
              <a:t>Bonjour à tous, petite présentation.</a:t>
            </a:r>
            <a:endParaRPr sz="16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 dirty="0"/>
              <a:t>Je m’appelle </a:t>
            </a:r>
            <a:r>
              <a:rPr lang="fr" sz="1600" b="1" dirty="0">
                <a:solidFill>
                  <a:srgbClr val="000000"/>
                </a:solidFill>
              </a:rPr>
              <a:t>Jean-Michel</a:t>
            </a:r>
            <a:r>
              <a:rPr lang="fr" sz="1600" dirty="0"/>
              <a:t>, je suis </a:t>
            </a:r>
            <a:r>
              <a:rPr lang="fr" sz="1600" b="1" dirty="0"/>
              <a:t>Formateur</a:t>
            </a:r>
            <a:r>
              <a:rPr lang="fr" sz="1600" dirty="0"/>
              <a:t> à l’A.F.P.I./C.F.A.I. d’Exincourt depuis une dizaine d’années, j’enseigne les matières de l'Électrotechnique, l’Automatisme, les Habilitations Électriques.</a:t>
            </a:r>
            <a:endParaRPr sz="16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 dirty="0"/>
              <a:t>Je suis responsable de groupe d’apprentis                    </a:t>
            </a:r>
            <a:r>
              <a:rPr lang="fr" sz="1600" b="1" dirty="0"/>
              <a:t>BAC PRO Eleec/Melec</a:t>
            </a:r>
            <a:r>
              <a:rPr lang="fr" sz="1600" dirty="0"/>
              <a:t>.</a:t>
            </a:r>
            <a:endParaRPr sz="16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1600" dirty="0"/>
              <a:t>J’ai travaillé une vingtaine d’années dans l’Industrie       en tant qu’Automaticien.</a:t>
            </a:r>
            <a:endParaRPr sz="1600" dirty="0"/>
          </a:p>
        </p:txBody>
      </p:sp>
      <p:sp>
        <p:nvSpPr>
          <p:cNvPr id="87" name="Shape 87"/>
          <p:cNvSpPr txBox="1"/>
          <p:nvPr/>
        </p:nvSpPr>
        <p:spPr>
          <a:xfrm>
            <a:off x="8501800" y="4500775"/>
            <a:ext cx="457500" cy="2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@jmB</a:t>
            </a:r>
            <a:endParaRPr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3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3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925" y="244925"/>
            <a:ext cx="2484275" cy="145789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577325" y="2282950"/>
            <a:ext cx="8368200" cy="27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/>
              <a:t>Ecouter : CD, Radio, MP4, Spotify, Deezer, Shazam (trouver)</a:t>
            </a:r>
            <a:endParaRPr sz="20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000" dirty="0"/>
              <a:t>Regarder : Concerts, Youtube, festival, TV</a:t>
            </a:r>
            <a:endParaRPr sz="20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000" dirty="0"/>
              <a:t>Faire: Solfège, instruments (conservatoire ou autodidacte)</a:t>
            </a:r>
            <a:endParaRPr sz="20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000" dirty="0"/>
              <a:t>Partager: Impros avec amis/famille, Youtube</a:t>
            </a:r>
            <a:endParaRPr sz="20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390975" y="458025"/>
            <a:ext cx="6365100" cy="113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Thème abordé : la passion musicale </a:t>
            </a: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279925" y="1592325"/>
            <a:ext cx="15222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u="sng">
                <a:solidFill>
                  <a:srgbClr val="FFFFFF"/>
                </a:solidFill>
                <a:hlinkClick r:id="rId4"/>
              </a:rPr>
              <a:t>CC0 Creative Commons</a:t>
            </a:r>
            <a:r>
              <a:rPr lang="fr" sz="800">
                <a:solidFill>
                  <a:srgbClr val="FFFFFF"/>
                </a:solidFill>
              </a:rPr>
              <a:t> </a:t>
            </a:r>
            <a:endParaRPr sz="800">
              <a:solidFill>
                <a:srgbClr val="FFFFF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>
                <a:solidFill>
                  <a:srgbClr val="FFFFFF"/>
                </a:solidFill>
              </a:rPr>
              <a:t>Libre pour usage commercial </a:t>
            </a:r>
            <a:endParaRPr sz="800">
              <a:solidFill>
                <a:srgbClr val="FFFFF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>
                <a:solidFill>
                  <a:srgbClr val="FFFFFF"/>
                </a:solidFill>
              </a:rPr>
              <a:t>Pas d'attribution requise</a:t>
            </a:r>
            <a:endParaRPr sz="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Partager</a:t>
            </a:r>
            <a:r>
              <a:rPr lang="fr" dirty="0" smtClean="0"/>
              <a:t>: oui, mais</a:t>
            </a:r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365362" y="1605438"/>
            <a:ext cx="7000872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spcAft>
                <a:spcPts val="1600"/>
              </a:spcAft>
            </a:pPr>
            <a:r>
              <a:rPr lang="fr-FR" sz="2000" dirty="0" smtClean="0"/>
              <a:t>Travail synchrone ET asynchrone</a:t>
            </a:r>
          </a:p>
          <a:p>
            <a:pPr marL="342900">
              <a:spcAft>
                <a:spcPts val="1600"/>
              </a:spcAft>
            </a:pPr>
            <a:r>
              <a:rPr lang="fr-FR" sz="2000" dirty="0" smtClean="0"/>
              <a:t>Engagement et implication nécessaires</a:t>
            </a:r>
          </a:p>
          <a:p>
            <a:pPr marL="342900">
              <a:spcAft>
                <a:spcPts val="1600"/>
              </a:spcAft>
            </a:pPr>
            <a:r>
              <a:rPr lang="fr-FR" sz="2000" dirty="0" smtClean="0"/>
              <a:t>Ethique du travail en réseau</a:t>
            </a:r>
            <a:endParaRPr lang="fr-FR" sz="2000" dirty="0"/>
          </a:p>
          <a:p>
            <a:pPr marL="342900">
              <a:spcAft>
                <a:spcPts val="1600"/>
              </a:spcAft>
            </a:pPr>
            <a:r>
              <a:rPr lang="fr-FR" sz="2000" dirty="0" smtClean="0"/>
              <a:t>Défi de trouver un thème commun pour une équipe pluridisciplinaire</a:t>
            </a: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Contributions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9128" y="1847175"/>
            <a:ext cx="8368200" cy="3078900"/>
          </a:xfrm>
        </p:spPr>
        <p:txBody>
          <a:bodyPr/>
          <a:lstStyle/>
          <a:p>
            <a:pPr marL="114300" indent="0">
              <a:buNone/>
            </a:pPr>
            <a:r>
              <a:rPr lang="fr-FR" dirty="0" smtClean="0"/>
              <a:t>Jean Michel : </a:t>
            </a:r>
            <a:r>
              <a:rPr lang="fr-FR" dirty="0" smtClean="0"/>
              <a:t>présentation, relecture, choix du thème</a:t>
            </a: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Anne </a:t>
            </a:r>
            <a:r>
              <a:rPr lang="fr-FR" dirty="0" smtClean="0"/>
              <a:t>ROMAND : choix et harmonisation </a:t>
            </a:r>
            <a:r>
              <a:rPr lang="fr-FR" dirty="0"/>
              <a:t>des </a:t>
            </a:r>
            <a:r>
              <a:rPr lang="fr-FR" dirty="0" smtClean="0"/>
              <a:t>formats, rédaction, présentation</a:t>
            </a:r>
            <a:r>
              <a:rPr lang="fr-FR" smtClean="0"/>
              <a:t>, </a:t>
            </a:r>
            <a:r>
              <a:rPr lang="fr-FR" smtClean="0"/>
              <a:t>corrections</a:t>
            </a: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149023"/>
      </p:ext>
    </p:extLst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252</Words>
  <Application>Microsoft Office PowerPoint</Application>
  <PresentationFormat>Affichage à l'écran (16:9)</PresentationFormat>
  <Paragraphs>38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Roboto Slab</vt:lpstr>
      <vt:lpstr>Roboto</vt:lpstr>
      <vt:lpstr>Arial</vt:lpstr>
      <vt:lpstr>Marina</vt:lpstr>
      <vt:lpstr>Diaporama partagé</vt:lpstr>
      <vt:lpstr>Présentation du groupe 1</vt:lpstr>
      <vt:lpstr>Travail collaboratif</vt:lpstr>
      <vt:lpstr>Travail collaboratif</vt:lpstr>
      <vt:lpstr>Thème abordé : la passion musicale </vt:lpstr>
      <vt:lpstr>Partager: oui, mais</vt:lpstr>
      <vt:lpstr>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 partagé</dc:title>
  <dc:creator>Admin</dc:creator>
  <cp:lastModifiedBy>Utilisateur Windows</cp:lastModifiedBy>
  <cp:revision>4</cp:revision>
  <dcterms:modified xsi:type="dcterms:W3CDTF">2018-05-30T00:09:46Z</dcterms:modified>
</cp:coreProperties>
</file>