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Nunito" panose="020B060402020202020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Mission Uganda, Kenya, Tanzanie (2000)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Trade Mission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Uganda/Kenya/Tanzania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996005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2488503" y="18477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PARC National Amboseli, Kenya</a:t>
            </a:r>
            <a:endParaRPr b="1"/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2383525" y="3247600"/>
            <a:ext cx="5361300" cy="7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Endroits particuliers par A. Romand 08/02/18</a:t>
            </a:r>
            <a:endParaRPr b="1"/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l="-14219" r="14219"/>
          <a:stretch/>
        </p:blipFill>
        <p:spPr>
          <a:xfrm>
            <a:off x="303600" y="1822825"/>
            <a:ext cx="2297325" cy="21343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385225" y="1496125"/>
            <a:ext cx="25539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commons.wikipedia.org réutilisation autorisée</a:t>
            </a:r>
            <a:endParaRPr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19150" y="7056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Amboseli Park, Kenya</a:t>
            </a:r>
            <a:endParaRPr b="1"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819150" y="18118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Lors d’une Mission Export pour une entreprise de boîte de câble électriques, j’ai travaillé en Uganda, Kenya et Tanzanie.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En “safari” dans le sens Swahili du mot qui, soit “long voyage”, j’ai eu “l’opportunité” d’admirer le Kilimandjaro.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 sz="1800"/>
              <a:t>L’opportunité est bien le mot, puisqu’un animal sauvage m’ayant attaquée et mordue après l’entrée du parc,  je n’ai pris aucune photo.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fr" b="1"/>
              <a:t>Des images magnifiques</a:t>
            </a:r>
            <a:endParaRPr b="1"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848875" y="1990725"/>
            <a:ext cx="49074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Le guide m’avait annoncé de courtes heures à vivre. Il arrangeait le rapatriement de mon corps par hélicoptère.</a:t>
            </a:r>
            <a:endParaRPr sz="17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700"/>
              <a:t>Les flamingos d’Amboseli auraient été mes dernières images. (flickr photo, réutilisation autorisée)</a:t>
            </a:r>
            <a:br>
              <a:rPr lang="fr" sz="1700"/>
            </a:br>
            <a:r>
              <a:rPr lang="fr"/>
              <a:t/>
            </a:r>
            <a:br>
              <a:rPr lang="fr"/>
            </a:br>
            <a:r>
              <a:rPr lang="fr"/>
              <a:t/>
            </a:r>
            <a:br>
              <a:rPr lang="fr"/>
            </a:b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00" y="1800200"/>
            <a:ext cx="2970500" cy="25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819150" y="7872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70550" y="2212325"/>
            <a:ext cx="76029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</a:t>
            </a:r>
            <a:r>
              <a:rPr lang="fr" sz="1600"/>
              <a:t>e guide s’est trompé: j’ai réussi à rentrer à l'hôtel, voir un médecin qui a vérifié mes vaccins européens -à jour, thank god!- et recevoir ma première dose de vaccin au Kenya. Merci Pasteur!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600"/>
              <a:t>Des derniers moments en compagnie respectueuse de lions, guépards, gnous, éléphants, et… singes. Il y a pire, non? </a:t>
            </a:r>
            <a:r>
              <a:rPr lang="fr" sz="1700"/>
              <a:t>(flickr photo, réutilisation autorisée)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600"/>
              <a:t>Vidéo faite par quelqu’un d’autre (Mike Dolorenzo: Amboseli National Park - Kenya ) </a:t>
            </a:r>
            <a:r>
              <a:rPr lang="fr" sz="1600" u="sng">
                <a:solidFill>
                  <a:schemeClr val="hlink"/>
                </a:solidFill>
                <a:hlinkClick r:id="rId3"/>
              </a:rPr>
              <a:t>https://vimeo.com/9960056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/>
            </a:r>
            <a:br>
              <a:rPr lang="fr"/>
            </a:br>
            <a:endParaRPr/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r="-42146" b="30444"/>
          <a:stretch/>
        </p:blipFill>
        <p:spPr>
          <a:xfrm>
            <a:off x="1167900" y="501413"/>
            <a:ext cx="9095800" cy="152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Affichage à l'écran (16:9)</PresentationFormat>
  <Paragraphs>19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Nunito</vt:lpstr>
      <vt:lpstr>Arial</vt:lpstr>
      <vt:lpstr>Calibri</vt:lpstr>
      <vt:lpstr>Shift</vt:lpstr>
      <vt:lpstr>PARC National Amboseli, Kenya</vt:lpstr>
      <vt:lpstr>Amboseli Park, Kenya</vt:lpstr>
      <vt:lpstr>Des images magnifiques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 National Amboseli, Kenya</dc:title>
  <dc:creator>Admin</dc:creator>
  <cp:lastModifiedBy>Utilisateur Windows</cp:lastModifiedBy>
  <cp:revision>1</cp:revision>
  <dcterms:modified xsi:type="dcterms:W3CDTF">2018-02-22T10:48:37Z</dcterms:modified>
</cp:coreProperties>
</file>