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5" r:id="rId11"/>
  </p:sldIdLst>
  <p:sldSz cx="9144000" cy="5143500" type="screen16x9"/>
  <p:notesSz cx="6858000" cy="9144000"/>
  <p:embeddedFontLst>
    <p:embeddedFont>
      <p:font typeface="Nunito" panose="020B060402020202020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Maven Pro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zuXjwIsZ1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Ce_yGjUAqk8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824000" y="972338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Nunito"/>
                <a:ea typeface="Nunito"/>
                <a:cs typeface="Nunito"/>
                <a:sym typeface="Nunito"/>
              </a:rPr>
              <a:t>Projet pédagogique</a:t>
            </a:r>
            <a:r>
              <a:rPr lang="fr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" sz="3000">
                <a:latin typeface="Nunito"/>
                <a:ea typeface="Nunito"/>
                <a:cs typeface="Nunito"/>
                <a:sym typeface="Nunito"/>
              </a:rPr>
              <a:t>pour un atelier incluant l’utilisation du numérique</a:t>
            </a:r>
            <a:endParaRPr sz="3000"/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Publié dans la communauté en ligne FormationSphère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Contributions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Jean Michel </a:t>
            </a:r>
            <a:r>
              <a:rPr lang="fr-FR" dirty="0" smtClean="0"/>
              <a:t>BASSI: relecture</a:t>
            </a:r>
            <a:r>
              <a:rPr lang="fr-FR" dirty="0" smtClean="0"/>
              <a:t>, vidéo, interprétation musicale et vocale</a:t>
            </a:r>
          </a:p>
          <a:p>
            <a:r>
              <a:rPr lang="fr-FR"/>
              <a:t>Anne </a:t>
            </a:r>
            <a:r>
              <a:rPr lang="fr-FR" smtClean="0"/>
              <a:t>ROMAND: organisation</a:t>
            </a:r>
            <a:r>
              <a:rPr lang="fr-FR" dirty="0" smtClean="0"/>
              <a:t>, rédaction, </a:t>
            </a:r>
            <a:r>
              <a:rPr lang="fr-FR" dirty="0" smtClean="0"/>
              <a:t>recherches, relecture, harmonisation</a:t>
            </a:r>
            <a:endParaRPr lang="fr-FR" dirty="0"/>
          </a:p>
          <a:p>
            <a:pPr marL="14605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23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Pourquoi cet atelier?</a:t>
            </a:r>
            <a:endParaRPr dirty="0"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400" dirty="0" smtClean="0"/>
              <a:t>Il est possible d’y faire de la création, de la répétition, de l’interprétation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fr-FR" sz="2400" dirty="0" smtClean="0"/>
              <a:t>=&gt;</a:t>
            </a:r>
            <a:r>
              <a:rPr lang="fr-FR" sz="2400" u="sng" dirty="0"/>
              <a:t>La musique fait appel à des intelligences </a:t>
            </a:r>
            <a:r>
              <a:rPr lang="fr-FR" sz="2400" u="sng" dirty="0" smtClean="0"/>
              <a:t>multiples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Atelier: partager sa passion</a:t>
            </a: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MUSIQUE</a:t>
            </a: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618725" y="1803425"/>
            <a:ext cx="6160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000000"/>
                </a:solidFill>
              </a:rPr>
              <a:t>Quels supports numériques utiliser?</a:t>
            </a:r>
            <a:endParaRPr sz="24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00"/>
                </a:solidFill>
              </a:rPr>
              <a:t>Vidéo personnelle, Youtube, Deezzer, Spotify, CD, MP4, Radio, Shazam (pour trouver titre et auteur), TV</a:t>
            </a:r>
            <a:endParaRPr sz="24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Atelier: partager sa passion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MUSIQUE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793675" y="1686775"/>
            <a:ext cx="64524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000000"/>
                </a:solidFill>
              </a:rPr>
              <a:t>Mise en situation </a:t>
            </a:r>
            <a:r>
              <a:rPr lang="fr" sz="2400">
                <a:solidFill>
                  <a:srgbClr val="000000"/>
                </a:solidFill>
              </a:rPr>
              <a:t>: </a:t>
            </a:r>
            <a:endParaRPr sz="24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00"/>
                </a:solidFill>
              </a:rPr>
              <a:t>Écoute, solfège, instruments, film ou photo (avec autorisation) d’une sortie concert,  d’un festival, interprétation, impro </a:t>
            </a:r>
            <a:endParaRPr sz="24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725" y="3767225"/>
            <a:ext cx="7504800" cy="12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Atelier: partager sa passion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MUSIQUE</a:t>
            </a: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303800" y="1777399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/>
              <a:t>Comment respecter les droits d’auteur?</a:t>
            </a:r>
            <a:r>
              <a:rPr lang="fr" b="1" dirty="0"/>
              <a:t> </a:t>
            </a:r>
            <a:endParaRPr b="1" dirty="0"/>
          </a:p>
          <a:p>
            <a:pPr marL="342900" indent="-342900">
              <a:spcBef>
                <a:spcPts val="1600"/>
              </a:spcBef>
            </a:pPr>
            <a:r>
              <a:rPr lang="fr" sz="2400" dirty="0"/>
              <a:t>Utiliser des sites comme SoundCloud, Jamendo, </a:t>
            </a:r>
            <a:r>
              <a:rPr lang="fr" sz="2400" dirty="0" smtClean="0"/>
              <a:t>ccMixter… ou être l’auteur!</a:t>
            </a:r>
          </a:p>
          <a:p>
            <a:pPr marL="342900" indent="-342900">
              <a:spcBef>
                <a:spcPts val="1600"/>
              </a:spcBef>
            </a:pPr>
            <a:r>
              <a:rPr lang="fr" sz="2400" dirty="0" smtClean="0"/>
              <a:t>Etre l’interprète mais décisionnaire de sa diffusion; citer l’auteur et respecter ses règles</a:t>
            </a:r>
            <a:endParaRPr sz="2400" dirty="0"/>
          </a:p>
          <a:p>
            <a:pPr marL="0" indent="0">
              <a:spcBef>
                <a:spcPts val="1600"/>
              </a:spcBef>
              <a:buNone/>
            </a:pPr>
            <a:endParaRPr sz="24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Être </a:t>
            </a:r>
            <a:r>
              <a:rPr lang="fr" dirty="0" smtClean="0"/>
              <a:t>interprête, mais auteur de sa vidéo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061252" y="1841419"/>
            <a:ext cx="1180215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endParaRPr lang="fr-FR" dirty="0" smtClean="0">
              <a:hlinkClick r:id="rId3"/>
            </a:endParaRPr>
          </a:p>
          <a:p>
            <a:pPr marL="0" lvl="0" indent="0">
              <a:spcAft>
                <a:spcPts val="1600"/>
              </a:spcAft>
              <a:buNone/>
            </a:pP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www.youtube.com/watch?v=5zuXjwIsZ1Q</a:t>
            </a:r>
            <a:endParaRPr lang="fr-FR" dirty="0" smtClean="0"/>
          </a:p>
          <a:p>
            <a:pPr marL="0" lv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135" y="1312196"/>
            <a:ext cx="5155165" cy="36000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Être auteur ou interprête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00" y="258987"/>
            <a:ext cx="6815471" cy="4739801"/>
          </a:xfrm>
          <a:prstGeom prst="rect">
            <a:avLst/>
          </a:prstGeom>
        </p:spPr>
      </p:pic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 English </a:t>
            </a:r>
            <a:r>
              <a:rPr lang="fr-FR" dirty="0" err="1" smtClean="0"/>
              <a:t>please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9025" y="1927484"/>
            <a:ext cx="1747744" cy="2541600"/>
          </a:xfrm>
        </p:spPr>
        <p:txBody>
          <a:bodyPr/>
          <a:lstStyle/>
          <a:p>
            <a:pPr marL="146050" indent="0">
              <a:buNone/>
            </a:pP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www.youtube.com/watch?v=Ce_yGjUAqk8</a:t>
            </a:r>
            <a:endParaRPr lang="fr-FR" dirty="0" smtClean="0"/>
          </a:p>
          <a:p>
            <a:pPr marL="14605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423" y="1204631"/>
            <a:ext cx="5082364" cy="37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1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Ecouter d’abord?</a:t>
            </a:r>
            <a:endParaRPr dirty="0"/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1197474" y="1438386"/>
            <a:ext cx="7030500" cy="282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000" dirty="0" smtClean="0"/>
              <a:t>Travail d’écoute (musique, paroles en anglais)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000" dirty="0" smtClean="0"/>
              <a:t>Travail de diction (chant, vocalises, rap)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000" dirty="0" smtClean="0"/>
              <a:t>Travail kinesthésique (déplacer ses doigts sur une guitare, frapper une baguette sur une batterie)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000" dirty="0" smtClean="0"/>
              <a:t>Travail d’observation (assister à un concert, apprendre la position des doigts, solfège)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258</Words>
  <Application>Microsoft Office PowerPoint</Application>
  <PresentationFormat>Affichage à l'écran (16:9)</PresentationFormat>
  <Paragraphs>33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Nunito</vt:lpstr>
      <vt:lpstr>Verdana</vt:lpstr>
      <vt:lpstr>Maven Pro</vt:lpstr>
      <vt:lpstr>Arial</vt:lpstr>
      <vt:lpstr>Momentum</vt:lpstr>
      <vt:lpstr>Projet pédagogique pour un atelier incluant l’utilisation du numérique</vt:lpstr>
      <vt:lpstr>Pourquoi cet atelier?</vt:lpstr>
      <vt:lpstr>Atelier: partager sa passion LA MUSIQUE</vt:lpstr>
      <vt:lpstr>Atelier: partager sa passion LA MUSIQUE</vt:lpstr>
      <vt:lpstr>Atelier: partager sa passion LA MUSIQUE</vt:lpstr>
      <vt:lpstr>Être interprête, mais auteur de sa vidéo</vt:lpstr>
      <vt:lpstr>Être auteur ou interprête</vt:lpstr>
      <vt:lpstr>In English please…</vt:lpstr>
      <vt:lpstr>Ecouter d’abord?</vt:lpstr>
      <vt:lpstr>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pédagogique pour un atelier incluant l’utilisation du numérique</dc:title>
  <dc:creator>Admin</dc:creator>
  <cp:lastModifiedBy>Utilisateur Windows</cp:lastModifiedBy>
  <cp:revision>10</cp:revision>
  <dcterms:modified xsi:type="dcterms:W3CDTF">2018-05-29T23:52:34Z</dcterms:modified>
</cp:coreProperties>
</file>