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embeddedFontLst>
    <p:embeddedFont>
      <p:font typeface="Nunito" panose="020B0604020202020204" charset="0"/>
      <p:regular r:id="rId11"/>
      <p:bold r:id="rId12"/>
      <p:italic r:id="rId13"/>
      <p:boldItalic r:id="rId14"/>
    </p:embeddedFont>
    <p:embeddedFont>
      <p:font typeface="Verdana" panose="020B0604030504040204" pitchFamily="34" charset="0"/>
      <p:regular r:id="rId15"/>
      <p:bold r:id="rId16"/>
      <p:italic r:id="rId17"/>
      <p:boldItalic r:id="rId18"/>
    </p:embeddedFont>
    <p:embeddedFont>
      <p:font typeface="Maven Pro" panose="020B0604020202020204" charset="0"/>
      <p:regular r:id="rId19"/>
      <p:bold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7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19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Shape 2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Shape 2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Shape 2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4" name="Shape 2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0" name="Shape 3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6" name="Shape 3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2" name="Shape 3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8" name="Shape 3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3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Shape 11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Shape 1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Shape 13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Shape 14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Shape 15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Shape 16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Shape 17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" name="Shape 18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Shape 19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Shape 20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Shape 21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Shape 2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" name="Shape 23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Shape 24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Shape 25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Shape 26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Shape 27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Shape 28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9" name="Shape 29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Shape 30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2" name="Shape 3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Shape 33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Shape 34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name="adj1" fmla="val 8244818"/>
                  <a:gd name="adj2" fmla="val 16246175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Shape 35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6" name="Shape 36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7" name="Shape 37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Shape 38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Shape 39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0" name="Shape 40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name="adj1" fmla="val 8801158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name="adj1" fmla="val 1255410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6" name="Shape 46"/>
          <p:cNvSpPr txBox="1">
            <a:spLocks noGrp="1"/>
          </p:cNvSpPr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ubTitle" idx="1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3"/>
        </a:soli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Shape 142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Shape 143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Shape 144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" name="Shape 145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" name="Shape 146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" name="Shape 147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8" name="Shape 148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Shape 149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" name="Shape 150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" name="Shape 15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" name="Shape 152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" name="Shape 153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4" name="Shape 154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Shape 155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" name="Shape 156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" name="Shape 157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" name="Shape 158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9" name="Shape 159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Shape 160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" name="Shape 16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" name="Shape 162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3" name="Shape 163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Shape 164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" name="Shape 165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" name="Shape 166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" name="Shape 167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" name="Shape 168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9" name="Shape 169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Shape 170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" name="Shape 17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" name="Shape 172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" name="Shape 173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4" name="Shape 174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Shape 175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Shape 176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" name="Shape 177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8" name="Shape 178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Shape 179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Shape 180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Shape 18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Shape 182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Shape 183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4" name="Shape 184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Shape 185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Shape 186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Shape 187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Shape 188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9" name="Shape 189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Shape 190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Shape 19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Shape 192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Shape 193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4" name="Shape 194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Shape 195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Shape 196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Shape 197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8" name="Shape 198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Shape 199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Shape 200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Shape 20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Shape 202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3" name="Shape 203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Shape 204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Shape 205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Shape 206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Shape 207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8" name="Shape 208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Shape 209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Shape 210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Shape 2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Shape 212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Shape 213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4" name="Shape 214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Shape 215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Shape 216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Shape 217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Shape 218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9" name="Shape 219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Shape 220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Shape 22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Shape 222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3" name="Shape 223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Shape 224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Shape 225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Shape 226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Shape 227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8" name="Shape 228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Shape 229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Shape 230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Shape 23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Shape 232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Shape 233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4" name="Shape 234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Shape 235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" name="Shape 236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" name="Shape 237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8" name="Shape 238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9" name="Shape 239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Shape 240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" name="Shape 24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" name="Shape 242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3" name="Shape 243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Shape 244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5" name="Shape 245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" name="Shape 246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" name="Shape 247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" name="Shape 248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9" name="Shape 249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Shape 250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1" name="Shape 25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" name="Shape 252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" name="Shape 253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4" name="Shape 254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Shape 255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" name="Shape 256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Shape 257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Shape 258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9" name="Shape 259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Shape 260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1" name="Shape 26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2" name="Shape 262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63" name="Shape 263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Shape 264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" name="Shape 265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" name="Shape 266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" name="Shape 267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68" name="Shape 268"/>
          <p:cNvSpPr txBox="1">
            <a:spLocks noGrp="1"/>
          </p:cNvSpPr>
          <p:nvPr>
            <p:ph type="title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69" name="Shape 269"/>
          <p:cNvSpPr txBox="1">
            <a:spLocks noGrp="1"/>
          </p:cNvSpPr>
          <p:nvPr>
            <p:ph type="body" idx="1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0" name="Shape 270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Shape 50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Shape 51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Shape 52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" name="Shape 5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4" name="Shape 54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Shape 55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Shape 56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Shape 57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8" name="Shape 58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Shape 59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Shape 60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Shape 61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" name="Shape 62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3" name="Shape 6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Shape 64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Shape 65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Shape 66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7" name="Shape 67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Shape 68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Shape 69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" name="Shape 70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1" name="Shape 71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Shape 72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" name="Shape 7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Shape 74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" name="Shape 75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6" name="Shape 76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Shape 77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" name="Shape 78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" name="Shape 79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" name="Shape 80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" name="Shape 81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Shape 8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Shape 8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Shape 92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Shape 93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body" idx="2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Shape 100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Shape 101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Shape 10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Shape 10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Shape 108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dk1"/>
        </a:soli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Shape 113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Shape 114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Shape 115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" name="Shape 116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" name="Shape 117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8" name="Shape 11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Shape 119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" name="Shape 120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" name="Shape 121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2" name="Shape 122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Shape 123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" name="Shape 124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Shape 128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Shape 12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Shape 13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subTitle" idx="1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body" idx="2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Shape 136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Shape 13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Shape 138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40" name="Shape 140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omentu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spcBef>
                <a:spcPts val="0"/>
              </a:spcBef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>
            <a:spLocks noGrp="1"/>
          </p:cNvSpPr>
          <p:nvPr>
            <p:ph type="ctrTitle"/>
          </p:nvPr>
        </p:nvSpPr>
        <p:spPr>
          <a:xfrm>
            <a:off x="824000" y="972338"/>
            <a:ext cx="42555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3000">
                <a:latin typeface="Nunito"/>
                <a:ea typeface="Nunito"/>
                <a:cs typeface="Nunito"/>
                <a:sym typeface="Nunito"/>
              </a:rPr>
              <a:t>Projet pédagogique</a:t>
            </a:r>
            <a:r>
              <a:rPr lang="fr" sz="3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fr" sz="3000">
                <a:latin typeface="Nunito"/>
                <a:ea typeface="Nunito"/>
                <a:cs typeface="Nunito"/>
                <a:sym typeface="Nunito"/>
              </a:rPr>
              <a:t>pour un atelier incluant l’utilisation du numérique</a:t>
            </a:r>
            <a:endParaRPr sz="3000"/>
          </a:p>
        </p:txBody>
      </p:sp>
      <p:sp>
        <p:nvSpPr>
          <p:cNvPr id="278" name="Shape 278"/>
          <p:cNvSpPr txBox="1">
            <a:spLocks noGrp="1"/>
          </p:cNvSpPr>
          <p:nvPr>
            <p:ph type="subTitle" idx="1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Publié dans la communauté en ligne FormationSphère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Atelier: partager sa passion</a:t>
            </a:r>
            <a:endParaRPr/>
          </a:p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LA MUSIQUE</a:t>
            </a:r>
            <a:endParaRPr/>
          </a:p>
        </p:txBody>
      </p:sp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1618725" y="1803425"/>
            <a:ext cx="61608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2400" b="1">
                <a:solidFill>
                  <a:srgbClr val="000000"/>
                </a:solidFill>
              </a:rPr>
              <a:t>Quels supports numériques utiliser?</a:t>
            </a:r>
            <a:endParaRPr sz="2400" b="1">
              <a:solidFill>
                <a:srgbClr val="000000"/>
              </a:solidFill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fr" sz="2400">
                <a:solidFill>
                  <a:srgbClr val="000000"/>
                </a:solidFill>
              </a:rPr>
              <a:t>Vidéo personnelle, Youtube, Deezzer, Spotify, CD, MP4, Radio, Shazam (pour trouver titre et auteur), TV</a:t>
            </a:r>
            <a:endParaRPr sz="2400" b="1">
              <a:solidFill>
                <a:srgbClr val="000000"/>
              </a:solidFill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Atelier: partager sa passion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LA MUSIQUE</a:t>
            </a:r>
            <a:endParaRPr/>
          </a:p>
        </p:txBody>
      </p:sp>
      <p:sp>
        <p:nvSpPr>
          <p:cNvPr id="290" name="Shape 290"/>
          <p:cNvSpPr txBox="1">
            <a:spLocks noGrp="1"/>
          </p:cNvSpPr>
          <p:nvPr>
            <p:ph type="body" idx="1"/>
          </p:nvPr>
        </p:nvSpPr>
        <p:spPr>
          <a:xfrm>
            <a:off x="1793675" y="1686775"/>
            <a:ext cx="64524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2400" b="1">
                <a:solidFill>
                  <a:srgbClr val="000000"/>
                </a:solidFill>
              </a:rPr>
              <a:t>Mise en situation </a:t>
            </a:r>
            <a:r>
              <a:rPr lang="fr" sz="2400">
                <a:solidFill>
                  <a:srgbClr val="000000"/>
                </a:solidFill>
              </a:rPr>
              <a:t>: </a:t>
            </a:r>
            <a:endParaRPr sz="2400">
              <a:solidFill>
                <a:srgbClr val="000000"/>
              </a:solidFill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fr" sz="2400">
                <a:solidFill>
                  <a:srgbClr val="000000"/>
                </a:solidFill>
              </a:rPr>
              <a:t>Écoute, solfège, instruments, film ou photo (avec autorisation) d’une sortie concert,  d’un festival, interprétation, impro </a:t>
            </a:r>
            <a:endParaRPr sz="2400">
              <a:solidFill>
                <a:srgbClr val="000000"/>
              </a:solidFill>
            </a:endParaRPr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291" name="Shape 2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44725" y="3767225"/>
            <a:ext cx="7504800" cy="1276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Atelier: partager sa passion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LA MUSIQUE</a:t>
            </a:r>
            <a:endParaRPr/>
          </a:p>
        </p:txBody>
      </p:sp>
      <p:sp>
        <p:nvSpPr>
          <p:cNvPr id="297" name="Shape 297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2400" b="1"/>
              <a:t>Comment respecter les droits d’auteur?</a:t>
            </a:r>
            <a:r>
              <a:rPr lang="fr" b="1"/>
              <a:t> </a:t>
            </a:r>
            <a:endParaRPr b="1"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fr" sz="2400"/>
              <a:t>Utiliser des sites comme SoundCloud, Jamendo, ccMixter</a:t>
            </a:r>
            <a:endParaRPr sz="2400"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fr" sz="2400"/>
              <a:t>Etre l’auteur </a:t>
            </a:r>
            <a:endParaRPr sz="2400"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Être auteur ou interprête</a:t>
            </a:r>
            <a:endParaRPr/>
          </a:p>
        </p:txBody>
      </p:sp>
      <p:sp>
        <p:nvSpPr>
          <p:cNvPr id="303" name="Shape 303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Être auteur ou interprête</a:t>
            </a:r>
            <a:endParaRPr/>
          </a:p>
        </p:txBody>
      </p:sp>
      <p:sp>
        <p:nvSpPr>
          <p:cNvPr id="309" name="Shape 309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5" name="Shape 315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1" name="Shape 321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</Words>
  <Application>Microsoft Office PowerPoint</Application>
  <PresentationFormat>Affichage à l'écran (16:9)</PresentationFormat>
  <Paragraphs>17</Paragraphs>
  <Slides>8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Nunito</vt:lpstr>
      <vt:lpstr>Verdana</vt:lpstr>
      <vt:lpstr>Arial</vt:lpstr>
      <vt:lpstr>Maven Pro</vt:lpstr>
      <vt:lpstr>Momentum</vt:lpstr>
      <vt:lpstr>Projet pédagogique pour un atelier incluant l’utilisation du numérique</vt:lpstr>
      <vt:lpstr>Atelier: partager sa passion LA MUSIQUE</vt:lpstr>
      <vt:lpstr>Atelier: partager sa passion LA MUSIQUE</vt:lpstr>
      <vt:lpstr>Atelier: partager sa passion LA MUSIQUE</vt:lpstr>
      <vt:lpstr>Être auteur ou interprête</vt:lpstr>
      <vt:lpstr>Être auteur ou interprête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pédagogique pour un atelier incluant l’utilisation du numérique</dc:title>
  <dc:creator>Admin</dc:creator>
  <cp:lastModifiedBy>Utilisateur Windows</cp:lastModifiedBy>
  <cp:revision>1</cp:revision>
  <dcterms:modified xsi:type="dcterms:W3CDTF">2018-02-22T17:44:18Z</dcterms:modified>
</cp:coreProperties>
</file>