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70" r:id="rId3"/>
    <p:sldId id="257" r:id="rId4"/>
    <p:sldId id="271" r:id="rId5"/>
    <p:sldId id="261" r:id="rId6"/>
    <p:sldId id="263" r:id="rId7"/>
    <p:sldId id="262" r:id="rId8"/>
    <p:sldId id="260" r:id="rId9"/>
    <p:sldId id="259" r:id="rId10"/>
    <p:sldId id="268" r:id="rId11"/>
    <p:sldId id="269" r:id="rId12"/>
    <p:sldId id="264" r:id="rId13"/>
    <p:sldId id="279" r:id="rId14"/>
    <p:sldId id="276" r:id="rId15"/>
    <p:sldId id="281" r:id="rId16"/>
    <p:sldId id="265" r:id="rId17"/>
    <p:sldId id="274" r:id="rId18"/>
    <p:sldId id="273" r:id="rId19"/>
    <p:sldId id="282" r:id="rId20"/>
    <p:sldId id="266" r:id="rId21"/>
    <p:sldId id="272" r:id="rId22"/>
    <p:sldId id="267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2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2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6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8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4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85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6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9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0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28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2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EF5E50-3A3D-4B81-8A18-892CA9604B7B}" type="datetimeFigureOut">
              <a:rPr lang="fr-FR" smtClean="0"/>
              <a:pPr/>
              <a:t>09/02/2018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8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environnement numérique au GHD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7" y="3962397"/>
            <a:ext cx="6815669" cy="132080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Anne Romand -  Diaporama pour la classe virtuelle du 14/12/17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présence en ligne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Mon blog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504218" y="5292436"/>
            <a:ext cx="153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3 (Présentiel)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95402" y="767819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présence en ligne - BLOG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115291" y="2770909"/>
            <a:ext cx="2819399" cy="3699164"/>
          </a:xfrm>
        </p:spPr>
        <p:txBody>
          <a:bodyPr>
            <a:normAutofit fontScale="55000" lnSpcReduction="20000"/>
          </a:bodyPr>
          <a:lstStyle/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1</a:t>
            </a:r>
            <a:endParaRPr lang="fr-FR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2 (mot de passe)</a:t>
            </a:r>
          </a:p>
          <a:p>
            <a:endParaRPr lang="fr-F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3</a:t>
            </a:r>
          </a:p>
          <a:p>
            <a:endParaRPr lang="fr-F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4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934690" y="2646218"/>
            <a:ext cx="7716981" cy="3823855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Bonjour tout le monde (automatisé)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Protégé : </a:t>
            </a:r>
            <a:r>
              <a:rPr lang="fr-FR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Analyse_reflexive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esako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(avec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Enquete_terrain2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faites vous aujourd’hui? (présentiel)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Choisir « juste » une image…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63916" y="5506006"/>
            <a:ext cx="147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6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100139"/>
            <a:ext cx="764648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 présence en ligne - BLOG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0727" y="2742187"/>
            <a:ext cx="7523018" cy="3783303"/>
          </a:xfrm>
        </p:spPr>
        <p:txBody>
          <a:bodyPr>
            <a:norm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Merry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Xmas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and happy new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Quel est le vieux mot qui désignait une prison? (</a:t>
            </a:r>
            <a:r>
              <a:rPr lang="fr-FR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charte_informatique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Zen.com? (nom de domaine)</a:t>
            </a:r>
          </a:p>
          <a:p>
            <a:r>
              <a:rPr lang="fr-FR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 in English classes!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1475509" y="2742186"/>
            <a:ext cx="2265218" cy="378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5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6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7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8</a:t>
            </a:r>
          </a:p>
          <a:p>
            <a:pPr marL="0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3" y="982133"/>
            <a:ext cx="7454898" cy="48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005455" y="5444836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8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81549" y="926714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espace numérique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89368" y="2382979"/>
            <a:ext cx="9601196" cy="2826330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Présentations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: conférences, soutenance de mémoire, séminaires (en tant qu’éducateur de santé) 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(visibilité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voir billet blog sur </a:t>
            </a:r>
            <a:r>
              <a:rPr lang="fr-FR" sz="32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www.lewebpedagogique.com/phenix6001</a:t>
            </a:r>
            <a:r>
              <a:rPr lang="fr-FR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« juste »une image...</a:t>
            </a:r>
          </a:p>
        </p:txBody>
      </p:sp>
    </p:spTree>
    <p:extLst>
      <p:ext uri="{BB962C8B-B14F-4D97-AF65-F5344CB8AC3E}">
        <p14:creationId xmlns:p14="http://schemas.microsoft.com/office/powerpoint/2010/main" val="42042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4" y="845127"/>
            <a:ext cx="9483434" cy="50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673927"/>
            <a:ext cx="9601196" cy="3714559"/>
          </a:xfrm>
        </p:spPr>
        <p:txBody>
          <a:bodyPr>
            <a:normAutofit lnSpcReduction="10000"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Exercices en ligne, cloud et classe virtuelle en projet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Domaine et </a:t>
            </a: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domaine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Evaluations en ligne, vidéos, schémas, recherches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0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Réflexion sur le nom de domaine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24109" y="5541818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7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image de présentation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ésultat de recherche d'images pour &quot;fontaines et lavoir de Groix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78" y="2557463"/>
            <a:ext cx="589844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045222" y="4952008"/>
            <a:ext cx="241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Wikimédia Commons – Réutilisation et modification autorisée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608060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6109" y="1911927"/>
            <a:ext cx="6830292" cy="426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en ligne des stagiaires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Quizz libres 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e-greta.ac-besancon.fr 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Ressources COMMEST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64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7693" y="60805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2601" y="1967343"/>
            <a:ext cx="9601196" cy="4107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Evaluations en ligne des stagiaires:</a:t>
            </a:r>
          </a:p>
          <a:p>
            <a:pPr marL="0" indent="0">
              <a:buNone/>
            </a:pPr>
            <a:endParaRPr lang="fr-FR" sz="3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Reflex’English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Cambridge A1-C1, test de positionnement, vocabulaire, grammaire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Exemple d’utilisation de ressources e-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greta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positionnement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2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Ressources E-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greta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Capture9TestP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5338" y="2557463"/>
            <a:ext cx="5901324" cy="331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673" y="858982"/>
            <a:ext cx="10307782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5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lieu: l’île aux grenats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404530"/>
            <a:ext cx="9601196" cy="3636051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Quoi? Fontaine et lavoirs (</a:t>
            </a:r>
            <a:r>
              <a:rPr lang="fr-FR" sz="32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www.groix.fr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cette image?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…Quelques fois il faut faire le tour du monde pour se rendre compte de ce que l’on a chez soi…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Où? Ile des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Groisillons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(trésors minéralogiques rares)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L’île aux grenats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711" y="2557463"/>
            <a:ext cx="3536577" cy="33178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021782" y="533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Copie d’écran www.groix.fr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1548" y="549468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 conditions de travail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4782" y="197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Equipements et supports pédagogiques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écrits et sonores (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Ouvrages pédagogiques spécialisés (selon cursus)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Ordinateurs (classe mobile), accès internet, rétroprojecteurs, écouteurs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late-forme e-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greta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(« ancienne version »)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018" y="621913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 conditions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7018" y="1825625"/>
            <a:ext cx="992678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Modalités pédagogiques:</a:t>
            </a:r>
          </a:p>
          <a:p>
            <a:pPr marL="0" indent="0">
              <a:buNone/>
            </a:pPr>
            <a:endParaRPr lang="fr-FR" sz="3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pproche individualisée (connaissances, capacités et rythme des apprenants)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Mobilisation +++ des compétences orales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confiance +++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675" y="926714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Pédagogie interactive différenciée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326" y="2549237"/>
            <a:ext cx="9663545" cy="49045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varié (âge, situation emploi…)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Durées variées (heures, mois)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Effectifs variés (entrants, sortants, 12 max.)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Niveaux hétérogènes (A1=&gt;C2)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Validations différentes (TOEIC, CCF, attestation des acquis de formation)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72469" y="1732586"/>
            <a:ext cx="7855526" cy="1515533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 au GHD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7" y="4031669"/>
            <a:ext cx="6815669" cy="132080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Anne Romand -  Diaporama pour la classe virtuelle du 23/01/18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947" y="358678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présence en ligne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1140" y="1505382"/>
            <a:ext cx="8817428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tweeter,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facetime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(ancienne activité, visibilité en révision)</a:t>
            </a:r>
          </a:p>
          <a:p>
            <a:pPr marL="0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Plateforme e-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greta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« nouvelle version » </a:t>
            </a:r>
            <a:r>
              <a:rPr lang="fr-FR" sz="32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www.e-greta.claroline.com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Blog (activité de formation en présentiel) </a:t>
            </a:r>
            <a:endParaRPr lang="fr-FR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www.lewebpedagogique.com/phenix6001</a:t>
            </a:r>
            <a:endParaRPr lang="fr-FR" sz="3200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440</TotalTime>
  <Words>466</Words>
  <Application>Microsoft Office PowerPoint</Application>
  <PresentationFormat>Grand écran</PresentationFormat>
  <Paragraphs>93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Garamond</vt:lpstr>
      <vt:lpstr>Wingdings</vt:lpstr>
      <vt:lpstr>Organique</vt:lpstr>
      <vt:lpstr>Mon environnement numérique au GHD</vt:lpstr>
      <vt:lpstr>Mon image de présentation</vt:lpstr>
      <vt:lpstr>Mon lieu: l’île aux grenats </vt:lpstr>
      <vt:lpstr>L’île aux grenats</vt:lpstr>
      <vt:lpstr>Mes conditions de travail</vt:lpstr>
      <vt:lpstr>Mes conditions de travail</vt:lpstr>
      <vt:lpstr> Pédagogie interactive différenciée</vt:lpstr>
      <vt:lpstr>Mon espace numérique de formateur au GHD</vt:lpstr>
      <vt:lpstr>Ma présence en ligne</vt:lpstr>
      <vt:lpstr>Ma présence en ligne</vt:lpstr>
      <vt:lpstr>Mon blog</vt:lpstr>
      <vt:lpstr>Ma présence en ligne - BLOG</vt:lpstr>
      <vt:lpstr>Présentation PowerPoint</vt:lpstr>
      <vt:lpstr>Ma présence en ligne - BLOG</vt:lpstr>
      <vt:lpstr>Présentation PowerPoint</vt:lpstr>
      <vt:lpstr>Mon espace numérique </vt:lpstr>
      <vt:lpstr>Présentation PowerPoint</vt:lpstr>
      <vt:lpstr>Mon espace numérique de formateur</vt:lpstr>
      <vt:lpstr>Réflexion sur le nom de domaine</vt:lpstr>
      <vt:lpstr>Mon espace numérique de formateur</vt:lpstr>
      <vt:lpstr>Mon espace numérique de formateur</vt:lpstr>
      <vt:lpstr>Ressources E-greta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environnement numérique au GHD</dc:title>
  <dc:creator>Utilisateur Windows</dc:creator>
  <cp:lastModifiedBy>Utilisateur Windows</cp:lastModifiedBy>
  <cp:revision>43</cp:revision>
  <dcterms:created xsi:type="dcterms:W3CDTF">2018-01-31T15:50:32Z</dcterms:created>
  <dcterms:modified xsi:type="dcterms:W3CDTF">2018-02-09T06:56:52Z</dcterms:modified>
</cp:coreProperties>
</file>