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71" autoAdjust="0"/>
  </p:normalViewPr>
  <p:slideViewPr>
    <p:cSldViewPr>
      <p:cViewPr varScale="1">
        <p:scale>
          <a:sx n="68" d="100"/>
          <a:sy n="68" d="100"/>
        </p:scale>
        <p:origin x="-58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E230-882A-44D6-93CC-9CBE98E2C015}" type="datetimeFigureOut">
              <a:rPr lang="fr-FR" smtClean="0"/>
              <a:pPr/>
              <a:t>12/11/2012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1C8B-755A-4E5B-BC2C-D51466BD0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16099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E230-882A-44D6-93CC-9CBE98E2C015}" type="datetimeFigureOut">
              <a:rPr lang="fr-FR" smtClean="0"/>
              <a:pPr/>
              <a:t>12/11/2012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1C8B-755A-4E5B-BC2C-D51466BD0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2999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E230-882A-44D6-93CC-9CBE98E2C015}" type="datetimeFigureOut">
              <a:rPr lang="fr-FR" smtClean="0"/>
              <a:pPr/>
              <a:t>12/11/2012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1C8B-755A-4E5B-BC2C-D51466BD0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65422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E230-882A-44D6-93CC-9CBE98E2C015}" type="datetimeFigureOut">
              <a:rPr lang="fr-FR" smtClean="0"/>
              <a:pPr/>
              <a:t>12/11/2012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1C8B-755A-4E5B-BC2C-D51466BD0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46501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E230-882A-44D6-93CC-9CBE98E2C015}" type="datetimeFigureOut">
              <a:rPr lang="fr-FR" smtClean="0"/>
              <a:pPr/>
              <a:t>12/11/2012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1C8B-755A-4E5B-BC2C-D51466BD0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5471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E230-882A-44D6-93CC-9CBE98E2C015}" type="datetimeFigureOut">
              <a:rPr lang="fr-FR" smtClean="0"/>
              <a:pPr/>
              <a:t>12/11/2012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1C8B-755A-4E5B-BC2C-D51466BD0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1349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E230-882A-44D6-93CC-9CBE98E2C015}" type="datetimeFigureOut">
              <a:rPr lang="fr-FR" smtClean="0"/>
              <a:pPr/>
              <a:t>12/11/2012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1C8B-755A-4E5B-BC2C-D51466BD0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2679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E230-882A-44D6-93CC-9CBE98E2C015}" type="datetimeFigureOut">
              <a:rPr lang="fr-FR" smtClean="0"/>
              <a:pPr/>
              <a:t>12/11/2012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1C8B-755A-4E5B-BC2C-D51466BD0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7604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E230-882A-44D6-93CC-9CBE98E2C015}" type="datetimeFigureOut">
              <a:rPr lang="fr-FR" smtClean="0"/>
              <a:pPr/>
              <a:t>12/11/2012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1C8B-755A-4E5B-BC2C-D51466BD0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90667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E230-882A-44D6-93CC-9CBE98E2C015}" type="datetimeFigureOut">
              <a:rPr lang="fr-FR" smtClean="0"/>
              <a:pPr/>
              <a:t>12/11/2012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1C8B-755A-4E5B-BC2C-D51466BD0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2110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E230-882A-44D6-93CC-9CBE98E2C015}" type="datetimeFigureOut">
              <a:rPr lang="fr-FR" smtClean="0"/>
              <a:pPr/>
              <a:t>12/11/2012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B1C8B-755A-4E5B-BC2C-D51466BD0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7484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CE230-882A-44D6-93CC-9CBE98E2C015}" type="datetimeFigureOut">
              <a:rPr lang="fr-FR" smtClean="0"/>
              <a:pPr/>
              <a:t>12/11/2012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B1C8B-755A-4E5B-BC2C-D51466BD07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1466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04646" y="404664"/>
            <a:ext cx="7772400" cy="1470025"/>
          </a:xfrm>
        </p:spPr>
        <p:txBody>
          <a:bodyPr>
            <a:normAutofit/>
          </a:bodyPr>
          <a:lstStyle/>
          <a:p>
            <a:r>
              <a:rPr lang="fr-FR" sz="8800" u="sng" dirty="0" smtClean="0"/>
              <a:t>Rhinocéros</a:t>
            </a:r>
            <a:endParaRPr lang="fr-FR" sz="8800" u="sn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52521" y="2132856"/>
            <a:ext cx="3676650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7124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7030A0"/>
                </a:solidFill>
              </a:rPr>
              <a:t>Plan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fr-FR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r-FR" dirty="0" smtClean="0"/>
              <a:t>I. Un texte parsemé de références philosophiques</a:t>
            </a:r>
          </a:p>
          <a:p>
            <a:pPr marL="0" indent="0" algn="ctr">
              <a:buNone/>
            </a:pPr>
            <a:r>
              <a:rPr lang="fr-FR" dirty="0" smtClean="0"/>
              <a:t>II. La réflexion philosophique dans l’</a:t>
            </a:r>
            <a:r>
              <a:rPr lang="fr-FR" dirty="0" err="1" smtClean="0"/>
              <a:t>oeuvre</a:t>
            </a:r>
            <a:endParaRPr lang="fr-FR" dirty="0"/>
          </a:p>
          <a:p>
            <a:pPr marL="0" indent="0" algn="ctr">
              <a:buNone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lily\Desktop\cropped-trinity-rhin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239001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4237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</a:rPr>
              <a:t>Introduction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4248472" cy="4781128"/>
          </a:xfrm>
        </p:spPr>
        <p:txBody>
          <a:bodyPr>
            <a:normAutofit/>
          </a:bodyPr>
          <a:lstStyle/>
          <a:p>
            <a:r>
              <a:rPr lang="fr-FR" sz="2400" dirty="0" smtClean="0"/>
              <a:t>Eugène Ionesco (1909-1994), représentant du théâtre de l’Absurde</a:t>
            </a:r>
          </a:p>
          <a:p>
            <a:r>
              <a:rPr lang="fr-FR" sz="2400" dirty="0" smtClean="0"/>
              <a:t>Œuvre publiée en 1959 en allemand</a:t>
            </a:r>
          </a:p>
          <a:p>
            <a:r>
              <a:rPr lang="fr-FR" sz="2400" dirty="0" smtClean="0"/>
              <a:t>Première représentation en 1960 à Paris</a:t>
            </a:r>
          </a:p>
          <a:p>
            <a:r>
              <a:rPr lang="fr-FR" sz="2400" dirty="0" smtClean="0"/>
              <a:t>Pièce en trois actes et quatre tableaux</a:t>
            </a:r>
          </a:p>
          <a:p>
            <a:r>
              <a:rPr lang="fr-FR" sz="2400" dirty="0" smtClean="0"/>
              <a:t>Métaphore de la montée du totalitarisme</a:t>
            </a:r>
          </a:p>
          <a:p>
            <a:pPr marL="0" indent="0" algn="r">
              <a:buNone/>
            </a:pPr>
            <a:r>
              <a:rPr lang="fr-FR" sz="2000" dirty="0"/>
              <a:t> </a:t>
            </a:r>
            <a:r>
              <a:rPr lang="fr-FR" sz="2000" dirty="0" smtClean="0"/>
              <a:t>                     Eugène Ionesco →</a:t>
            </a:r>
          </a:p>
          <a:p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5346" y="1600200"/>
            <a:ext cx="3344307" cy="4525963"/>
          </a:xfrm>
        </p:spPr>
      </p:pic>
    </p:spTree>
    <p:extLst>
      <p:ext uri="{BB962C8B-B14F-4D97-AF65-F5344CB8AC3E}">
        <p14:creationId xmlns:p14="http://schemas.microsoft.com/office/powerpoint/2010/main" xmlns="" val="429175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I. Un texte parsemé de références philosophiques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r-FR" sz="4000" dirty="0" smtClean="0">
                <a:latin typeface="Aparajita" pitchFamily="34" charset="0"/>
                <a:cs typeface="Aparajita" pitchFamily="34" charset="0"/>
              </a:rPr>
              <a:t>« Pensez, et vous serez » </a:t>
            </a:r>
            <a:r>
              <a:rPr lang="fr-FR" sz="3200" dirty="0" smtClean="0">
                <a:latin typeface="AR CENA" pitchFamily="2" charset="0"/>
              </a:rPr>
              <a:t>« La vie est un rêve » </a:t>
            </a:r>
            <a:r>
              <a:rPr lang="fr-FR" sz="4400" dirty="0" smtClean="0">
                <a:latin typeface="Rage Italic" pitchFamily="66" charset="0"/>
              </a:rPr>
              <a:t>« Socrate » </a:t>
            </a:r>
            <a:r>
              <a:rPr lang="fr-FR" sz="3200" dirty="0" smtClean="0">
                <a:latin typeface="Tw Cen MT Condensed" pitchFamily="34" charset="0"/>
              </a:rPr>
              <a:t>« Soyez philosophe ! » </a:t>
            </a:r>
            <a:r>
              <a:rPr lang="fr-FR" sz="4000" dirty="0" smtClean="0">
                <a:latin typeface="Vladimir Script" pitchFamily="66" charset="0"/>
              </a:rPr>
              <a:t>« je ne crois que ce que je vois » </a:t>
            </a:r>
            <a:r>
              <a:rPr lang="fr-FR" sz="4000" dirty="0" smtClean="0">
                <a:latin typeface="BrowalliaUPC" pitchFamily="34" charset="-34"/>
                <a:cs typeface="BrowalliaUPC" pitchFamily="34" charset="-34"/>
              </a:rPr>
              <a:t>« je suis un esprit méthodique » </a:t>
            </a:r>
            <a:r>
              <a:rPr lang="fr-FR" sz="2400" dirty="0" smtClean="0">
                <a:latin typeface="GungsuhChe" pitchFamily="49" charset="-127"/>
                <a:ea typeface="GungsuhChe" pitchFamily="49" charset="-127"/>
              </a:rPr>
              <a:t>« vous vous en souvenez inconsciemment »</a:t>
            </a:r>
            <a:r>
              <a:rPr lang="fr-FR" sz="3200" dirty="0" smtClean="0"/>
              <a:t> </a:t>
            </a:r>
            <a:r>
              <a:rPr lang="fr-FR" sz="4000" dirty="0" smtClean="0">
                <a:latin typeface="AR BLANCA" pitchFamily="2" charset="0"/>
              </a:rPr>
              <a:t>« Morale » </a:t>
            </a:r>
            <a:r>
              <a:rPr lang="fr-FR" dirty="0" smtClean="0">
                <a:latin typeface="Lucida Calligraphy" pitchFamily="66" charset="0"/>
              </a:rPr>
              <a:t>« Philosophie » </a:t>
            </a:r>
            <a:r>
              <a:rPr lang="fr-FR" sz="3600" dirty="0" smtClean="0">
                <a:latin typeface="Viner Hand ITC" pitchFamily="66" charset="0"/>
              </a:rPr>
              <a:t>« C’est de la sagesse »</a:t>
            </a:r>
            <a:r>
              <a:rPr lang="fr-FR" sz="3600" dirty="0" smtClean="0"/>
              <a:t> </a:t>
            </a:r>
            <a:r>
              <a:rPr lang="fr-FR" sz="3200" dirty="0" smtClean="0">
                <a:latin typeface="Tw Cen MT Condensed Extra Bold" pitchFamily="34" charset="0"/>
              </a:rPr>
              <a:t>« où est le mal, où est le bien ? » </a:t>
            </a:r>
            <a:r>
              <a:rPr lang="fr-FR" sz="3200" dirty="0" smtClean="0">
                <a:latin typeface="Old English Text MT" pitchFamily="66" charset="0"/>
              </a:rPr>
              <a:t>« Comprendre c’est justifier »</a:t>
            </a:r>
            <a:r>
              <a:rPr lang="fr-FR" sz="3200" dirty="0" smtClean="0"/>
              <a:t> </a:t>
            </a:r>
            <a:r>
              <a:rPr lang="fr-FR" sz="4000" dirty="0" smtClean="0">
                <a:latin typeface="Harrington" pitchFamily="82" charset="0"/>
              </a:rPr>
              <a:t>« Galilée »</a:t>
            </a:r>
            <a:endParaRPr lang="fr-FR" sz="4000" dirty="0">
              <a:latin typeface="Harringto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275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II. La réflexion philosophique dans l’</a:t>
            </a:r>
            <a:r>
              <a:rPr lang="fr-FR" dirty="0" err="1" smtClean="0">
                <a:solidFill>
                  <a:srgbClr val="7030A0"/>
                </a:solidFill>
              </a:rPr>
              <a:t>oeuvre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La philosophie au travers des personnages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 Le logicien : sensé incarner l’esprit logique, il pense agir en fonction de sa raison mais devient rhinocéros</a:t>
            </a:r>
          </a:p>
          <a:p>
            <a:r>
              <a:rPr lang="fr-FR" dirty="0" err="1" smtClean="0"/>
              <a:t>Dudard</a:t>
            </a:r>
            <a:r>
              <a:rPr lang="fr-FR" dirty="0"/>
              <a:t> </a:t>
            </a:r>
            <a:r>
              <a:rPr lang="fr-FR" dirty="0" smtClean="0"/>
              <a:t>: personnage réfléchit. Il cherche des explications à ce phénomène puis rejoint les autres dans leur transformation pour être comme eux.</a:t>
            </a:r>
          </a:p>
          <a:p>
            <a:r>
              <a:rPr lang="fr-FR" dirty="0" smtClean="0"/>
              <a:t>Bérenger : seul personnage qui ne se transforme pas. Il représente la résistance. C’est un héros pour Ionesco.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96116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200" dirty="0" smtClean="0"/>
              <a:t>La philosophie à travers la réflexion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Evocation du bien et du mal</a:t>
            </a:r>
          </a:p>
          <a:p>
            <a:r>
              <a:rPr lang="fr-FR" dirty="0" smtClean="0"/>
              <a:t>Remise en question de la conscience du lecteur face aux évènements.</a:t>
            </a:r>
          </a:p>
          <a:p>
            <a:r>
              <a:rPr lang="fr-FR" dirty="0" smtClean="0"/>
              <a:t>Le lecteur doit être philosophe et penser par lui-même</a:t>
            </a:r>
          </a:p>
          <a:p>
            <a:r>
              <a:rPr lang="fr-FR" dirty="0" smtClean="0"/>
              <a:t>Des barrières entre les personnages: différence physique et incompréhension entre les hommes</a:t>
            </a:r>
          </a:p>
          <a:p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41614" y="2132856"/>
            <a:ext cx="4150866" cy="3305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1867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15581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7030A0"/>
                </a:solidFill>
              </a:rPr>
              <a:t>Conclusion</a:t>
            </a:r>
            <a:endParaRPr lang="fr-FR" dirty="0">
              <a:solidFill>
                <a:srgbClr val="7030A0"/>
              </a:solidFill>
            </a:endParaRPr>
          </a:p>
        </p:txBody>
      </p:sp>
      <p:pic>
        <p:nvPicPr>
          <p:cNvPr id="4098" name="Picture 2" descr="C:\Users\lily\Desktop\Rhinocéros-6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4073" y="1772816"/>
            <a:ext cx="6480720" cy="4303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3096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</a:rPr>
              <a:t>Sources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r>
              <a:rPr lang="fr-FR" dirty="0" err="1" smtClean="0"/>
              <a:t>Wikipedia</a:t>
            </a:r>
            <a:endParaRPr lang="fr-FR" dirty="0" smtClean="0"/>
          </a:p>
          <a:p>
            <a:r>
              <a:rPr lang="fr-FR" dirty="0" smtClean="0"/>
              <a:t>Manuel de philosophie</a:t>
            </a:r>
          </a:p>
          <a:p>
            <a:r>
              <a:rPr lang="fr-FR" dirty="0" smtClean="0"/>
              <a:t>Citations tirées de l’édition Folio</a:t>
            </a:r>
          </a:p>
          <a:p>
            <a:r>
              <a:rPr lang="fr-FR" u="sng" dirty="0" smtClean="0"/>
              <a:t>Rhinocéros</a:t>
            </a:r>
          </a:p>
          <a:p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00451"/>
            <a:ext cx="2733675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7558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114</TotalTime>
  <Words>204</Words>
  <Application>Microsoft Office PowerPoint</Application>
  <PresentationFormat>Affichage à l'écran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Rhinocéros</vt:lpstr>
      <vt:lpstr>Plan</vt:lpstr>
      <vt:lpstr>Introduction</vt:lpstr>
      <vt:lpstr>I. Un texte parsemé de références philosophiques</vt:lpstr>
      <vt:lpstr>II. La réflexion philosophique dans l’oeuvre</vt:lpstr>
      <vt:lpstr>La philosophie à travers la réflexion</vt:lpstr>
      <vt:lpstr>Conclusion</vt:lpstr>
      <vt:lpstr>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Rhinocéros</dc:title>
  <dc:creator>lily</dc:creator>
  <cp:lastModifiedBy>Lycée René Char</cp:lastModifiedBy>
  <cp:revision>12</cp:revision>
  <dcterms:created xsi:type="dcterms:W3CDTF">2012-11-11T09:50:54Z</dcterms:created>
  <dcterms:modified xsi:type="dcterms:W3CDTF">2012-11-12T16:22:30Z</dcterms:modified>
</cp:coreProperties>
</file>