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CBCE-EC44-4672-B3E2-66BB43477A0F}" type="datetimeFigureOut">
              <a:rPr lang="fr-FR" smtClean="0"/>
              <a:pPr/>
              <a:t>04/11/2018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A885-8194-48E4-811D-67AC1BACDF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CBCE-EC44-4672-B3E2-66BB43477A0F}" type="datetimeFigureOut">
              <a:rPr lang="fr-FR" smtClean="0"/>
              <a:pPr/>
              <a:t>04/11/2018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A885-8194-48E4-811D-67AC1BACDF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CBCE-EC44-4672-B3E2-66BB43477A0F}" type="datetimeFigureOut">
              <a:rPr lang="fr-FR" smtClean="0"/>
              <a:pPr/>
              <a:t>04/11/2018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A885-8194-48E4-811D-67AC1BACDF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CBCE-EC44-4672-B3E2-66BB43477A0F}" type="datetimeFigureOut">
              <a:rPr lang="fr-FR" smtClean="0"/>
              <a:pPr/>
              <a:t>04/11/2018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A885-8194-48E4-811D-67AC1BACDF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CBCE-EC44-4672-B3E2-66BB43477A0F}" type="datetimeFigureOut">
              <a:rPr lang="fr-FR" smtClean="0"/>
              <a:pPr/>
              <a:t>04/11/2018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A885-8194-48E4-811D-67AC1BACDF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CBCE-EC44-4672-B3E2-66BB43477A0F}" type="datetimeFigureOut">
              <a:rPr lang="fr-FR" smtClean="0"/>
              <a:pPr/>
              <a:t>04/11/2018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A885-8194-48E4-811D-67AC1BACDF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CBCE-EC44-4672-B3E2-66BB43477A0F}" type="datetimeFigureOut">
              <a:rPr lang="fr-FR" smtClean="0"/>
              <a:pPr/>
              <a:t>04/11/2018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A885-8194-48E4-811D-67AC1BACDF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CBCE-EC44-4672-B3E2-66BB43477A0F}" type="datetimeFigureOut">
              <a:rPr lang="fr-FR" smtClean="0"/>
              <a:pPr/>
              <a:t>04/11/2018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A885-8194-48E4-811D-67AC1BACDF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CBCE-EC44-4672-B3E2-66BB43477A0F}" type="datetimeFigureOut">
              <a:rPr lang="fr-FR" smtClean="0"/>
              <a:pPr/>
              <a:t>04/11/2018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A885-8194-48E4-811D-67AC1BACDF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CBCE-EC44-4672-B3E2-66BB43477A0F}" type="datetimeFigureOut">
              <a:rPr lang="fr-FR" smtClean="0"/>
              <a:pPr/>
              <a:t>04/11/2018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A885-8194-48E4-811D-67AC1BACDF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CBCE-EC44-4672-B3E2-66BB43477A0F}" type="datetimeFigureOut">
              <a:rPr lang="fr-FR" smtClean="0"/>
              <a:pPr/>
              <a:t>04/11/2018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A885-8194-48E4-811D-67AC1BACDF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8CBCE-EC44-4672-B3E2-66BB43477A0F}" type="datetimeFigureOut">
              <a:rPr lang="fr-FR" smtClean="0"/>
              <a:pPr/>
              <a:t>04/11/2018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BA885-8194-48E4-811D-67AC1BACDF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Halloween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Dessiner, découper et coller des motifs en papier noir sur du orange.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9" y="510019"/>
            <a:ext cx="6048672" cy="56333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alloween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allowee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6469"/>
            <a:ext cx="9144000" cy="63450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56d4006a440ac4585d7da7d4b4e57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673" y="0"/>
            <a:ext cx="889665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alloween-scary-sce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Des réalisations d’élèves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74567"/>
            <a:ext cx="3816424" cy="678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</Words>
  <Application>Microsoft Office PowerPoint</Application>
  <PresentationFormat>Affichage à l'écran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Halloween</vt:lpstr>
      <vt:lpstr>Diapositive 2</vt:lpstr>
      <vt:lpstr>Diapositive 3</vt:lpstr>
      <vt:lpstr>Diapositive 4</vt:lpstr>
      <vt:lpstr>Diapositive 5</vt:lpstr>
      <vt:lpstr>Diapositive 6</vt:lpstr>
      <vt:lpstr>Des réalisations d’élèves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</dc:title>
  <dc:creator>Alice</dc:creator>
  <cp:lastModifiedBy>Alice</cp:lastModifiedBy>
  <cp:revision>3</cp:revision>
  <dcterms:created xsi:type="dcterms:W3CDTF">2016-10-24T12:12:31Z</dcterms:created>
  <dcterms:modified xsi:type="dcterms:W3CDTF">2018-11-04T14:41:06Z</dcterms:modified>
</cp:coreProperties>
</file>