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60CF-C738-47E2-B4D0-638677D809DD}" type="datetimeFigureOut">
              <a:rPr lang="fr-FR" smtClean="0"/>
              <a:pPr/>
              <a:t>23/05/2017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33DE-B185-4679-BA25-F1D7248A80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60CF-C738-47E2-B4D0-638677D809DD}" type="datetimeFigureOut">
              <a:rPr lang="fr-FR" smtClean="0"/>
              <a:pPr/>
              <a:t>23/05/2017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33DE-B185-4679-BA25-F1D7248A80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60CF-C738-47E2-B4D0-638677D809DD}" type="datetimeFigureOut">
              <a:rPr lang="fr-FR" smtClean="0"/>
              <a:pPr/>
              <a:t>23/05/2017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33DE-B185-4679-BA25-F1D7248A80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60CF-C738-47E2-B4D0-638677D809DD}" type="datetimeFigureOut">
              <a:rPr lang="fr-FR" smtClean="0"/>
              <a:pPr/>
              <a:t>23/05/2017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33DE-B185-4679-BA25-F1D7248A80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60CF-C738-47E2-B4D0-638677D809DD}" type="datetimeFigureOut">
              <a:rPr lang="fr-FR" smtClean="0"/>
              <a:pPr/>
              <a:t>23/05/2017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33DE-B185-4679-BA25-F1D7248A80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60CF-C738-47E2-B4D0-638677D809DD}" type="datetimeFigureOut">
              <a:rPr lang="fr-FR" smtClean="0"/>
              <a:pPr/>
              <a:t>23/05/2017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33DE-B185-4679-BA25-F1D7248A80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60CF-C738-47E2-B4D0-638677D809DD}" type="datetimeFigureOut">
              <a:rPr lang="fr-FR" smtClean="0"/>
              <a:pPr/>
              <a:t>23/05/2017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33DE-B185-4679-BA25-F1D7248A80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60CF-C738-47E2-B4D0-638677D809DD}" type="datetimeFigureOut">
              <a:rPr lang="fr-FR" smtClean="0"/>
              <a:pPr/>
              <a:t>23/05/2017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33DE-B185-4679-BA25-F1D7248A80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60CF-C738-47E2-B4D0-638677D809DD}" type="datetimeFigureOut">
              <a:rPr lang="fr-FR" smtClean="0"/>
              <a:pPr/>
              <a:t>23/05/2017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33DE-B185-4679-BA25-F1D7248A80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60CF-C738-47E2-B4D0-638677D809DD}" type="datetimeFigureOut">
              <a:rPr lang="fr-FR" smtClean="0"/>
              <a:pPr/>
              <a:t>23/05/2017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33DE-B185-4679-BA25-F1D7248A80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60CF-C738-47E2-B4D0-638677D809DD}" type="datetimeFigureOut">
              <a:rPr lang="fr-FR" smtClean="0"/>
              <a:pPr/>
              <a:t>23/05/2017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33DE-B185-4679-BA25-F1D7248A80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B60CF-C738-47E2-B4D0-638677D809DD}" type="datetimeFigureOut">
              <a:rPr lang="fr-FR" smtClean="0"/>
              <a:pPr/>
              <a:t>23/05/2017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133DE-B185-4679-BA25-F1D7248A80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FR" b="1" dirty="0" smtClean="0"/>
              <a:t>Silhouette in </a:t>
            </a:r>
            <a:r>
              <a:rPr lang="fr-FR" b="1" dirty="0" err="1" smtClean="0"/>
              <a:t>color</a:t>
            </a:r>
            <a:r>
              <a:rPr lang="fr-FR" b="1" dirty="0" smtClean="0"/>
              <a:t> </a:t>
            </a:r>
            <a:r>
              <a:rPr lang="fr-FR" b="1" dirty="0" smtClean="0"/>
              <a:t>graduations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teascuola.com/it/wp-content/uploads/2014/04/gra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064896" cy="6720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404982" cy="617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724676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488832" cy="624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06489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040560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Affichage à l'écran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Silhouette in color graduations 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Silhouette in color gradations </dc:title>
  <dc:creator>Alice</dc:creator>
  <cp:lastModifiedBy>Alice</cp:lastModifiedBy>
  <cp:revision>2</cp:revision>
  <dcterms:created xsi:type="dcterms:W3CDTF">2017-05-09T12:43:35Z</dcterms:created>
  <dcterms:modified xsi:type="dcterms:W3CDTF">2017-05-23T12:21:06Z</dcterms:modified>
</cp:coreProperties>
</file>