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F141-AA1A-4553-8511-C395F303FE65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C149-2361-4F5A-8483-1E0CDFE41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Arbre de printemps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coton tige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72606"/>
            <a:ext cx="3465518" cy="46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53224"/>
            <a:ext cx="3534060" cy="47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doigt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848644"/>
            <a:ext cx="5372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productions de mes élèves.</a:t>
            </a:r>
            <a:endParaRPr lang="fr-FR" dirty="0"/>
          </a:p>
        </p:txBody>
      </p:sp>
      <p:pic>
        <p:nvPicPr>
          <p:cNvPr id="5" name="Espace réservé du contenu 4" descr="P70412-1227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0857" y="1600200"/>
            <a:ext cx="3351286" cy="4525963"/>
          </a:xfrm>
        </p:spPr>
      </p:pic>
      <p:pic>
        <p:nvPicPr>
          <p:cNvPr id="6" name="Espace réservé du contenu 5" descr="P70412-1227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7974"/>
            <a:ext cx="4038600" cy="29904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80403-11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046237" cy="52174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80403-11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969" y="0"/>
            <a:ext cx="50780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239" y="1600200"/>
            <a:ext cx="60375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283" y="1700808"/>
            <a:ext cx="527662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Printemps, prunier en fleurs</a:t>
            </a:r>
            <a:r>
              <a:rPr lang="fr-FR" dirty="0" smtClean="0"/>
              <a:t>, </a:t>
            </a:r>
            <a:r>
              <a:rPr lang="fr-FR" dirty="0" err="1" smtClean="0"/>
              <a:t>Pissaro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857" y="1720324"/>
            <a:ext cx="5314286" cy="4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Pêchers en fleurs, </a:t>
            </a:r>
            <a:r>
              <a:rPr lang="fr-FR" i="1" dirty="0" smtClean="0"/>
              <a:t>Souvenirs de Mauve</a:t>
            </a:r>
            <a:r>
              <a:rPr lang="fr-FR" dirty="0" smtClean="0"/>
              <a:t>, Van Gogh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77" y="1600200"/>
            <a:ext cx="3679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 japonais.</a:t>
            </a:r>
            <a:endParaRPr lang="fr-F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1958181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Angéla </a:t>
            </a:r>
            <a:r>
              <a:rPr lang="fr-FR" dirty="0" err="1" smtClean="0"/>
              <a:t>Vandenbogaard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729" y="1600200"/>
            <a:ext cx="4082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Angela </a:t>
            </a:r>
            <a:r>
              <a:rPr lang="fr-FR" dirty="0" err="1" smtClean="0"/>
              <a:t>Vanderbogaard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Angela </a:t>
            </a:r>
            <a:r>
              <a:rPr lang="fr-FR" dirty="0" err="1" smtClean="0"/>
              <a:t>Vandenbogaard</a:t>
            </a:r>
            <a:r>
              <a:rPr lang="fr-FR" dirty="0" smtClean="0"/>
              <a:t> est une artiste canadienne de l' Ontario. Elle aime peindre la nature de toutes ses couleurs vives.</a:t>
            </a:r>
          </a:p>
          <a:p>
            <a:r>
              <a:rPr lang="fr-FR" dirty="0" smtClean="0"/>
              <a:t>Peu importe si nous avons peu de notions d' anglais, son site ne demande qu'à être parcouru des yeux.</a:t>
            </a:r>
          </a:p>
          <a:p>
            <a:r>
              <a:rPr lang="fr-FR" dirty="0" smtClean="0"/>
              <a:t>http://angela-vandenbogaard.deviantart.com/</a:t>
            </a:r>
          </a:p>
          <a:p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44006" cy="304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8749"/>
            <a:ext cx="8229600" cy="234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87</Words>
  <Application>Microsoft Office PowerPoint</Application>
  <PresentationFormat>Affichage à l'écran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Arbre de printemps</vt:lpstr>
      <vt:lpstr>Diapositive 2</vt:lpstr>
      <vt:lpstr>Diapositive 3</vt:lpstr>
      <vt:lpstr>Printemps, prunier en fleurs, Pissaro.</vt:lpstr>
      <vt:lpstr>Pêchers en fleurs, Souvenirs de Mauve, Van Gogh</vt:lpstr>
      <vt:lpstr>Art japonais.</vt:lpstr>
      <vt:lpstr>Angéla Vandenbogaard</vt:lpstr>
      <vt:lpstr>Angela Vanderbogaard</vt:lpstr>
      <vt:lpstr>Diapositive 9</vt:lpstr>
      <vt:lpstr>Au coton tige</vt:lpstr>
      <vt:lpstr>Au doigt</vt:lpstr>
      <vt:lpstr>Des productions de mes élèves.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Arbre de printemps</dc:title>
  <dc:creator>Alice</dc:creator>
  <cp:lastModifiedBy>Alice</cp:lastModifiedBy>
  <cp:revision>8</cp:revision>
  <dcterms:created xsi:type="dcterms:W3CDTF">2017-03-15T15:08:39Z</dcterms:created>
  <dcterms:modified xsi:type="dcterms:W3CDTF">2018-12-09T11:14:27Z</dcterms:modified>
</cp:coreProperties>
</file>