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1D5-201C-4EC9-B6C4-613C6A2B4491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CDE4-1558-4DF6-B47A-A4E8B23E9B2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Arbre d’été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531865" cy="362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929164" cy="59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Arbre des 4 saisons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</Words>
  <Application>Microsoft Office PowerPoint</Application>
  <PresentationFormat>Affichage à l'écran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Arbre d’été ?</vt:lpstr>
      <vt:lpstr>Diapositive 2</vt:lpstr>
      <vt:lpstr>Diapositive 3</vt:lpstr>
      <vt:lpstr>Diapositive 4</vt:lpstr>
      <vt:lpstr>Arbre des 4 saisons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Arbre d’été ?</dc:title>
  <dc:creator>Alice</dc:creator>
  <cp:lastModifiedBy>Alice</cp:lastModifiedBy>
  <cp:revision>1</cp:revision>
  <dcterms:created xsi:type="dcterms:W3CDTF">2017-09-21T13:12:11Z</dcterms:created>
  <dcterms:modified xsi:type="dcterms:W3CDTF">2017-09-21T13:45:03Z</dcterms:modified>
</cp:coreProperties>
</file>