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4" r:id="rId7"/>
    <p:sldId id="260" r:id="rId8"/>
    <p:sldId id="261" r:id="rId9"/>
    <p:sldId id="262" r:id="rId1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88312-73A3-4E1A-B065-2A6E0F73245C}" type="datetimeFigureOut">
              <a:rPr lang="fr-FR" smtClean="0"/>
              <a:t>24/09/2019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2C83-665C-49DF-8835-4D82412C393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88312-73A3-4E1A-B065-2A6E0F73245C}" type="datetimeFigureOut">
              <a:rPr lang="fr-FR" smtClean="0"/>
              <a:t>24/09/2019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2C83-665C-49DF-8835-4D82412C393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88312-73A3-4E1A-B065-2A6E0F73245C}" type="datetimeFigureOut">
              <a:rPr lang="fr-FR" smtClean="0"/>
              <a:t>24/09/2019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2C83-665C-49DF-8835-4D82412C393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88312-73A3-4E1A-B065-2A6E0F73245C}" type="datetimeFigureOut">
              <a:rPr lang="fr-FR" smtClean="0"/>
              <a:t>24/09/2019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2C83-665C-49DF-8835-4D82412C393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88312-73A3-4E1A-B065-2A6E0F73245C}" type="datetimeFigureOut">
              <a:rPr lang="fr-FR" smtClean="0"/>
              <a:t>24/09/2019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2C83-665C-49DF-8835-4D82412C393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88312-73A3-4E1A-B065-2A6E0F73245C}" type="datetimeFigureOut">
              <a:rPr lang="fr-FR" smtClean="0"/>
              <a:t>24/09/2019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2C83-665C-49DF-8835-4D82412C393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88312-73A3-4E1A-B065-2A6E0F73245C}" type="datetimeFigureOut">
              <a:rPr lang="fr-FR" smtClean="0"/>
              <a:t>24/09/2019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2C83-665C-49DF-8835-4D82412C393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88312-73A3-4E1A-B065-2A6E0F73245C}" type="datetimeFigureOut">
              <a:rPr lang="fr-FR" smtClean="0"/>
              <a:t>24/09/2019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2C83-665C-49DF-8835-4D82412C393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88312-73A3-4E1A-B065-2A6E0F73245C}" type="datetimeFigureOut">
              <a:rPr lang="fr-FR" smtClean="0"/>
              <a:t>24/09/2019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2C83-665C-49DF-8835-4D82412C393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88312-73A3-4E1A-B065-2A6E0F73245C}" type="datetimeFigureOut">
              <a:rPr lang="fr-FR" smtClean="0"/>
              <a:t>24/09/2019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2C83-665C-49DF-8835-4D82412C393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88312-73A3-4E1A-B065-2A6E0F73245C}" type="datetimeFigureOut">
              <a:rPr lang="fr-FR" smtClean="0"/>
              <a:t>24/09/2019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2C83-665C-49DF-8835-4D82412C393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88312-73A3-4E1A-B065-2A6E0F73245C}" type="datetimeFigureOut">
              <a:rPr lang="fr-FR" smtClean="0"/>
              <a:t>24/09/2019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32C83-665C-49DF-8835-4D82412C3938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r-FR" sz="9600" dirty="0" smtClean="0">
                <a:latin typeface="Edwardian Script ITC" pitchFamily="66" charset="0"/>
              </a:rPr>
              <a:t>Arbres d’été</a:t>
            </a:r>
            <a:endParaRPr lang="fr-FR" sz="9600" dirty="0">
              <a:latin typeface="Edwardian Script ITC" pitchFamily="66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1247"/>
            <a:ext cx="9144000" cy="609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ésultat de recherche d'images pour &quot;pommier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96752"/>
            <a:ext cx="6779746" cy="45281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Résultat de recherche d'images pour &quot;art arbre été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980728"/>
            <a:ext cx="5162550" cy="5162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ésultat de recherche d'images pour &quot;art arbre été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4314825" cy="5495926"/>
          </a:xfrm>
          <a:prstGeom prst="rect">
            <a:avLst/>
          </a:prstGeom>
          <a:noFill/>
        </p:spPr>
      </p:pic>
      <p:pic>
        <p:nvPicPr>
          <p:cNvPr id="21508" name="Picture 4" descr="Résultat de recherche d'images pour &quot;art arbre été&quot;"/>
          <p:cNvPicPr>
            <a:picLocks noChangeAspect="1" noChangeArrowheads="1"/>
          </p:cNvPicPr>
          <p:nvPr/>
        </p:nvPicPr>
        <p:blipFill>
          <a:blip r:embed="rId3" cstate="print"/>
          <a:srcRect l="2790" t="1395" r="49787" b="49787"/>
          <a:stretch>
            <a:fillRect/>
          </a:stretch>
        </p:blipFill>
        <p:spPr bwMode="auto">
          <a:xfrm>
            <a:off x="5220072" y="1772816"/>
            <a:ext cx="3168352" cy="32615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2084" t="49953" r="33138"/>
          <a:stretch>
            <a:fillRect/>
          </a:stretch>
        </p:blipFill>
        <p:spPr bwMode="auto">
          <a:xfrm>
            <a:off x="1835696" y="836712"/>
            <a:ext cx="5095755" cy="4857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ésultat de recherche d'images pour &quot;arbre été arts visuels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764704"/>
            <a:ext cx="3927723" cy="5137076"/>
          </a:xfrm>
          <a:prstGeom prst="rect">
            <a:avLst/>
          </a:prstGeom>
          <a:noFill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 t="18540" r="48110" b="18146"/>
          <a:stretch>
            <a:fillRect/>
          </a:stretch>
        </p:blipFill>
        <p:spPr bwMode="auto">
          <a:xfrm>
            <a:off x="5004048" y="1124744"/>
            <a:ext cx="3954016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2800" y="1600200"/>
            <a:ext cx="3387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8551" y="1600200"/>
            <a:ext cx="317789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2</Words>
  <Application>Microsoft Office PowerPoint</Application>
  <PresentationFormat>Affichage à l'écran (4:3)</PresentationFormat>
  <Paragraphs>1</Paragraphs>
  <Slides>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0" baseType="lpstr">
      <vt:lpstr>Thème Office</vt:lpstr>
      <vt:lpstr>Arbres d’été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Arbres d’été</dc:title>
  <dc:creator>Alice</dc:creator>
  <cp:lastModifiedBy>Alice</cp:lastModifiedBy>
  <cp:revision>5</cp:revision>
  <dcterms:created xsi:type="dcterms:W3CDTF">2019-09-24T13:13:30Z</dcterms:created>
  <dcterms:modified xsi:type="dcterms:W3CDTF">2019-09-24T13:48:20Z</dcterms:modified>
</cp:coreProperties>
</file>