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EE4A-1001-4A47-8496-A3AC3BB9FE1C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088A-EC40-49E4-9EBF-606EC85EAF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EE4A-1001-4A47-8496-A3AC3BB9FE1C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088A-EC40-49E4-9EBF-606EC85EAF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EE4A-1001-4A47-8496-A3AC3BB9FE1C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088A-EC40-49E4-9EBF-606EC85EAF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EE4A-1001-4A47-8496-A3AC3BB9FE1C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088A-EC40-49E4-9EBF-606EC85EAF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EE4A-1001-4A47-8496-A3AC3BB9FE1C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088A-EC40-49E4-9EBF-606EC85EAF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EE4A-1001-4A47-8496-A3AC3BB9FE1C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088A-EC40-49E4-9EBF-606EC85EAF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EE4A-1001-4A47-8496-A3AC3BB9FE1C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088A-EC40-49E4-9EBF-606EC85EAF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EE4A-1001-4A47-8496-A3AC3BB9FE1C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088A-EC40-49E4-9EBF-606EC85EAF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EE4A-1001-4A47-8496-A3AC3BB9FE1C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088A-EC40-49E4-9EBF-606EC85EAF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EE4A-1001-4A47-8496-A3AC3BB9FE1C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088A-EC40-49E4-9EBF-606EC85EAF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EE4A-1001-4A47-8496-A3AC3BB9FE1C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32088A-EC40-49E4-9EBF-606EC85EAFA9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CEE4A-1001-4A47-8496-A3AC3BB9FE1C}" type="datetimeFigureOut">
              <a:rPr lang="fr-FR" smtClean="0"/>
              <a:t>08/01/2019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2088A-EC40-49E4-9EBF-606EC85EAFA9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124744"/>
            <a:ext cx="7772400" cy="1470025"/>
          </a:xfrm>
        </p:spPr>
        <p:txBody>
          <a:bodyPr>
            <a:noAutofit/>
          </a:bodyPr>
          <a:lstStyle/>
          <a:p>
            <a:r>
              <a:rPr lang="fr-FR" sz="6600" i="1" dirty="0" smtClean="0">
                <a:latin typeface="Brush Script MT" pitchFamily="66" charset="0"/>
              </a:rPr>
              <a:t>Créer une coque de Smartphone</a:t>
            </a:r>
            <a:endParaRPr lang="fr-FR" sz="6600" i="1" dirty="0">
              <a:latin typeface="Brush Script MT" pitchFamily="66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852936"/>
            <a:ext cx="71437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875" y="1285875"/>
            <a:ext cx="80962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associé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8121352" cy="56204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réalisations d’élèves de SEGPA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8180" t="11769" r="26665"/>
          <a:stretch>
            <a:fillRect/>
          </a:stretch>
        </p:blipFill>
        <p:spPr bwMode="auto">
          <a:xfrm>
            <a:off x="3059832" y="1211324"/>
            <a:ext cx="2304256" cy="491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10</Words>
  <Application>Microsoft Office PowerPoint</Application>
  <PresentationFormat>Affichage à l'écran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Créer une coque de Smartphone</vt:lpstr>
      <vt:lpstr>Diapositive 2</vt:lpstr>
      <vt:lpstr>Diapositive 3</vt:lpstr>
      <vt:lpstr>Des réalisations d’élèves de SEGPA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Créer une coque de Smartphone</dc:title>
  <dc:creator>Alice</dc:creator>
  <cp:lastModifiedBy>Alice</cp:lastModifiedBy>
  <cp:revision>3</cp:revision>
  <dcterms:created xsi:type="dcterms:W3CDTF">2019-01-08T14:04:30Z</dcterms:created>
  <dcterms:modified xsi:type="dcterms:W3CDTF">2019-01-08T14:58:52Z</dcterms:modified>
</cp:coreProperties>
</file>