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DAC8509-68ED-443C-A081-8F11F2FD8211}" type="datetimeFigureOut">
              <a:rPr lang="fr-FR" smtClean="0"/>
              <a:pPr/>
              <a:t>23/01/2019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3DF256C-BE43-4968-BC92-F80D90BBB6F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C8509-68ED-443C-A081-8F11F2FD8211}" type="datetimeFigureOut">
              <a:rPr lang="fr-FR" smtClean="0"/>
              <a:pPr/>
              <a:t>23/01/2019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F256C-BE43-4968-BC92-F80D90BBB6F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Créer une vitrine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Meilleure Apprentie de France en vente 2015 !</a:t>
            </a:r>
            <a:br>
              <a:rPr lang="fr-FR" b="1" dirty="0" smtClean="0"/>
            </a:br>
            <a:endParaRPr lang="fr-FR" dirty="0"/>
          </a:p>
        </p:txBody>
      </p:sp>
      <p:sp>
        <p:nvSpPr>
          <p:cNvPr id="4" name="Espace réservé du contenu 3"/>
          <p:cNvSpPr>
            <a:spLocks noGrp="1"/>
          </p:cNvSpPr>
          <p:nvPr>
            <p:ph sz="half" idx="2"/>
          </p:nvPr>
        </p:nvSpPr>
        <p:spPr/>
        <p:txBody>
          <a:bodyPr>
            <a:normAutofit fontScale="85000" lnSpcReduction="20000"/>
          </a:bodyPr>
          <a:lstStyle/>
          <a:p>
            <a:r>
              <a:rPr lang="fr-FR" b="1" dirty="0" smtClean="0"/>
              <a:t>Un grand bravo à Linda </a:t>
            </a:r>
            <a:r>
              <a:rPr lang="fr-FR" b="1" dirty="0" err="1" smtClean="0"/>
              <a:t>Attalah</a:t>
            </a:r>
            <a:r>
              <a:rPr lang="fr-FR" b="1" dirty="0" smtClean="0"/>
              <a:t>, apprentie à l'IMA d'Eaubonne en 2ème année de bac pro commerce qui a obtenu la médaille d'or aux épreuves nationales du prestigieux concours MAF. Elle succède donc à Lucie Bart, autre apprentie de l'IMA d'Eaubonne qui avait obtenu le titre "Meilleure Apprentie de France" en vente action marchande l'année dernière !</a:t>
            </a:r>
            <a:endParaRPr lang="fr-FR"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2580926"/>
            <a:ext cx="4038600" cy="256451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normAutofit fontScale="70000" lnSpcReduction="20000"/>
          </a:bodyPr>
          <a:lstStyle/>
          <a:p>
            <a:r>
              <a:rPr lang="fr-FR" b="1" dirty="0" smtClean="0"/>
              <a:t>L’épreuve consistait à élaborer une vitrine de vente en 3h30 à partir d’un box en bois, de 1.50m de longueur, 1.65m de hauteur, et 0.75m de profondeur sur le thème « Les oiseaux ». La vitrine de Linda a convaincu le jury du concours "Meilleur Apprenti de France". Origamis, protège-cahier transformé en feuilles, du papier journal peint pour créer un arbre ... L'apprentie a presque tout réalisé manuellement à partir d'objets vendus dans son entreprise d'accueil, la librairie-papeterie "Page 2001" à Saint-Leu-la-Forêt.</a:t>
            </a:r>
            <a:endParaRPr lang="fr-FR"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2047494"/>
            <a:ext cx="4038600" cy="36313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Des vitrines originales au concours du meilleur apprenti de France </a:t>
            </a:r>
            <a:br>
              <a:rPr lang="fr-FR" b="1" dirty="0" smtClean="0"/>
            </a:br>
            <a:r>
              <a:rPr lang="fr-FR" sz="1800" dirty="0" smtClean="0"/>
              <a:t>Modifié le 02/10/2013 à 20:18 | Publié le 07/05/2013</a:t>
            </a:r>
            <a:endParaRPr lang="fr-FR" sz="1800" dirty="0"/>
          </a:p>
        </p:txBody>
      </p:sp>
      <p:sp>
        <p:nvSpPr>
          <p:cNvPr id="4" name="Espace réservé du contenu 3"/>
          <p:cNvSpPr>
            <a:spLocks noGrp="1"/>
          </p:cNvSpPr>
          <p:nvPr>
            <p:ph sz="half" idx="2"/>
          </p:nvPr>
        </p:nvSpPr>
        <p:spPr>
          <a:xfrm>
            <a:off x="4648200" y="2204864"/>
            <a:ext cx="4038600" cy="3921299"/>
          </a:xfrm>
        </p:spPr>
        <p:txBody>
          <a:bodyPr>
            <a:normAutofit fontScale="62500" lnSpcReduction="20000"/>
          </a:bodyPr>
          <a:lstStyle/>
          <a:p>
            <a:r>
              <a:rPr lang="fr-FR" dirty="0" smtClean="0"/>
              <a:t>Dans le cadre du concours régional du meilleur apprenti de France en vente action marchande, neuf étudiants des centres de formation d'apprentis (CFA) de la région ont dû réaliser une vitrine mettant en valeur le patrimoine historique, culturel, artistique des Pays de la Loire, au CFA des 3 villes. Ils se sont inspirés des châteaux, musées, sites et monuments historiques.</a:t>
            </a:r>
          </a:p>
          <a:p>
            <a:r>
              <a:rPr lang="fr-FR" b="1" dirty="0" smtClean="0"/>
              <a:t>« Il s'agissait de valoriser les produits vendus dans leur magasin tout en tenant compte du thème retenu »</a:t>
            </a:r>
            <a:r>
              <a:rPr lang="fr-FR" dirty="0" smtClean="0"/>
              <a:t>, explique Christine Gillet, responsable pédagogique.</a:t>
            </a:r>
          </a:p>
          <a:p>
            <a:pPr>
              <a:buNone/>
            </a:pPr>
            <a:endParaRPr lang="fr-FR"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57200" y="2727325"/>
            <a:ext cx="4038600" cy="22717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ésultat de recherche d'images pour &quot;cap vente vitrine&quot;"/>
          <p:cNvPicPr>
            <a:picLocks noChangeAspect="1" noChangeArrowheads="1"/>
          </p:cNvPicPr>
          <p:nvPr/>
        </p:nvPicPr>
        <p:blipFill>
          <a:blip r:embed="rId2" cstate="print"/>
          <a:srcRect/>
          <a:stretch>
            <a:fillRect/>
          </a:stretch>
        </p:blipFill>
        <p:spPr bwMode="auto">
          <a:xfrm>
            <a:off x="395536" y="908720"/>
            <a:ext cx="3114675" cy="4152901"/>
          </a:xfrm>
          <a:prstGeom prst="rect">
            <a:avLst/>
          </a:prstGeom>
          <a:noFill/>
        </p:spPr>
      </p:pic>
      <p:pic>
        <p:nvPicPr>
          <p:cNvPr id="4100" name="Picture 4" descr="http://3.bp.blogspot.com/-brrV75bREwI/VJMvSu0NC3I/AAAAAAAAB0s/4ll1302R8X4/s1600/vitrine2014Foug%C3%A8resCAP%2B(13).JPG"/>
          <p:cNvPicPr>
            <a:picLocks noChangeAspect="1" noChangeArrowheads="1"/>
          </p:cNvPicPr>
          <p:nvPr/>
        </p:nvPicPr>
        <p:blipFill>
          <a:blip r:embed="rId3" cstate="print"/>
          <a:srcRect/>
          <a:stretch>
            <a:fillRect/>
          </a:stretch>
        </p:blipFill>
        <p:spPr bwMode="auto">
          <a:xfrm>
            <a:off x="2555776" y="1916832"/>
            <a:ext cx="6096000" cy="4572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ésultat de recherche d'images pour &quot;exemple de vitrine&quot;"/>
          <p:cNvPicPr>
            <a:picLocks noChangeAspect="1" noChangeArrowheads="1"/>
          </p:cNvPicPr>
          <p:nvPr/>
        </p:nvPicPr>
        <p:blipFill>
          <a:blip r:embed="rId2" cstate="print"/>
          <a:srcRect/>
          <a:stretch>
            <a:fillRect/>
          </a:stretch>
        </p:blipFill>
        <p:spPr bwMode="auto">
          <a:xfrm>
            <a:off x="467544" y="404664"/>
            <a:ext cx="6600825" cy="4152901"/>
          </a:xfrm>
          <a:prstGeom prst="rect">
            <a:avLst/>
          </a:prstGeom>
          <a:noFill/>
        </p:spPr>
      </p:pic>
      <p:pic>
        <p:nvPicPr>
          <p:cNvPr id="18436" name="Picture 4" descr="Image associée"/>
          <p:cNvPicPr>
            <a:picLocks noChangeAspect="1" noChangeArrowheads="1"/>
          </p:cNvPicPr>
          <p:nvPr/>
        </p:nvPicPr>
        <p:blipFill>
          <a:blip r:embed="rId3" cstate="print"/>
          <a:srcRect/>
          <a:stretch>
            <a:fillRect/>
          </a:stretch>
        </p:blipFill>
        <p:spPr bwMode="auto">
          <a:xfrm>
            <a:off x="3419872" y="2492896"/>
            <a:ext cx="5553075" cy="41529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ésultat de recherche d'images pour &quot;exemple de vitrine&quot;"/>
          <p:cNvPicPr>
            <a:picLocks noChangeAspect="1" noChangeArrowheads="1"/>
          </p:cNvPicPr>
          <p:nvPr/>
        </p:nvPicPr>
        <p:blipFill>
          <a:blip r:embed="rId2" cstate="print"/>
          <a:srcRect/>
          <a:stretch>
            <a:fillRect/>
          </a:stretch>
        </p:blipFill>
        <p:spPr bwMode="auto">
          <a:xfrm>
            <a:off x="395536" y="476672"/>
            <a:ext cx="5467350" cy="4152901"/>
          </a:xfrm>
          <a:prstGeom prst="rect">
            <a:avLst/>
          </a:prstGeom>
          <a:noFill/>
        </p:spPr>
      </p:pic>
      <p:pic>
        <p:nvPicPr>
          <p:cNvPr id="19460" name="Picture 4" descr="Image associée"/>
          <p:cNvPicPr>
            <a:picLocks noChangeAspect="1" noChangeArrowheads="1"/>
          </p:cNvPicPr>
          <p:nvPr/>
        </p:nvPicPr>
        <p:blipFill>
          <a:blip r:embed="rId3" cstate="print"/>
          <a:srcRect/>
          <a:stretch>
            <a:fillRect/>
          </a:stretch>
        </p:blipFill>
        <p:spPr bwMode="auto">
          <a:xfrm>
            <a:off x="4788024" y="3789040"/>
            <a:ext cx="3917879" cy="26071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ésultat de recherche d'images pour &quot;vitrine magasin design&quot;"/>
          <p:cNvPicPr>
            <a:picLocks noChangeAspect="1" noChangeArrowheads="1"/>
          </p:cNvPicPr>
          <p:nvPr/>
        </p:nvPicPr>
        <p:blipFill>
          <a:blip r:embed="rId2" cstate="print"/>
          <a:srcRect/>
          <a:stretch>
            <a:fillRect/>
          </a:stretch>
        </p:blipFill>
        <p:spPr bwMode="auto">
          <a:xfrm>
            <a:off x="4355976" y="548680"/>
            <a:ext cx="4429869" cy="5870588"/>
          </a:xfrm>
          <a:prstGeom prst="rect">
            <a:avLst/>
          </a:prstGeom>
          <a:noFill/>
        </p:spPr>
      </p:pic>
      <p:pic>
        <p:nvPicPr>
          <p:cNvPr id="20484" name="Picture 4" descr="Image associée"/>
          <p:cNvPicPr>
            <a:picLocks noChangeAspect="1" noChangeArrowheads="1"/>
          </p:cNvPicPr>
          <p:nvPr/>
        </p:nvPicPr>
        <p:blipFill>
          <a:blip r:embed="rId3" cstate="print"/>
          <a:srcRect/>
          <a:stretch>
            <a:fillRect/>
          </a:stretch>
        </p:blipFill>
        <p:spPr bwMode="auto">
          <a:xfrm>
            <a:off x="611560" y="1556792"/>
            <a:ext cx="3312368" cy="4083069"/>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157</Words>
  <Application>Microsoft Office PowerPoint</Application>
  <PresentationFormat>Affichage à l'écran (4:3)</PresentationFormat>
  <Paragraphs>7</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Créer une vitrine</vt:lpstr>
      <vt:lpstr> Meilleure Apprentie de France en vente 2015 ! </vt:lpstr>
      <vt:lpstr>Diapositive 3</vt:lpstr>
      <vt:lpstr>Des vitrines originales au concours du meilleur apprenti de France  Modifié le 02/10/2013 à 20:18 | Publié le 07/05/2013</vt:lpstr>
      <vt:lpstr>Diapositive 5</vt:lpstr>
      <vt:lpstr>Diapositive 6</vt:lpstr>
      <vt:lpstr>Diapositive 7</vt:lpstr>
      <vt:lpstr>Diapositive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Créer une vitrine</dc:title>
  <dc:creator>Alice</dc:creator>
  <cp:lastModifiedBy>Alice</cp:lastModifiedBy>
  <cp:revision>1</cp:revision>
  <dcterms:created xsi:type="dcterms:W3CDTF">2019-01-22T13:48:48Z</dcterms:created>
  <dcterms:modified xsi:type="dcterms:W3CDTF">2019-01-23T14:10:42Z</dcterms:modified>
</cp:coreProperties>
</file>