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3E8-E6D9-4F59-B303-269530661E0F}" type="datetimeFigureOut">
              <a:rPr lang="fr-FR" smtClean="0"/>
              <a:t>02/02/2017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2F1-B3C6-4A77-84FE-8BBA0D2E12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3E8-E6D9-4F59-B303-269530661E0F}" type="datetimeFigureOut">
              <a:rPr lang="fr-FR" smtClean="0"/>
              <a:t>02/02/2017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2F1-B3C6-4A77-84FE-8BBA0D2E12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3E8-E6D9-4F59-B303-269530661E0F}" type="datetimeFigureOut">
              <a:rPr lang="fr-FR" smtClean="0"/>
              <a:t>02/02/2017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2F1-B3C6-4A77-84FE-8BBA0D2E12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3E8-E6D9-4F59-B303-269530661E0F}" type="datetimeFigureOut">
              <a:rPr lang="fr-FR" smtClean="0"/>
              <a:t>02/02/2017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2F1-B3C6-4A77-84FE-8BBA0D2E12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3E8-E6D9-4F59-B303-269530661E0F}" type="datetimeFigureOut">
              <a:rPr lang="fr-FR" smtClean="0"/>
              <a:t>02/02/2017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2F1-B3C6-4A77-84FE-8BBA0D2E12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3E8-E6D9-4F59-B303-269530661E0F}" type="datetimeFigureOut">
              <a:rPr lang="fr-FR" smtClean="0"/>
              <a:t>02/02/2017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2F1-B3C6-4A77-84FE-8BBA0D2E12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3E8-E6D9-4F59-B303-269530661E0F}" type="datetimeFigureOut">
              <a:rPr lang="fr-FR" smtClean="0"/>
              <a:t>02/02/2017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2F1-B3C6-4A77-84FE-8BBA0D2E12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3E8-E6D9-4F59-B303-269530661E0F}" type="datetimeFigureOut">
              <a:rPr lang="fr-FR" smtClean="0"/>
              <a:t>02/02/2017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2F1-B3C6-4A77-84FE-8BBA0D2E12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3E8-E6D9-4F59-B303-269530661E0F}" type="datetimeFigureOut">
              <a:rPr lang="fr-FR" smtClean="0"/>
              <a:t>02/02/2017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2F1-B3C6-4A77-84FE-8BBA0D2E12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3E8-E6D9-4F59-B303-269530661E0F}" type="datetimeFigureOut">
              <a:rPr lang="fr-FR" smtClean="0"/>
              <a:t>02/02/2017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2F1-B3C6-4A77-84FE-8BBA0D2E12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63E8-E6D9-4F59-B303-269530661E0F}" type="datetimeFigureOut">
              <a:rPr lang="fr-FR" smtClean="0"/>
              <a:t>02/02/2017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2F1-B3C6-4A77-84FE-8BBA0D2E12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463E8-E6D9-4F59-B303-269530661E0F}" type="datetimeFigureOut">
              <a:rPr lang="fr-FR" smtClean="0"/>
              <a:t>02/02/2017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052F1-B3C6-4A77-84FE-8BBA0D2E124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Publicité pour l’environnement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4664"/>
            <a:ext cx="3862338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8"/>
            <a:ext cx="393643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248472" cy="635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2656"/>
            <a:ext cx="429745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403244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20688"/>
            <a:ext cx="3888432" cy="521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Affichage à l'écran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Publicité pour l’environnement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Publicité pour l’environnement</dc:title>
  <dc:creator>Alice</dc:creator>
  <cp:lastModifiedBy>Alice</cp:lastModifiedBy>
  <cp:revision>1</cp:revision>
  <dcterms:created xsi:type="dcterms:W3CDTF">2017-02-02T09:49:48Z</dcterms:created>
  <dcterms:modified xsi:type="dcterms:W3CDTF">2017-02-02T09:55:38Z</dcterms:modified>
</cp:coreProperties>
</file>