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1705-F568-464F-B406-1A60E8718309}" type="datetimeFigureOut">
              <a:rPr lang="fr-FR" smtClean="0"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585D-F3C9-4112-B068-E38D1282616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/>
              <a:t>Répétition</a:t>
            </a:r>
            <a:endParaRPr lang="fr-FR" sz="9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Répétition</a:t>
            </a:r>
          </a:p>
          <a:p>
            <a:r>
              <a:rPr lang="fr-FR" dirty="0" smtClean="0"/>
              <a:t>Répétition</a:t>
            </a:r>
          </a:p>
          <a:p>
            <a:r>
              <a:rPr lang="fr-FR" dirty="0" smtClean="0"/>
              <a:t>Répétition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IMG_1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IMG_1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Giacomo Balla: </a:t>
            </a:r>
            <a:br>
              <a:rPr lang="fr-FR" dirty="0" smtClean="0"/>
            </a:br>
            <a:r>
              <a:rPr lang="fr-FR" i="1" dirty="0" smtClean="0"/>
              <a:t>Petite fille courant sur un balcon</a:t>
            </a:r>
            <a:endParaRPr lang="fr-FR" i="1" dirty="0"/>
          </a:p>
        </p:txBody>
      </p:sp>
      <p:pic>
        <p:nvPicPr>
          <p:cNvPr id="4" name="Espace réservé du contenu 3" descr="artbite-a188-giacomo-balla-fille-balcon-ac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392488" cy="45462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Alex Katz: </a:t>
            </a:r>
            <a:r>
              <a:rPr lang="fr-FR" i="1" dirty="0" smtClean="0"/>
              <a:t>La robe noire</a:t>
            </a:r>
            <a:endParaRPr lang="fr-FR" i="1" dirty="0"/>
          </a:p>
        </p:txBody>
      </p:sp>
      <p:pic>
        <p:nvPicPr>
          <p:cNvPr id="4" name="Espace réservé du contenu 3" descr="m51Pi0XGzteTPsxsH-W7DSewLqU@529x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5790" y="1600200"/>
            <a:ext cx="539242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Andy Warhol: </a:t>
            </a:r>
            <a:r>
              <a:rPr lang="fr-FR" i="1" dirty="0" err="1" smtClean="0"/>
              <a:t>Knives</a:t>
            </a:r>
            <a:endParaRPr lang="fr-FR" i="1" dirty="0"/>
          </a:p>
        </p:txBody>
      </p:sp>
      <p:pic>
        <p:nvPicPr>
          <p:cNvPr id="4" name="Espace réservé du contenu 3" descr="andywarholknives-806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Andy Warhol: </a:t>
            </a:r>
            <a:r>
              <a:rPr lang="fr-FR" i="1" dirty="0" smtClean="0"/>
              <a:t>Marilyn</a:t>
            </a:r>
            <a:endParaRPr lang="fr-FR" i="1" dirty="0"/>
          </a:p>
        </p:txBody>
      </p:sp>
      <p:pic>
        <p:nvPicPr>
          <p:cNvPr id="4" name="Espace réservé du contenu 3" descr="image_11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275" y="1600200"/>
            <a:ext cx="457145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Escher: </a:t>
            </a:r>
            <a:r>
              <a:rPr lang="fr-FR" i="1" dirty="0" err="1" smtClean="0"/>
              <a:t>sun</a:t>
            </a:r>
            <a:r>
              <a:rPr lang="fr-FR" i="1" dirty="0" smtClean="0"/>
              <a:t> and </a:t>
            </a:r>
            <a:r>
              <a:rPr lang="fr-FR" i="1" dirty="0" err="1" smtClean="0"/>
              <a:t>moon</a:t>
            </a:r>
            <a:endParaRPr lang="fr-FR" i="1" dirty="0"/>
          </a:p>
        </p:txBody>
      </p:sp>
      <p:pic>
        <p:nvPicPr>
          <p:cNvPr id="4" name="Espace réservé du contenu 3" descr="sun_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733006" cy="37330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Escher: </a:t>
            </a:r>
            <a:r>
              <a:rPr lang="fr-FR" i="1" dirty="0" smtClean="0"/>
              <a:t>Le ciel et l'eau</a:t>
            </a:r>
            <a:endParaRPr lang="fr-FR" i="1" dirty="0"/>
          </a:p>
        </p:txBody>
      </p:sp>
      <p:pic>
        <p:nvPicPr>
          <p:cNvPr id="4" name="Espace réservé du contenu 3" descr="escher_sky-water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662" y="1600200"/>
            <a:ext cx="46046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Arman: </a:t>
            </a:r>
            <a:r>
              <a:rPr lang="fr-FR" i="1" dirty="0" smtClean="0"/>
              <a:t>Tubes rouges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arman-tubes-rou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3363832" cy="4312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réalisations d’élèves</a:t>
            </a:r>
            <a:endParaRPr lang="fr-FR" dirty="0"/>
          </a:p>
        </p:txBody>
      </p:sp>
      <p:pic>
        <p:nvPicPr>
          <p:cNvPr id="6" name="Espace réservé du contenu 5" descr="IMG_1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Espace réservé du contenu 6" descr="IMG_1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Affichage à l'écran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Répétition</vt:lpstr>
      <vt:lpstr>Giacomo Balla:  Petite fille courant sur un balcon</vt:lpstr>
      <vt:lpstr>Alex Katz: La robe noire</vt:lpstr>
      <vt:lpstr>Andy Warhol: Knives</vt:lpstr>
      <vt:lpstr>Andy Warhol: Marilyn</vt:lpstr>
      <vt:lpstr>Escher: sun and moon</vt:lpstr>
      <vt:lpstr>Escher: Le ciel et l'eau</vt:lpstr>
      <vt:lpstr>Arman: Tubes rouges</vt:lpstr>
      <vt:lpstr>Les réalisations d’élèves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Répétition</dc:title>
  <dc:creator>Alice</dc:creator>
  <cp:lastModifiedBy>Alice</cp:lastModifiedBy>
  <cp:revision>3</cp:revision>
  <dcterms:created xsi:type="dcterms:W3CDTF">2016-10-02T13:05:33Z</dcterms:created>
  <dcterms:modified xsi:type="dcterms:W3CDTF">2016-10-02T13:21:31Z</dcterms:modified>
</cp:coreProperties>
</file>