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6" r:id="rId4"/>
    <p:sldId id="267" r:id="rId5"/>
    <p:sldId id="268" r:id="rId6"/>
    <p:sldId id="269" r:id="rId7"/>
    <p:sldId id="272" r:id="rId8"/>
    <p:sldId id="263" r:id="rId9"/>
    <p:sldId id="262" r:id="rId10"/>
    <p:sldId id="264" r:id="rId11"/>
    <p:sldId id="276" r:id="rId12"/>
    <p:sldId id="273" r:id="rId13"/>
    <p:sldId id="279" r:id="rId14"/>
    <p:sldId id="274" r:id="rId15"/>
    <p:sldId id="277" r:id="rId16"/>
    <p:sldId id="278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A1FB9-5125-4569-AFF5-5DBB3332A8A3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90176-939D-4785-871D-BC630849AD9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A1FB9-5125-4569-AFF5-5DBB3332A8A3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90176-939D-4785-871D-BC630849AD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A1FB9-5125-4569-AFF5-5DBB3332A8A3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90176-939D-4785-871D-BC630849AD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A1FB9-5125-4569-AFF5-5DBB3332A8A3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90176-939D-4785-871D-BC630849AD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A1FB9-5125-4569-AFF5-5DBB3332A8A3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90176-939D-4785-871D-BC630849AD9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A1FB9-5125-4569-AFF5-5DBB3332A8A3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90176-939D-4785-871D-BC630849AD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A1FB9-5125-4569-AFF5-5DBB3332A8A3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90176-939D-4785-871D-BC630849AD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A1FB9-5125-4569-AFF5-5DBB3332A8A3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90176-939D-4785-871D-BC630849AD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A1FB9-5125-4569-AFF5-5DBB3332A8A3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90176-939D-4785-871D-BC630849AD9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A1FB9-5125-4569-AFF5-5DBB3332A8A3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90176-939D-4785-871D-BC630849AD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A1FB9-5125-4569-AFF5-5DBB3332A8A3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90176-939D-4785-871D-BC630849AD9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67A1FB9-5125-4569-AFF5-5DBB3332A8A3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DE90176-939D-4785-871D-BC630849AD9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Réaliser un diaporama sur un métier non conventionnel…</a:t>
            </a: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5" name="Picture 7" descr="http://1.bp.blogspot.com/--Pe6rKIHoK4/UTyVboiei-I/AAAAAAAAAro/gEgMXO_puBs/s1600/les-metier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47664" y="1556792"/>
            <a:ext cx="6984776" cy="50612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  <p:sndAc>
      <p:stSnd>
        <p:snd r:embed="rId2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 diplôme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 ce métier très pointu correspond des diplômes professionnels spécifiques 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- CAP installatrice sanitaire,</a:t>
            </a:r>
          </a:p>
          <a:p>
            <a:r>
              <a:rPr lang="fr-FR" dirty="0" smtClean="0"/>
              <a:t>- BEP techniques des installations sanitaires et thermiques</a:t>
            </a:r>
            <a:r>
              <a:rPr lang="fr-FR" dirty="0" smtClean="0"/>
              <a:t>,</a:t>
            </a:r>
            <a:endParaRPr lang="fr-FR" dirty="0" smtClean="0"/>
          </a:p>
        </p:txBody>
      </p:sp>
    </p:spTree>
  </p:cSld>
  <p:clrMapOvr>
    <a:masterClrMapping/>
  </p:clrMapOvr>
  <p:transition spd="slow">
    <p:circle/>
    <p:sndAc>
      <p:stSnd>
        <p:snd r:embed="rId2" name="camera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 du diaporama…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 toi de jouer avec ton équipe…</a:t>
            </a:r>
          </a:p>
          <a:p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RDV mardi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au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 Forum des métiers non conventionnels » pour découvrir des métiers vraiment pas comme les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autres !</a:t>
            </a:r>
            <a:endParaRPr lang="fr-F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fr-F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hover-img" descr="http://ts4.mm.bing.net/th?id=H.4574283144691811&amp;pid=15.1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1920" y="3789040"/>
            <a:ext cx="228601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  <p:sndAc>
      <p:stSnd>
        <p:snd r:embed="rId2" name="applause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« métier d’homme » ou « un métier de femme »?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La </a:t>
            </a:r>
            <a:r>
              <a:rPr lang="fr-FR" sz="2400" dirty="0" smtClean="0"/>
              <a:t>consigne : Réaliser deux diaporamas sur « les métiers non conventionnels » avec ton binôme.</a:t>
            </a:r>
          </a:p>
          <a:p>
            <a:r>
              <a:rPr lang="fr-F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  premier diaporama doit présenter un métier exercé par une femme alors qu’en général, c’est un homme qui l’exerce. </a:t>
            </a:r>
            <a:endParaRPr lang="fr-FR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fr-F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Voir </a:t>
            </a:r>
            <a:r>
              <a:rPr lang="fr-F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l’exemple  ci-après: Le plombier </a:t>
            </a:r>
            <a:r>
              <a:rPr lang="fr-F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/>
              </a:rPr>
              <a:t> La « plombière »,</a:t>
            </a:r>
          </a:p>
          <a:p>
            <a:r>
              <a:rPr lang="fr-F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/>
              </a:rPr>
              <a:t>Un deuxième diaporama doit</a:t>
            </a:r>
            <a:r>
              <a:rPr lang="fr-F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présenter un métier exercé par un homme alors qu’en général, c’est une femme qui l’exerce. </a:t>
            </a:r>
            <a:endParaRPr lang="fr-FR" sz="2000" dirty="0" smtClean="0">
              <a:solidFill>
                <a:schemeClr val="accent2">
                  <a:lumMod val="60000"/>
                  <a:lumOff val="40000"/>
                </a:schemeClr>
              </a:solidFill>
              <a:sym typeface="Wingdings"/>
            </a:endParaRPr>
          </a:p>
          <a:p>
            <a:endParaRPr lang="fr-FR" sz="2000" dirty="0" smtClean="0">
              <a:solidFill>
                <a:schemeClr val="accent2">
                  <a:lumMod val="60000"/>
                  <a:lumOff val="40000"/>
                </a:schemeClr>
              </a:solidFill>
              <a:sym typeface="Wingdings"/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2000" b="1" dirty="0" smtClean="0">
              <a:solidFill>
                <a:schemeClr val="accent3">
                  <a:lumMod val="60000"/>
                  <a:lumOff val="40000"/>
                </a:schemeClr>
              </a:solidFill>
              <a:sym typeface="Wingding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sym typeface="Wingdings"/>
              </a:rPr>
              <a:t>N’oublie pas de remplir ta fiche de programmation et d’auto-évaluer ta progression ! </a:t>
            </a:r>
            <a:endParaRPr lang="fr-FR" sz="2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8674" name="Picture 2" descr="http://ekladata.com/40ue0fSPB488mhM97cns3AR1_xo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48264" y="4309405"/>
            <a:ext cx="1979712" cy="254859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  <p:sndAc>
      <p:stSnd>
        <p:snd r:embed="rId2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fiche métier.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fiche métier doit comporter généralement plusieurs éléments indispensables 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Titre et photo du métier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Description du métier</a:t>
            </a:r>
            <a:b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 salaire</a:t>
            </a:r>
            <a:b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L’évolution de carrière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Les pré-requis (diplôme)</a:t>
            </a:r>
          </a:p>
          <a:p>
            <a:endParaRPr lang="fr-FR" dirty="0"/>
          </a:p>
        </p:txBody>
      </p:sp>
      <p:pic>
        <p:nvPicPr>
          <p:cNvPr id="3074" name="Picture 2" descr="http://emploi.blogs.sudouest.fr/media/01/00/194067268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4725145"/>
            <a:ext cx="3199283" cy="2132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498080" cy="1143000"/>
          </a:xfrm>
        </p:spPr>
        <p:txBody>
          <a:bodyPr/>
          <a:lstStyle/>
          <a:p>
            <a:r>
              <a:rPr lang="fr-FR" dirty="0" smtClean="0"/>
              <a:t>Tu es </a:t>
            </a:r>
            <a:r>
              <a:rPr lang="fr-FR" dirty="0" smtClean="0"/>
              <a:t>prêt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Si tu as suffisamment d’éléments pour réaliser tes fiches métiers sous forme de diaporama, je te propose de </a:t>
            </a:r>
            <a:r>
              <a:rPr lang="fr-FR" dirty="0" smtClean="0"/>
              <a:t>revoir </a:t>
            </a:r>
            <a:r>
              <a:rPr lang="fr-FR" dirty="0" smtClean="0"/>
              <a:t>un exemple de fiche métier sur « La plombière ». </a:t>
            </a:r>
          </a:p>
          <a:p>
            <a:r>
              <a:rPr lang="fr-FR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… </a:t>
            </a:r>
            <a:r>
              <a:rPr lang="fr-FR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à toi de jouer pour présenter lors du forum des métiers « non conventionnels », deux métiers surprenants à tes camarades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fr-F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7650" name="Picture 2" descr="http://www.jcomjeune.com/sites/default/files/imagecache/visuel_article/images/p103023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81842" y="5157192"/>
            <a:ext cx="2262157" cy="17008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  <p:sndAc>
      <p:stSnd>
        <p:snd r:embed="rId2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 possibles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pompier/pompière 	</a:t>
            </a:r>
          </a:p>
          <a:p>
            <a:r>
              <a:rPr lang="fr-FR" dirty="0" smtClean="0"/>
              <a:t>menuisier/menuisière </a:t>
            </a:r>
            <a:r>
              <a:rPr lang="fr-FR" dirty="0" smtClean="0"/>
              <a:t>	</a:t>
            </a:r>
          </a:p>
          <a:p>
            <a:r>
              <a:rPr lang="fr-FR" dirty="0" smtClean="0"/>
              <a:t>coiffeur/coiffeuse </a:t>
            </a:r>
            <a:r>
              <a:rPr lang="fr-FR" dirty="0" smtClean="0"/>
              <a:t>	</a:t>
            </a:r>
          </a:p>
          <a:p>
            <a:r>
              <a:rPr lang="fr-FR" dirty="0" smtClean="0"/>
              <a:t>aviateur/aviatrice </a:t>
            </a:r>
            <a:r>
              <a:rPr lang="fr-FR" dirty="0" smtClean="0"/>
              <a:t>	</a:t>
            </a:r>
          </a:p>
          <a:p>
            <a:r>
              <a:rPr lang="fr-FR" dirty="0" smtClean="0"/>
              <a:t>agriculteur/agricultrice </a:t>
            </a:r>
            <a:r>
              <a:rPr lang="fr-FR" dirty="0" smtClean="0"/>
              <a:t>	</a:t>
            </a:r>
          </a:p>
          <a:p>
            <a:r>
              <a:rPr lang="fr-FR" dirty="0" smtClean="0"/>
              <a:t>un </a:t>
            </a:r>
            <a:r>
              <a:rPr lang="fr-FR" dirty="0" smtClean="0"/>
              <a:t>secrétaire/une secrétaire 	</a:t>
            </a:r>
          </a:p>
          <a:p>
            <a:r>
              <a:rPr lang="fr-FR" dirty="0" smtClean="0"/>
              <a:t>docteur/docteure </a:t>
            </a:r>
            <a:r>
              <a:rPr lang="fr-FR" dirty="0" smtClean="0"/>
              <a:t>	</a:t>
            </a:r>
          </a:p>
          <a:p>
            <a:r>
              <a:rPr lang="fr-FR" dirty="0" smtClean="0"/>
              <a:t>conducteur </a:t>
            </a:r>
            <a:r>
              <a:rPr lang="fr-FR" dirty="0" smtClean="0"/>
              <a:t>de train/conductrice de train 	</a:t>
            </a:r>
          </a:p>
          <a:p>
            <a:r>
              <a:rPr lang="fr-FR" dirty="0" smtClean="0"/>
              <a:t>danseur/danseuse </a:t>
            </a:r>
            <a:r>
              <a:rPr lang="fr-FR" dirty="0" smtClean="0"/>
              <a:t>	</a:t>
            </a:r>
          </a:p>
          <a:p>
            <a:r>
              <a:rPr lang="fr-FR" dirty="0" smtClean="0"/>
              <a:t>puériculteur/puéricultrice </a:t>
            </a:r>
          </a:p>
          <a:p>
            <a:r>
              <a:rPr lang="fr-FR" dirty="0" smtClean="0"/>
              <a:t>Sage-femme.</a:t>
            </a:r>
            <a:r>
              <a:rPr lang="fr-FR" dirty="0" smtClean="0"/>
              <a:t>	</a:t>
            </a:r>
          </a:p>
          <a:p>
            <a:endParaRPr lang="fr-FR" dirty="0"/>
          </a:p>
        </p:txBody>
      </p:sp>
      <p:pic>
        <p:nvPicPr>
          <p:cNvPr id="4098" name="Picture 2" descr="http://www.cotecaen.fr/files/2011/03/IMGP0780-470x31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83019" y="1268760"/>
            <a:ext cx="3760981" cy="25046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s’amuser…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648" y="2492896"/>
            <a:ext cx="7422245" cy="269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PLOMBIER ou … « PLOMBIERE »?</a:t>
            </a:r>
            <a:endParaRPr lang="fr-FR" dirty="0"/>
          </a:p>
        </p:txBody>
      </p:sp>
      <p:pic>
        <p:nvPicPr>
          <p:cNvPr id="4" name="Espace réservé du contenu 3" descr="plmobier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691680" y="1484784"/>
            <a:ext cx="6887886" cy="5051114"/>
          </a:xfrm>
        </p:spPr>
      </p:pic>
    </p:spTree>
  </p:cSld>
  <p:clrMapOvr>
    <a:masterClrMapping/>
  </p:clrMapOvr>
  <p:transition spd="slow">
    <p:dissolve/>
    <p:sndAc>
      <p:stSnd>
        <p:snd r:embed="rId2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DESCRIPTION : Que fait la </a:t>
            </a:r>
            <a:r>
              <a:rPr lang="fr-FR" dirty="0" smtClean="0"/>
              <a:t>plombière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1640" y="1772816"/>
            <a:ext cx="7498080" cy="4800600"/>
          </a:xfrm>
        </p:spPr>
        <p:txBody>
          <a:bodyPr>
            <a:normAutofit/>
          </a:bodyPr>
          <a:lstStyle/>
          <a:p>
            <a:r>
              <a:rPr lang="fr-FR" dirty="0" smtClean="0"/>
              <a:t>La plombière </a:t>
            </a:r>
            <a:r>
              <a:rPr lang="fr-FR" b="1" dirty="0" smtClean="0"/>
              <a:t>monte, répare </a:t>
            </a:r>
            <a:r>
              <a:rPr lang="fr-FR" dirty="0" smtClean="0"/>
              <a:t>et </a:t>
            </a:r>
            <a:r>
              <a:rPr lang="fr-FR" b="1" dirty="0" smtClean="0"/>
              <a:t>entretient</a:t>
            </a:r>
            <a:r>
              <a:rPr lang="fr-FR" dirty="0" smtClean="0"/>
              <a:t> les canalisations d'eau et de </a:t>
            </a:r>
            <a:r>
              <a:rPr lang="fr-FR" dirty="0" smtClean="0"/>
              <a:t>gaz. Elle </a:t>
            </a:r>
            <a:r>
              <a:rPr lang="fr-FR" b="1" dirty="0" smtClean="0"/>
              <a:t>effectue</a:t>
            </a:r>
            <a:r>
              <a:rPr lang="fr-FR" dirty="0" smtClean="0"/>
              <a:t> aussi la pose et la réparation des appareils sanitaires : baignoire, chauffe-eau, compteur, robinetterie.</a:t>
            </a:r>
          </a:p>
        </p:txBody>
      </p:sp>
      <p:pic>
        <p:nvPicPr>
          <p:cNvPr id="25602" name="Picture 2" descr="http://elosya.files.wordpress.com/2013/04/plombier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95778" y="3933056"/>
            <a:ext cx="1948221" cy="29249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hammer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9632" y="692696"/>
            <a:ext cx="7498080" cy="525658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Elle </a:t>
            </a:r>
            <a:r>
              <a:rPr lang="fr-FR" b="1" dirty="0" smtClean="0"/>
              <a:t>travaille</a:t>
            </a:r>
            <a:r>
              <a:rPr lang="fr-FR" dirty="0" smtClean="0"/>
              <a:t> d’après les plans qui lui sont fournis, elle </a:t>
            </a:r>
            <a:r>
              <a:rPr lang="fr-FR" b="1" dirty="0" smtClean="0"/>
              <a:t>trace</a:t>
            </a:r>
            <a:r>
              <a:rPr lang="fr-FR" dirty="0" smtClean="0"/>
              <a:t> le parcours des canalisations le long des murs et des cloisons. Elle </a:t>
            </a:r>
            <a:r>
              <a:rPr lang="fr-FR" b="1" dirty="0" smtClean="0"/>
              <a:t>construit</a:t>
            </a:r>
            <a:r>
              <a:rPr lang="fr-FR" dirty="0" smtClean="0"/>
              <a:t> </a:t>
            </a:r>
            <a:r>
              <a:rPr lang="fr-FR" dirty="0" smtClean="0"/>
              <a:t>la tuyauterie en coupant des tubes aux dimensions désirées. Elle les </a:t>
            </a:r>
            <a:r>
              <a:rPr lang="fr-FR" b="1" dirty="0" smtClean="0"/>
              <a:t>soude</a:t>
            </a:r>
            <a:r>
              <a:rPr lang="fr-FR" dirty="0" smtClean="0"/>
              <a:t> les uns aux autres ou les </a:t>
            </a:r>
            <a:r>
              <a:rPr lang="fr-FR" b="1" dirty="0" smtClean="0"/>
              <a:t>connecte</a:t>
            </a:r>
            <a:r>
              <a:rPr lang="fr-FR" dirty="0" smtClean="0"/>
              <a:t> à un appareil de chauffage ou à un équipement sanitaire, par exemple. Elle </a:t>
            </a:r>
            <a:r>
              <a:rPr lang="fr-FR" b="1" dirty="0" smtClean="0"/>
              <a:t>vérifie</a:t>
            </a:r>
            <a:r>
              <a:rPr lang="fr-FR" dirty="0" smtClean="0"/>
              <a:t> le bon fonctionnement du système et l’absence de fuites.</a:t>
            </a:r>
          </a:p>
          <a:p>
            <a:endParaRPr lang="fr-FR" dirty="0"/>
          </a:p>
        </p:txBody>
      </p:sp>
      <p:pic>
        <p:nvPicPr>
          <p:cNvPr id="24578" name="Picture 2" descr="http://us.123rf.com/400wm/400/400/auremar/auremar1205/auremar120504451/13778923-plombier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56376" y="5078788"/>
            <a:ext cx="1187624" cy="17792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voltag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8662" y="785794"/>
            <a:ext cx="7772400" cy="5357850"/>
          </a:xfrm>
        </p:spPr>
        <p:txBody>
          <a:bodyPr>
            <a:normAutofit/>
          </a:bodyPr>
          <a:lstStyle/>
          <a:p>
            <a:r>
              <a:rPr lang="fr-FR" dirty="0" smtClean="0"/>
              <a:t>Elle </a:t>
            </a:r>
            <a:r>
              <a:rPr lang="fr-FR" b="1" dirty="0" smtClean="0"/>
              <a:t>installe</a:t>
            </a:r>
            <a:r>
              <a:rPr lang="fr-FR" dirty="0" smtClean="0"/>
              <a:t> des appareils sanitaires, des radiateurs, des chaudières aux endroits les mieux adaptés à leur utilisation. La plombière </a:t>
            </a:r>
            <a:r>
              <a:rPr lang="fr-FR" b="1" dirty="0" smtClean="0"/>
              <a:t>vérifie</a:t>
            </a:r>
            <a:r>
              <a:rPr lang="fr-FR" dirty="0" smtClean="0"/>
              <a:t> </a:t>
            </a:r>
            <a:r>
              <a:rPr lang="fr-FR" dirty="0" smtClean="0"/>
              <a:t>le réglage et l’entretien de toutes ces installations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Elle </a:t>
            </a:r>
            <a:r>
              <a:rPr lang="fr-FR" b="1" dirty="0" smtClean="0"/>
              <a:t>dépanne </a:t>
            </a:r>
            <a:r>
              <a:rPr lang="fr-FR" dirty="0" smtClean="0"/>
              <a:t>et </a:t>
            </a:r>
            <a:r>
              <a:rPr lang="fr-FR" b="1" dirty="0" smtClean="0"/>
              <a:t>répare</a:t>
            </a:r>
            <a:r>
              <a:rPr lang="fr-FR" dirty="0" smtClean="0"/>
              <a:t> au </a:t>
            </a:r>
            <a:r>
              <a:rPr lang="fr-FR" dirty="0" smtClean="0"/>
              <a:t>domicile des particuliers.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pic>
        <p:nvPicPr>
          <p:cNvPr id="23554" name="Picture 2" descr="Jeune femme de plomberie d'un évier Banque d'images - 117176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25078" y="4509120"/>
            <a:ext cx="3518921" cy="23488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hammer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500042"/>
            <a:ext cx="7643192" cy="5855518"/>
          </a:xfrm>
        </p:spPr>
        <p:txBody>
          <a:bodyPr>
            <a:normAutofit/>
          </a:bodyPr>
          <a:lstStyle/>
          <a:p>
            <a:r>
              <a:rPr lang="fr-FR" dirty="0" smtClean="0"/>
              <a:t>La plombière </a:t>
            </a:r>
            <a:r>
              <a:rPr lang="fr-FR" b="1" dirty="0" smtClean="0"/>
              <a:t>travaille</a:t>
            </a:r>
            <a:r>
              <a:rPr lang="fr-FR" dirty="0" smtClean="0"/>
              <a:t> le plus souvent sur un chantier, à l’abri des </a:t>
            </a:r>
            <a:r>
              <a:rPr lang="fr-FR" dirty="0" smtClean="0"/>
              <a:t>intempéries.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Elle </a:t>
            </a:r>
            <a:r>
              <a:rPr lang="fr-FR" b="1" dirty="0" smtClean="0"/>
              <a:t>opère</a:t>
            </a:r>
            <a:r>
              <a:rPr lang="fr-FR" dirty="0" smtClean="0"/>
              <a:t> souvent dans des postures </a:t>
            </a:r>
            <a:r>
              <a:rPr lang="fr-FR" dirty="0" smtClean="0"/>
              <a:t>inconfortables </a:t>
            </a:r>
            <a:r>
              <a:rPr lang="fr-FR" dirty="0" smtClean="0"/>
              <a:t>et </a:t>
            </a:r>
            <a:r>
              <a:rPr lang="fr-FR" b="1" dirty="0" smtClean="0"/>
              <a:t>transporte </a:t>
            </a:r>
            <a:r>
              <a:rPr lang="fr-FR" dirty="0" smtClean="0"/>
              <a:t>parfois des charges </a:t>
            </a:r>
            <a:r>
              <a:rPr lang="fr-FR" dirty="0" smtClean="0"/>
              <a:t>lourdes</a:t>
            </a:r>
            <a:r>
              <a:rPr lang="fr-FR" dirty="0" smtClean="0"/>
              <a:t> </a:t>
            </a:r>
            <a:r>
              <a:rPr lang="fr-FR" dirty="0" smtClean="0"/>
              <a:t>(la baignoire, le chauffe-eau etc.)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Elle  peut travaille le </a:t>
            </a:r>
            <a:r>
              <a:rPr lang="fr-FR" dirty="0" smtClean="0"/>
              <a:t>samedi et certains jours fériés souvent dans l’urgence.</a:t>
            </a:r>
          </a:p>
          <a:p>
            <a:endParaRPr lang="fr-FR" dirty="0"/>
          </a:p>
        </p:txBody>
      </p:sp>
    </p:spTree>
  </p:cSld>
  <p:clrMapOvr>
    <a:masterClrMapping/>
  </p:clrMapOvr>
  <p:transition spd="slow">
    <p:dissolve/>
    <p:sndAc>
      <p:stSnd>
        <p:snd r:embed="rId2" name="voltage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Autofit/>
          </a:bodyPr>
          <a:lstStyle/>
          <a:p>
            <a:r>
              <a:rPr lang="fr-FR" sz="3600" dirty="0" smtClean="0"/>
              <a:t>Les qualités </a:t>
            </a:r>
            <a:r>
              <a:rPr lang="fr-FR" sz="3600" dirty="0" smtClean="0"/>
              <a:t>essentielles (comment la qualifier ?)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Soigneuse</a:t>
            </a:r>
          </a:p>
          <a:p>
            <a:r>
              <a:rPr lang="fr-FR" b="1" dirty="0" smtClean="0"/>
              <a:t>Résistante</a:t>
            </a:r>
            <a:r>
              <a:rPr lang="fr-FR" dirty="0" smtClean="0"/>
              <a:t> (elle </a:t>
            </a:r>
            <a:r>
              <a:rPr lang="fr-FR" dirty="0" smtClean="0"/>
              <a:t>doit avoir de la force et des muscles</a:t>
            </a:r>
            <a:r>
              <a:rPr lang="fr-FR" dirty="0" smtClean="0"/>
              <a:t>!)</a:t>
            </a:r>
            <a:endParaRPr lang="fr-FR" dirty="0" smtClean="0"/>
          </a:p>
          <a:p>
            <a:r>
              <a:rPr lang="fr-FR" b="1" dirty="0" smtClean="0"/>
              <a:t>Habile.</a:t>
            </a:r>
            <a:endParaRPr lang="fr-FR" b="1" dirty="0" smtClean="0"/>
          </a:p>
          <a:p>
            <a:r>
              <a:rPr lang="fr-FR" b="1" dirty="0" smtClean="0"/>
              <a:t>Sociable.</a:t>
            </a:r>
            <a:endParaRPr lang="fr-FR" b="1" dirty="0" smtClean="0"/>
          </a:p>
          <a:p>
            <a:r>
              <a:rPr lang="fr-FR" b="1" dirty="0" smtClean="0"/>
              <a:t>Autonome. </a:t>
            </a:r>
          </a:p>
          <a:p>
            <a:r>
              <a:rPr lang="fr-FR" b="1" dirty="0" smtClean="0"/>
              <a:t>Calme.</a:t>
            </a:r>
          </a:p>
          <a:p>
            <a:r>
              <a:rPr lang="fr-FR" b="1" dirty="0" smtClean="0"/>
              <a:t>Ingénieuse.</a:t>
            </a:r>
          </a:p>
          <a:p>
            <a:r>
              <a:rPr lang="fr-FR" b="1" dirty="0" smtClean="0"/>
              <a:t>Précise.</a:t>
            </a:r>
            <a:endParaRPr lang="fr-FR" b="1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21506" name="Picture 2" descr="http://www.koinai.net/sites/koinai/local/cache-vignettes/L468xH351/pour-apprendre-l-allemand-63c2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6300" y="3514725"/>
            <a:ext cx="4457700" cy="33432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applause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SALAIRE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 tant que salariée débutant , la plombière peut gagner environ 1 200 € net par mois.</a:t>
            </a:r>
          </a:p>
          <a:p>
            <a:r>
              <a:rPr lang="fr-FR" dirty="0" smtClean="0"/>
              <a:t>Ses </a:t>
            </a:r>
            <a:r>
              <a:rPr lang="fr-FR" dirty="0" smtClean="0"/>
              <a:t>revenus peuvent évoluer entre 2 800 et 5 000 € par mois. </a:t>
            </a:r>
            <a:endParaRPr lang="fr-FR" dirty="0"/>
          </a:p>
        </p:txBody>
      </p:sp>
    </p:spTree>
  </p:cSld>
  <p:clrMapOvr>
    <a:masterClrMapping/>
  </p:clrMapOvr>
  <p:transition spd="slow">
    <p:newsflash/>
    <p:sndAc>
      <p:stSnd>
        <p:snd r:embed="rId2" name="cashreg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EVOLUTION DE CARRIERE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187624" y="1770501"/>
            <a:ext cx="7506320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Avec de l'expérience, la plombière peut devenir </a:t>
            </a:r>
            <a:r>
              <a:rPr lang="fr-FR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cheftaine de chantier</a:t>
            </a:r>
            <a:r>
              <a:rPr lang="fr-FR" dirty="0" smtClean="0"/>
              <a:t>, </a:t>
            </a:r>
            <a:r>
              <a:rPr lang="fr-FR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contremaîtresse</a:t>
            </a:r>
            <a:r>
              <a:rPr lang="fr-FR" dirty="0" smtClean="0"/>
              <a:t>, </a:t>
            </a:r>
            <a:r>
              <a:rPr lang="fr-FR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conductrice de travaux</a:t>
            </a:r>
            <a:r>
              <a:rPr lang="fr-FR" dirty="0" smtClean="0"/>
              <a:t>, </a:t>
            </a:r>
            <a:r>
              <a:rPr lang="fr-FR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monteuse en installations thermiques, plombière zingueuse</a:t>
            </a:r>
            <a:r>
              <a:rPr lang="fr-FR" dirty="0" smtClean="0"/>
              <a:t>, </a:t>
            </a:r>
            <a:r>
              <a:rPr lang="fr-FR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technicienne de chantier</a:t>
            </a:r>
            <a:r>
              <a:rPr lang="fr-FR" dirty="0" smtClean="0"/>
              <a:t> en plomberie. </a:t>
            </a:r>
            <a:endParaRPr lang="fr-FR" dirty="0"/>
          </a:p>
        </p:txBody>
      </p:sp>
    </p:spTree>
  </p:cSld>
  <p:clrMapOvr>
    <a:masterClrMapping/>
  </p:clrMapOvr>
  <p:transition spd="slow">
    <p:strips dir="rd"/>
    <p:sndAc>
      <p:stSnd>
        <p:snd r:embed="rId2" name="drumroll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252</TotalTime>
  <Words>422</Words>
  <Application>Microsoft Office PowerPoint</Application>
  <PresentationFormat>Affichage à l'écran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Solstice</vt:lpstr>
      <vt:lpstr>Réaliser un diaporama sur un métier non conventionnel…</vt:lpstr>
      <vt:lpstr>PLOMBIER ou … « PLOMBIERE »?</vt:lpstr>
      <vt:lpstr>DESCRIPTION : Que fait la plombière ?</vt:lpstr>
      <vt:lpstr>Diapositive 4</vt:lpstr>
      <vt:lpstr>Diapositive 5</vt:lpstr>
      <vt:lpstr>Diapositive 6</vt:lpstr>
      <vt:lpstr>Les qualités essentielles (comment la qualifier ?)</vt:lpstr>
      <vt:lpstr>LE SALAIRE</vt:lpstr>
      <vt:lpstr>EVOLUTION DE CARRIERE</vt:lpstr>
      <vt:lpstr>Quel diplôme ? </vt:lpstr>
      <vt:lpstr>Fin du diaporama…</vt:lpstr>
      <vt:lpstr>Un « métier d’homme » ou « un métier de femme »?</vt:lpstr>
      <vt:lpstr>La fiche métier.</vt:lpstr>
      <vt:lpstr>Tu es prêt ? </vt:lpstr>
      <vt:lpstr>Exemples possibles</vt:lpstr>
      <vt:lpstr>Pour s’amuser…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(le nom du métier)</dc:title>
  <dc:creator>sonia</dc:creator>
  <cp:lastModifiedBy>régis-icfp</cp:lastModifiedBy>
  <cp:revision>34</cp:revision>
  <dcterms:created xsi:type="dcterms:W3CDTF">2014-01-12T21:39:17Z</dcterms:created>
  <dcterms:modified xsi:type="dcterms:W3CDTF">2014-01-30T10:54:47Z</dcterms:modified>
</cp:coreProperties>
</file>