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6" r:id="rId3"/>
    <p:sldId id="286" r:id="rId4"/>
    <p:sldId id="290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8" r:id="rId14"/>
    <p:sldId id="289" r:id="rId15"/>
    <p:sldId id="291" r:id="rId16"/>
    <p:sldId id="292" r:id="rId17"/>
    <p:sldId id="294" r:id="rId18"/>
    <p:sldId id="293" r:id="rId19"/>
    <p:sldId id="295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Comprendre le mot : DOUBLE.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D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D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    D</a:t>
            </a:r>
          </a:p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     B</a:t>
            </a:r>
            <a:endParaRPr lang="fr-FR" sz="138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D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D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    D</a:t>
            </a:r>
          </a:p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     B</a:t>
            </a:r>
            <a:endParaRPr lang="fr-FR" sz="138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</a:t>
            </a:r>
            <a:r>
              <a:rPr lang="fr-FR" sz="19900" dirty="0" smtClean="0">
                <a:latin typeface="Pictchou" pitchFamily="2" charset="0"/>
              </a:rPr>
              <a:t>E</a:t>
            </a:r>
          </a:p>
          <a:p>
            <a:pPr>
              <a:buNone/>
            </a:pPr>
            <a:r>
              <a:rPr lang="fr-FR" sz="19900" dirty="0" smtClean="0">
                <a:latin typeface="Pictchou" pitchFamily="2" charset="0"/>
              </a:rPr>
              <a:t>   E</a:t>
            </a:r>
            <a:endParaRPr lang="fr-FR" sz="199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 F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  D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</a:t>
            </a:r>
            <a:r>
              <a:rPr lang="fr-FR" sz="19900" dirty="0" smtClean="0">
                <a:latin typeface="Pictchou" pitchFamily="2" charset="0"/>
              </a:rPr>
              <a:t>6</a:t>
            </a:r>
          </a:p>
          <a:p>
            <a:pPr>
              <a:buNone/>
            </a:pPr>
            <a:r>
              <a:rPr lang="fr-FR" sz="19900" dirty="0" smtClean="0">
                <a:latin typeface="Pictchou" pitchFamily="2" charset="0"/>
              </a:rPr>
              <a:t>   6</a:t>
            </a:r>
            <a:endParaRPr lang="fr-FR" sz="199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 5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  1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</a:t>
            </a:r>
            <a:r>
              <a:rPr lang="fr-FR" sz="19900" dirty="0" smtClean="0">
                <a:latin typeface="Pictchou" pitchFamily="2" charset="0"/>
              </a:rPr>
              <a:t>4</a:t>
            </a:r>
          </a:p>
          <a:p>
            <a:pPr>
              <a:buNone/>
            </a:pPr>
            <a:r>
              <a:rPr lang="fr-FR" sz="19900" dirty="0" smtClean="0">
                <a:latin typeface="Pictchou" pitchFamily="2" charset="0"/>
              </a:rPr>
              <a:t>   4</a:t>
            </a:r>
            <a:endParaRPr lang="fr-FR" sz="199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4  5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3  9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</a:t>
            </a:r>
            <a:r>
              <a:rPr lang="fr-FR" sz="19900" dirty="0" smtClean="0">
                <a:latin typeface="Pictchou" pitchFamily="2" charset="0"/>
              </a:rPr>
              <a:t>4</a:t>
            </a:r>
          </a:p>
          <a:p>
            <a:pPr>
              <a:buNone/>
            </a:pPr>
            <a:r>
              <a:rPr lang="fr-FR" sz="19900" dirty="0" smtClean="0">
                <a:latin typeface="Pictchou" pitchFamily="2" charset="0"/>
              </a:rPr>
              <a:t>   N</a:t>
            </a:r>
            <a:endParaRPr lang="fr-FR" sz="199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4  5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3  9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</a:t>
            </a:r>
            <a:r>
              <a:rPr lang="fr-FR" sz="19900" dirty="0" smtClean="0">
                <a:latin typeface="Pictchou" pitchFamily="2" charset="0"/>
              </a:rPr>
              <a:t>8</a:t>
            </a:r>
          </a:p>
          <a:p>
            <a:pPr>
              <a:buNone/>
            </a:pPr>
            <a:r>
              <a:rPr lang="fr-FR" sz="19900" dirty="0" smtClean="0">
                <a:latin typeface="Pictchou" pitchFamily="2" charset="0"/>
              </a:rPr>
              <a:t>   H</a:t>
            </a:r>
            <a:endParaRPr lang="fr-FR" sz="199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8  D 3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900" dirty="0" smtClean="0">
                <a:latin typeface="Pictchou" pitchFamily="2" charset="0"/>
              </a:rPr>
              <a:t> </a:t>
            </a:r>
          </a:p>
          <a:p>
            <a:pPr algn="ctr">
              <a:buNone/>
            </a:pPr>
            <a:r>
              <a:rPr lang="fr-FR" sz="13800" dirty="0" smtClean="0">
                <a:latin typeface="Pictchou" pitchFamily="2" charset="0"/>
              </a:rPr>
              <a:t>2+2</a:t>
            </a:r>
          </a:p>
          <a:p>
            <a:pPr>
              <a:buNone/>
            </a:pPr>
            <a:endParaRPr lang="fr-FR" sz="19900" dirty="0" smtClean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2-2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  <p:sp>
        <p:nvSpPr>
          <p:cNvPr id="6" name="Triangle isocèle 5"/>
          <p:cNvSpPr/>
          <p:nvPr/>
        </p:nvSpPr>
        <p:spPr>
          <a:xfrm>
            <a:off x="827584" y="5013176"/>
            <a:ext cx="864096" cy="864096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>
            <a:off x="827584" y="3933056"/>
            <a:ext cx="864096" cy="864096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2915816" y="3933056"/>
            <a:ext cx="864096" cy="864096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2915816" y="5013176"/>
            <a:ext cx="864096" cy="864096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5580112" y="3429000"/>
            <a:ext cx="864096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6588224" y="4221088"/>
            <a:ext cx="864096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Multiplier 15"/>
          <p:cNvSpPr/>
          <p:nvPr/>
        </p:nvSpPr>
        <p:spPr>
          <a:xfrm>
            <a:off x="5220072" y="3356992"/>
            <a:ext cx="1656184" cy="1152128"/>
          </a:xfrm>
          <a:prstGeom prst="mathMultiply">
            <a:avLst>
              <a:gd name="adj1" fmla="val 8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Multiplier 16"/>
          <p:cNvSpPr/>
          <p:nvPr/>
        </p:nvSpPr>
        <p:spPr>
          <a:xfrm>
            <a:off x="6300192" y="4077072"/>
            <a:ext cx="1656184" cy="1152128"/>
          </a:xfrm>
          <a:prstGeom prst="mathMultiply">
            <a:avLst>
              <a:gd name="adj1" fmla="val 8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ts val="4640"/>
              </a:lnSpc>
              <a:buNone/>
            </a:pPr>
            <a:r>
              <a:rPr lang="fr-FR" sz="16600" dirty="0" smtClean="0">
                <a:latin typeface="Pictchou" pitchFamily="2" charset="0"/>
              </a:rPr>
              <a:t> </a:t>
            </a:r>
          </a:p>
          <a:p>
            <a:pPr algn="ctr">
              <a:lnSpc>
                <a:spcPts val="4640"/>
              </a:lnSpc>
              <a:buNone/>
            </a:pPr>
            <a:r>
              <a:rPr lang="fr-FR" sz="8000" dirty="0" smtClean="0">
                <a:latin typeface="Pictchou" pitchFamily="2" charset="0"/>
              </a:rPr>
              <a:t>2</a:t>
            </a:r>
            <a:r>
              <a:rPr lang="fr-FR" sz="8000" dirty="0" smtClean="0">
                <a:latin typeface="Comic Sans MS" pitchFamily="66" charset="0"/>
              </a:rPr>
              <a:t> fois 3</a:t>
            </a:r>
          </a:p>
          <a:p>
            <a:pPr algn="ctr">
              <a:lnSpc>
                <a:spcPts val="4640"/>
              </a:lnSpc>
              <a:buNone/>
            </a:pPr>
            <a:r>
              <a:rPr lang="fr-FR" sz="8000" dirty="0" smtClean="0">
                <a:latin typeface="Comic Sans MS" pitchFamily="66" charset="0"/>
              </a:rPr>
              <a:t>=</a:t>
            </a:r>
          </a:p>
          <a:p>
            <a:pPr algn="ctr">
              <a:lnSpc>
                <a:spcPts val="4640"/>
              </a:lnSpc>
              <a:buNone/>
            </a:pPr>
            <a:r>
              <a:rPr lang="fr-FR" sz="8000" dirty="0" smtClean="0">
                <a:latin typeface="Comic Sans MS" pitchFamily="66" charset="0"/>
              </a:rPr>
              <a:t>3+3</a:t>
            </a:r>
            <a:endParaRPr lang="fr-FR" sz="80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ts val="4640"/>
              </a:lnSpc>
              <a:buNone/>
            </a:pPr>
            <a:r>
              <a:rPr lang="fr-FR" sz="16600" dirty="0" smtClean="0">
                <a:latin typeface="Pictchou" pitchFamily="2" charset="0"/>
              </a:rPr>
              <a:t> </a:t>
            </a:r>
          </a:p>
          <a:p>
            <a:pPr algn="ctr">
              <a:lnSpc>
                <a:spcPts val="4640"/>
              </a:lnSpc>
              <a:buNone/>
            </a:pPr>
            <a:endParaRPr lang="fr-FR" sz="8000" dirty="0" smtClean="0">
              <a:latin typeface="Pictchou" pitchFamily="2" charset="0"/>
            </a:endParaRPr>
          </a:p>
          <a:p>
            <a:pPr algn="ctr">
              <a:lnSpc>
                <a:spcPts val="4640"/>
              </a:lnSpc>
              <a:buNone/>
            </a:pPr>
            <a:r>
              <a:rPr lang="fr-FR" sz="8000" dirty="0" smtClean="0">
                <a:latin typeface="Pictchou" pitchFamily="2" charset="0"/>
              </a:rPr>
              <a:t>3</a:t>
            </a:r>
            <a:r>
              <a:rPr lang="fr-FR" sz="8000" dirty="0" smtClean="0">
                <a:latin typeface="Comic Sans MS" pitchFamily="66" charset="0"/>
              </a:rPr>
              <a:t> fois 2</a:t>
            </a:r>
          </a:p>
          <a:p>
            <a:pPr algn="ctr">
              <a:lnSpc>
                <a:spcPts val="4640"/>
              </a:lnSpc>
              <a:buNone/>
            </a:pPr>
            <a:r>
              <a:rPr lang="fr-FR" sz="8000" dirty="0" smtClean="0">
                <a:latin typeface="Comic Sans MS" pitchFamily="66" charset="0"/>
              </a:rPr>
              <a:t>=</a:t>
            </a:r>
          </a:p>
          <a:p>
            <a:pPr algn="ctr">
              <a:lnSpc>
                <a:spcPts val="4640"/>
              </a:lnSpc>
              <a:buNone/>
            </a:pPr>
            <a:r>
              <a:rPr lang="fr-FR" sz="8000" dirty="0" smtClean="0">
                <a:latin typeface="Comic Sans MS" pitchFamily="66" charset="0"/>
              </a:rPr>
              <a:t>2+2+2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ts val="4640"/>
              </a:lnSpc>
              <a:buNone/>
            </a:pPr>
            <a:endParaRPr lang="fr-FR" sz="16600" dirty="0" smtClean="0">
              <a:latin typeface="Pictchou" pitchFamily="2" charset="0"/>
            </a:endParaRPr>
          </a:p>
          <a:p>
            <a:pPr>
              <a:lnSpc>
                <a:spcPts val="4640"/>
              </a:lnSpc>
              <a:buNone/>
            </a:pPr>
            <a:endParaRPr lang="fr-FR" sz="28700" dirty="0" smtClean="0">
              <a:latin typeface="Pictchou" pitchFamily="2" charset="0"/>
            </a:endParaRPr>
          </a:p>
          <a:p>
            <a:pPr algn="ctr">
              <a:lnSpc>
                <a:spcPts val="4640"/>
              </a:lnSpc>
              <a:buNone/>
            </a:pPr>
            <a:r>
              <a:rPr lang="fr-FR" sz="28700" dirty="0" smtClean="0">
                <a:latin typeface="Pictchou" pitchFamily="2" charset="0"/>
              </a:rPr>
              <a:t>6</a:t>
            </a:r>
            <a:endParaRPr lang="fr-FR" sz="115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ts val="4640"/>
              </a:lnSpc>
              <a:buNone/>
            </a:pPr>
            <a:r>
              <a:rPr lang="fr-FR" sz="16600" dirty="0" smtClean="0">
                <a:latin typeface="Pictchou" pitchFamily="2" charset="0"/>
              </a:rPr>
              <a:t> </a:t>
            </a:r>
          </a:p>
          <a:p>
            <a:pPr algn="ctr">
              <a:lnSpc>
                <a:spcPts val="4640"/>
              </a:lnSpc>
              <a:buNone/>
            </a:pPr>
            <a:endParaRPr lang="fr-FR" sz="8000" dirty="0" smtClean="0">
              <a:latin typeface="Pictchou" pitchFamily="2" charset="0"/>
            </a:endParaRPr>
          </a:p>
          <a:p>
            <a:pPr algn="ctr">
              <a:lnSpc>
                <a:spcPts val="4640"/>
              </a:lnSpc>
              <a:buNone/>
            </a:pPr>
            <a:endParaRPr lang="fr-FR" sz="23900" dirty="0" smtClean="0">
              <a:latin typeface="Pictchou" pitchFamily="2" charset="0"/>
            </a:endParaRPr>
          </a:p>
          <a:p>
            <a:pPr algn="ctr">
              <a:lnSpc>
                <a:spcPts val="4640"/>
              </a:lnSpc>
              <a:buNone/>
            </a:pPr>
            <a:r>
              <a:rPr lang="fr-FR" sz="23900" dirty="0" smtClean="0">
                <a:latin typeface="Pictchou" pitchFamily="2" charset="0"/>
              </a:rPr>
              <a:t>5</a:t>
            </a:r>
            <a:endParaRPr lang="fr-FR" sz="595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1152128" cy="2268807"/>
          </a:xfrm>
          <a:prstGeom prst="rect">
            <a:avLst/>
          </a:prstGeom>
        </p:spPr>
      </p:pic>
      <p:pic>
        <p:nvPicPr>
          <p:cNvPr id="22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708920"/>
            <a:ext cx="1152128" cy="2268807"/>
          </a:xfrm>
          <a:prstGeom prst="rect">
            <a:avLst/>
          </a:prstGeom>
        </p:spPr>
      </p:pic>
      <p:pic>
        <p:nvPicPr>
          <p:cNvPr id="24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060848"/>
            <a:ext cx="1152128" cy="2268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365104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Tu peux maintenant expliquer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le mot DOUBLE.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Image 21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995936" y="6309320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1152128" cy="2268807"/>
          </a:xfrm>
          <a:prstGeom prst="rect">
            <a:avLst/>
          </a:prstGeom>
        </p:spPr>
      </p:pic>
      <p:pic>
        <p:nvPicPr>
          <p:cNvPr id="22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708920"/>
            <a:ext cx="1152128" cy="2268807"/>
          </a:xfrm>
          <a:prstGeom prst="rect">
            <a:avLst/>
          </a:prstGeom>
        </p:spPr>
      </p:pic>
      <p:pic>
        <p:nvPicPr>
          <p:cNvPr id="24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060848"/>
            <a:ext cx="1152128" cy="2268807"/>
          </a:xfrm>
          <a:prstGeom prst="rect">
            <a:avLst/>
          </a:prstGeom>
        </p:spPr>
      </p:pic>
      <p:pic>
        <p:nvPicPr>
          <p:cNvPr id="9" name="Espace réservé du contenu 8" descr="balloon-25735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713340"/>
            <a:ext cx="1152128" cy="2268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1152128" cy="2268807"/>
          </a:xfrm>
          <a:prstGeom prst="rect">
            <a:avLst/>
          </a:prstGeom>
        </p:spPr>
      </p:pic>
      <p:pic>
        <p:nvPicPr>
          <p:cNvPr id="22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12976"/>
            <a:ext cx="1152128" cy="2268807"/>
          </a:xfrm>
          <a:prstGeom prst="rect">
            <a:avLst/>
          </a:prstGeom>
        </p:spPr>
      </p:pic>
      <p:pic>
        <p:nvPicPr>
          <p:cNvPr id="24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060848"/>
            <a:ext cx="1152128" cy="2268807"/>
          </a:xfrm>
          <a:prstGeom prst="rect">
            <a:avLst/>
          </a:prstGeom>
        </p:spPr>
      </p:pic>
      <p:pic>
        <p:nvPicPr>
          <p:cNvPr id="9" name="Espace réservé du contenu 8" descr="balloon-25735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2636912"/>
            <a:ext cx="1152128" cy="2268806"/>
          </a:xfrm>
          <a:prstGeom prst="rect">
            <a:avLst/>
          </a:prstGeom>
        </p:spPr>
      </p:pic>
      <p:pic>
        <p:nvPicPr>
          <p:cNvPr id="13" name="Espace réservé du contenu 6" descr="ballon-25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077072"/>
            <a:ext cx="1152128" cy="2268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  <p:pic>
        <p:nvPicPr>
          <p:cNvPr id="9" name="Image 8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69208">
            <a:off x="899592" y="1484784"/>
            <a:ext cx="1333500" cy="2667000"/>
          </a:xfrm>
          <a:prstGeom prst="rect">
            <a:avLst/>
          </a:prstGeom>
        </p:spPr>
      </p:pic>
      <p:pic>
        <p:nvPicPr>
          <p:cNvPr id="13" name="Image 12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709643">
            <a:off x="2477984" y="3426863"/>
            <a:ext cx="1333500" cy="2667000"/>
          </a:xfrm>
          <a:prstGeom prst="rect">
            <a:avLst/>
          </a:prstGeom>
        </p:spPr>
      </p:pic>
      <p:pic>
        <p:nvPicPr>
          <p:cNvPr id="14" name="Image 13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340768"/>
            <a:ext cx="1333500" cy="2667000"/>
          </a:xfrm>
          <a:prstGeom prst="rect">
            <a:avLst/>
          </a:prstGeom>
        </p:spPr>
      </p:pic>
      <p:pic>
        <p:nvPicPr>
          <p:cNvPr id="15" name="Image 14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61030">
            <a:off x="5161588" y="3856556"/>
            <a:ext cx="1333500" cy="2667000"/>
          </a:xfrm>
          <a:prstGeom prst="rect">
            <a:avLst/>
          </a:prstGeom>
        </p:spPr>
      </p:pic>
      <p:pic>
        <p:nvPicPr>
          <p:cNvPr id="16" name="Image 15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700808"/>
            <a:ext cx="1333500" cy="2667000"/>
          </a:xfrm>
          <a:prstGeom prst="rect">
            <a:avLst/>
          </a:prstGeom>
        </p:spPr>
      </p:pic>
      <p:pic>
        <p:nvPicPr>
          <p:cNvPr id="17" name="Image 16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138376">
            <a:off x="6732240" y="4005064"/>
            <a:ext cx="1333500" cy="2667000"/>
          </a:xfrm>
          <a:prstGeom prst="rect">
            <a:avLst/>
          </a:prstGeom>
        </p:spPr>
      </p:pic>
      <p:pic>
        <p:nvPicPr>
          <p:cNvPr id="18" name="Image 17" descr="glass-15952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628800"/>
            <a:ext cx="13335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  <p:pic>
        <p:nvPicPr>
          <p:cNvPr id="17" name="Image 16" descr="cone-320960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24717">
            <a:off x="1979712" y="3789040"/>
            <a:ext cx="1546822" cy="2016224"/>
          </a:xfrm>
          <a:prstGeom prst="rect">
            <a:avLst/>
          </a:prstGeom>
        </p:spPr>
      </p:pic>
      <p:pic>
        <p:nvPicPr>
          <p:cNvPr id="19" name="Image 18" descr="cone-320960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1546822" cy="2016224"/>
          </a:xfrm>
          <a:prstGeom prst="rect">
            <a:avLst/>
          </a:prstGeom>
        </p:spPr>
      </p:pic>
      <p:pic>
        <p:nvPicPr>
          <p:cNvPr id="20" name="Image 19" descr="cone-320960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628800"/>
            <a:ext cx="1546822" cy="2016224"/>
          </a:xfrm>
          <a:prstGeom prst="rect">
            <a:avLst/>
          </a:prstGeom>
        </p:spPr>
      </p:pic>
      <p:pic>
        <p:nvPicPr>
          <p:cNvPr id="22" name="Image 21" descr="glass-159521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935260">
            <a:off x="6628396" y="3840671"/>
            <a:ext cx="13335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  <p:pic>
        <p:nvPicPr>
          <p:cNvPr id="14" name="Image 13" descr="car-4024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55576" y="1916832"/>
            <a:ext cx="2232248" cy="1533115"/>
          </a:xfrm>
          <a:prstGeom prst="rect">
            <a:avLst/>
          </a:prstGeom>
        </p:spPr>
      </p:pic>
      <p:pic>
        <p:nvPicPr>
          <p:cNvPr id="15" name="Image 14" descr="car-4024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005064"/>
            <a:ext cx="2484035" cy="1533115"/>
          </a:xfrm>
          <a:prstGeom prst="rect">
            <a:avLst/>
          </a:prstGeom>
        </p:spPr>
      </p:pic>
      <p:pic>
        <p:nvPicPr>
          <p:cNvPr id="16" name="Image 15" descr="car-4024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988840"/>
            <a:ext cx="2484035" cy="1533115"/>
          </a:xfrm>
          <a:prstGeom prst="rect">
            <a:avLst/>
          </a:prstGeom>
        </p:spPr>
      </p:pic>
      <p:pic>
        <p:nvPicPr>
          <p:cNvPr id="18" name="Espace réservé du contenu 7" descr="car-160337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861048"/>
            <a:ext cx="3021732" cy="1510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M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  M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   U</a:t>
            </a:r>
          </a:p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R</a:t>
            </a:r>
            <a:endParaRPr lang="fr-FR" sz="138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S</a:t>
            </a:r>
          </a:p>
          <a:p>
            <a:pPr>
              <a:buNone/>
            </a:pPr>
            <a:r>
              <a:rPr lang="fr-FR" sz="16600" dirty="0" smtClean="0">
                <a:latin typeface="Pictchou" pitchFamily="2" charset="0"/>
              </a:rPr>
              <a:t>   S</a:t>
            </a:r>
            <a:endParaRPr lang="fr-FR" sz="16600" dirty="0">
              <a:latin typeface="Pictchou" pitchFamily="2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   M</a:t>
            </a:r>
          </a:p>
          <a:p>
            <a:pPr>
              <a:buNone/>
            </a:pPr>
            <a:r>
              <a:rPr lang="fr-FR" sz="13800" dirty="0" smtClean="0">
                <a:latin typeface="Pictchou" pitchFamily="2" charset="0"/>
              </a:rPr>
              <a:t>O</a:t>
            </a:r>
            <a:endParaRPr lang="fr-FR" sz="13800" dirty="0">
              <a:latin typeface="Pictchou" pitchFamily="2" charset="0"/>
            </a:endParaRPr>
          </a:p>
        </p:txBody>
      </p:sp>
      <p:sp>
        <p:nvSpPr>
          <p:cNvPr id="11" name="Text Box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67544" y="188640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chemeClr val="accent3">
                    <a:lumMod val="50000"/>
                  </a:schemeClr>
                </a:solidFill>
                <a:latin typeface="Mistral" pitchFamily="66" charset="0"/>
              </a:rPr>
              <a:t>UN DOUBLE</a:t>
            </a:r>
            <a:endParaRPr lang="fr-FR" altLang="fr-FR" sz="1800" b="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 Box 10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4008" y="188640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PAS UN DOUBLE</a:t>
            </a:r>
            <a:endParaRPr lang="fr-FR" altLang="fr-FR" sz="1800" b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201</Words>
  <Application>Microsoft Office PowerPoint</Application>
  <PresentationFormat>Affichage à l'écran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12</cp:revision>
  <dcterms:created xsi:type="dcterms:W3CDTF">2014-10-06T08:11:46Z</dcterms:created>
  <dcterms:modified xsi:type="dcterms:W3CDTF">2015-05-09T20:39:30Z</dcterms:modified>
</cp:coreProperties>
</file>