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9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437112"/>
            <a:ext cx="842493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Exercice sur ardoise.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Retirer 1, faire -1.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395536" y="1916832"/>
            <a:ext cx="7992888" cy="35283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5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4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-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1</a:t>
            </a:r>
            <a:endParaRPr lang="fr-FR" sz="8800" dirty="0"/>
          </a:p>
        </p:txBody>
      </p:sp>
      <p:sp>
        <p:nvSpPr>
          <p:cNvPr id="15" name="Ellipse 14"/>
          <p:cNvSpPr/>
          <p:nvPr/>
        </p:nvSpPr>
        <p:spPr>
          <a:xfrm>
            <a:off x="1115616" y="-2475656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059832" y="-261967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275856" y="-1323528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331640" y="-117951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195736" y="-189959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hand-310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-1666535"/>
            <a:ext cx="2016224" cy="1666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4.81481E-6 L -0.20468 0.55648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684 0.56389 L 0.44462 0.14792 " pathEditMode="relative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6" grpId="1" animBg="1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395536" y="1916832"/>
            <a:ext cx="7992888" cy="35283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6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5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-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1</a:t>
            </a:r>
            <a:endParaRPr lang="fr-FR" sz="8800" dirty="0"/>
          </a:p>
        </p:txBody>
      </p:sp>
      <p:sp>
        <p:nvSpPr>
          <p:cNvPr id="15" name="Ellipse 14"/>
          <p:cNvSpPr/>
          <p:nvPr/>
        </p:nvSpPr>
        <p:spPr>
          <a:xfrm>
            <a:off x="1115616" y="-2475656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059832" y="-261967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275856" y="-1323528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331640" y="-117951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195736" y="-189959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0" y="-1971600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hand-310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-1666535"/>
            <a:ext cx="2016224" cy="1666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27 0.0125 L -0.55138 0.6425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138 0.64259 L -0.90572 0.411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9" grpId="0" animBg="1"/>
      <p:bldP spid="20" grpId="0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395536" y="1916832"/>
            <a:ext cx="7992888" cy="35283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8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7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-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1</a:t>
            </a:r>
            <a:endParaRPr lang="fr-FR" sz="8800" dirty="0"/>
          </a:p>
        </p:txBody>
      </p:sp>
      <p:sp>
        <p:nvSpPr>
          <p:cNvPr id="15" name="Ellipse 14"/>
          <p:cNvSpPr/>
          <p:nvPr/>
        </p:nvSpPr>
        <p:spPr>
          <a:xfrm>
            <a:off x="1115616" y="-2475656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059832" y="-261967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275856" y="-1323528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331640" y="-117951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195736" y="-189959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499992" y="-261967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hand-310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-1666535"/>
            <a:ext cx="2016224" cy="1666535"/>
          </a:xfrm>
          <a:prstGeom prst="rect">
            <a:avLst/>
          </a:prstGeom>
        </p:spPr>
      </p:pic>
      <p:sp>
        <p:nvSpPr>
          <p:cNvPr id="24" name="Ellipse 23"/>
          <p:cNvSpPr/>
          <p:nvPr/>
        </p:nvSpPr>
        <p:spPr>
          <a:xfrm>
            <a:off x="5652120" y="-1035496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076056" y="-1971600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11423 0.7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09844 0.792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3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05902 0.718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3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13803 0.729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6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075 0.729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3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07483 0.7611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38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10642 0.761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38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09063 0.719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38 -0.14514 L -0.18125 0.5164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25 0.51643 L 0.20868 -0.181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9" grpId="0" animBg="1"/>
      <p:bldP spid="20" grpId="0" animBg="1"/>
      <p:bldP spid="18" grpId="0" animBg="1"/>
      <p:bldP spid="18" grpId="1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395536" y="1916832"/>
            <a:ext cx="7992888" cy="35283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3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2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-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1</a:t>
            </a:r>
            <a:endParaRPr lang="fr-FR" sz="8800" dirty="0"/>
          </a:p>
        </p:txBody>
      </p:sp>
      <p:sp>
        <p:nvSpPr>
          <p:cNvPr id="15" name="Ellipse 14"/>
          <p:cNvSpPr/>
          <p:nvPr/>
        </p:nvSpPr>
        <p:spPr>
          <a:xfrm>
            <a:off x="1115616" y="-2475656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275856" y="-1323528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195736" y="-189959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hand-310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-1666535"/>
            <a:ext cx="2016224" cy="1666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0.76644 " pathEditMode="relative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509 L -0.42935 0.584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934 0.58472 L -0.87413 0.002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animBg="1"/>
      <p:bldP spid="15" grpId="1" animBg="1"/>
      <p:bldP spid="1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0" y="1340768"/>
            <a:ext cx="8892480" cy="410445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195736" y="5411450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10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9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-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FF0000"/>
                </a:solidFill>
              </a:rPr>
              <a:t>1</a:t>
            </a:r>
            <a:endParaRPr lang="fr-FR" sz="8800" dirty="0"/>
          </a:p>
        </p:txBody>
      </p:sp>
      <p:sp>
        <p:nvSpPr>
          <p:cNvPr id="15" name="Ellipse 14"/>
          <p:cNvSpPr/>
          <p:nvPr/>
        </p:nvSpPr>
        <p:spPr>
          <a:xfrm>
            <a:off x="1115616" y="-2475656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059832" y="-261967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275856" y="-1323528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331640" y="-117951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195736" y="-189959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499992" y="-2619672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52120" y="-1035496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076056" y="-1971600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499992" y="-1107504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940152" y="-2691680"/>
            <a:ext cx="792088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hand-310739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-1666535"/>
            <a:ext cx="2016224" cy="1666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11423 0.7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07482 0.750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37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11423 0.740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3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05902 0.718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35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07482 0.75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37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13803 0.729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6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075 0.72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36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07483 0.761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3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10642 0.76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38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09063 0.7192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88 -0.13449 L 0.03125 0.5270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0.52709 L 0.42119 -0.1712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9" grpId="0" animBg="1"/>
      <p:bldP spid="20" grpId="0" animBg="1"/>
      <p:bldP spid="18" grpId="0" animBg="1"/>
      <p:bldP spid="24" grpId="0" animBg="1"/>
      <p:bldP spid="25" grpId="0" animBg="1"/>
      <p:bldP spid="22" grpId="0" animBg="1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Qu’as-tu appris </a:t>
            </a:r>
            <a:r>
              <a:rPr lang="fr-FR" altLang="fr-FR" sz="6000" smtClean="0">
                <a:solidFill>
                  <a:srgbClr val="800000"/>
                </a:solidFill>
                <a:latin typeface="Mistral" pitchFamily="66" charset="0"/>
              </a:rPr>
              <a:t>à faire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" name="Image 21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1227411" cy="42944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851920" y="6165304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49</Words>
  <Application>Microsoft Office PowerPoint</Application>
  <PresentationFormat>Affichage à l'écran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8</cp:revision>
  <dcterms:created xsi:type="dcterms:W3CDTF">2014-10-06T08:11:46Z</dcterms:created>
  <dcterms:modified xsi:type="dcterms:W3CDTF">2015-05-09T19:57:43Z</dcterms:modified>
</cp:coreProperties>
</file>