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2" r:id="rId3"/>
    <p:sldId id="256" r:id="rId4"/>
    <p:sldId id="257" r:id="rId5"/>
    <p:sldId id="278" r:id="rId6"/>
    <p:sldId id="279" r:id="rId7"/>
    <p:sldId id="280" r:id="rId8"/>
    <p:sldId id="281" r:id="rId9"/>
    <p:sldId id="282" r:id="rId10"/>
    <p:sldId id="273" r:id="rId11"/>
    <p:sldId id="270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>
        <p:scale>
          <a:sx n="70" d="100"/>
          <a:sy n="70" d="100"/>
        </p:scale>
        <p:origin x="-564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E4F-6A5F-4298-AAEF-92C191C16131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A800-D6FE-4457-9D86-C371216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E4F-6A5F-4298-AAEF-92C191C16131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A800-D6FE-4457-9D86-C371216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E4F-6A5F-4298-AAEF-92C191C16131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A800-D6FE-4457-9D86-C371216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E4F-6A5F-4298-AAEF-92C191C16131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A800-D6FE-4457-9D86-C371216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E4F-6A5F-4298-AAEF-92C191C16131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A800-D6FE-4457-9D86-C371216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E4F-6A5F-4298-AAEF-92C191C16131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A800-D6FE-4457-9D86-C371216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E4F-6A5F-4298-AAEF-92C191C16131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A800-D6FE-4457-9D86-C371216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E4F-6A5F-4298-AAEF-92C191C16131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A800-D6FE-4457-9D86-C371216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E4F-6A5F-4298-AAEF-92C191C16131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A800-D6FE-4457-9D86-C371216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E4F-6A5F-4298-AAEF-92C191C16131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A800-D6FE-4457-9D86-C371216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E4F-6A5F-4298-AAEF-92C191C16131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A800-D6FE-4457-9D86-C371216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8FE4F-6A5F-4298-AAEF-92C191C16131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6A800-D6FE-4457-9D86-C371216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911922" y="4625715"/>
            <a:ext cx="5221287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6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Mistral" pitchFamily="66" charset="0"/>
              </a:rPr>
              <a:t>Calcule vite et bien !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7832078" y="-1630480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179512" y="4365104"/>
            <a:ext cx="8424936" cy="146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Ajouter </a:t>
            </a: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1 ou 10 à un nombre</a:t>
            </a:r>
            <a:endParaRPr lang="fr-FR" altLang="fr-FR" sz="6000" dirty="0" smtClean="0">
              <a:solidFill>
                <a:srgbClr val="800000"/>
              </a:solidFill>
              <a:latin typeface="Mistral" pitchFamily="66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à 2 chiffres.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90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00995 L -0.41875 0.46088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" y="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6" grpId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55576" y="260648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/>
              <a:t>43+1</a:t>
            </a:r>
            <a:endParaRPr lang="fr-FR" sz="6000" dirty="0"/>
          </a:p>
        </p:txBody>
      </p:sp>
      <p:sp>
        <p:nvSpPr>
          <p:cNvPr id="5" name="ZoneTexte 4"/>
          <p:cNvSpPr txBox="1"/>
          <p:nvPr/>
        </p:nvSpPr>
        <p:spPr>
          <a:xfrm>
            <a:off x="1403648" y="1844824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/>
              <a:t>56+10</a:t>
            </a:r>
            <a:endParaRPr lang="fr-FR" sz="6000" dirty="0"/>
          </a:p>
        </p:txBody>
      </p:sp>
      <p:sp>
        <p:nvSpPr>
          <p:cNvPr id="6" name="ZoneTexte 5"/>
          <p:cNvSpPr txBox="1"/>
          <p:nvPr/>
        </p:nvSpPr>
        <p:spPr>
          <a:xfrm>
            <a:off x="3131840" y="3284984"/>
            <a:ext cx="2592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/>
              <a:t>41+10</a:t>
            </a:r>
            <a:endParaRPr lang="fr-FR" sz="6000" dirty="0"/>
          </a:p>
        </p:txBody>
      </p:sp>
      <p:sp>
        <p:nvSpPr>
          <p:cNvPr id="7" name="ZoneTexte 6"/>
          <p:cNvSpPr txBox="1"/>
          <p:nvPr/>
        </p:nvSpPr>
        <p:spPr>
          <a:xfrm>
            <a:off x="3851920" y="476672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/>
              <a:t>27+10</a:t>
            </a:r>
            <a:endParaRPr lang="fr-FR" sz="6000" dirty="0"/>
          </a:p>
        </p:txBody>
      </p:sp>
      <p:sp>
        <p:nvSpPr>
          <p:cNvPr id="8" name="ZoneTexte 7"/>
          <p:cNvSpPr txBox="1"/>
          <p:nvPr/>
        </p:nvSpPr>
        <p:spPr>
          <a:xfrm>
            <a:off x="251520" y="3429000"/>
            <a:ext cx="2592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/>
              <a:t>33+1</a:t>
            </a:r>
            <a:endParaRPr lang="fr-FR" sz="6000" dirty="0"/>
          </a:p>
        </p:txBody>
      </p:sp>
      <p:sp>
        <p:nvSpPr>
          <p:cNvPr id="9" name="ZoneTexte 8"/>
          <p:cNvSpPr txBox="1"/>
          <p:nvPr/>
        </p:nvSpPr>
        <p:spPr>
          <a:xfrm>
            <a:off x="6372200" y="5373216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/>
              <a:t>23+1</a:t>
            </a:r>
            <a:endParaRPr lang="fr-FR" sz="6000" dirty="0"/>
          </a:p>
        </p:txBody>
      </p:sp>
      <p:sp>
        <p:nvSpPr>
          <p:cNvPr id="10" name="ZoneTexte 9"/>
          <p:cNvSpPr txBox="1"/>
          <p:nvPr/>
        </p:nvSpPr>
        <p:spPr>
          <a:xfrm>
            <a:off x="5796136" y="3717032"/>
            <a:ext cx="2592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/>
              <a:t>28+1</a:t>
            </a:r>
            <a:endParaRPr lang="fr-FR" sz="6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6444208" y="1484784"/>
            <a:ext cx="269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/>
              <a:t>34+1</a:t>
            </a:r>
            <a:endParaRPr lang="fr-FR" sz="6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2411760" y="5229200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/>
              <a:t>12+10</a:t>
            </a:r>
            <a:endParaRPr lang="fr-FR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699792" y="4653136"/>
            <a:ext cx="3092126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6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Mistral" pitchFamily="66" charset="0"/>
              </a:rPr>
              <a:t>C’est fini !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7832078" y="-1630480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4390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55576" y="260648"/>
            <a:ext cx="2592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/>
              <a:t>43+1</a:t>
            </a:r>
            <a:endParaRPr lang="fr-FR" sz="6000" dirty="0"/>
          </a:p>
        </p:txBody>
      </p:sp>
      <p:sp>
        <p:nvSpPr>
          <p:cNvPr id="5" name="ZoneTexte 4"/>
          <p:cNvSpPr txBox="1"/>
          <p:nvPr/>
        </p:nvSpPr>
        <p:spPr>
          <a:xfrm>
            <a:off x="1403648" y="1844824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/>
              <a:t>56+1</a:t>
            </a:r>
            <a:endParaRPr lang="fr-FR" sz="6000" dirty="0"/>
          </a:p>
        </p:txBody>
      </p:sp>
      <p:sp>
        <p:nvSpPr>
          <p:cNvPr id="6" name="ZoneTexte 5"/>
          <p:cNvSpPr txBox="1"/>
          <p:nvPr/>
        </p:nvSpPr>
        <p:spPr>
          <a:xfrm>
            <a:off x="3131840" y="3284984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/>
              <a:t>41+1</a:t>
            </a:r>
            <a:endParaRPr lang="fr-FR" sz="6000" dirty="0"/>
          </a:p>
        </p:txBody>
      </p:sp>
      <p:sp>
        <p:nvSpPr>
          <p:cNvPr id="7" name="ZoneTexte 6"/>
          <p:cNvSpPr txBox="1"/>
          <p:nvPr/>
        </p:nvSpPr>
        <p:spPr>
          <a:xfrm>
            <a:off x="3851920" y="476672"/>
            <a:ext cx="2592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/>
              <a:t>27+10</a:t>
            </a:r>
            <a:endParaRPr lang="fr-FR" sz="6000" dirty="0"/>
          </a:p>
        </p:txBody>
      </p:sp>
      <p:sp>
        <p:nvSpPr>
          <p:cNvPr id="8" name="ZoneTexte 7"/>
          <p:cNvSpPr txBox="1"/>
          <p:nvPr/>
        </p:nvSpPr>
        <p:spPr>
          <a:xfrm>
            <a:off x="251520" y="3429000"/>
            <a:ext cx="2592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/>
              <a:t>33+10</a:t>
            </a:r>
            <a:endParaRPr lang="fr-FR" sz="6000" dirty="0"/>
          </a:p>
        </p:txBody>
      </p:sp>
      <p:sp>
        <p:nvSpPr>
          <p:cNvPr id="9" name="ZoneTexte 8"/>
          <p:cNvSpPr txBox="1"/>
          <p:nvPr/>
        </p:nvSpPr>
        <p:spPr>
          <a:xfrm>
            <a:off x="5724128" y="5373216"/>
            <a:ext cx="2736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/>
              <a:t>23+10</a:t>
            </a:r>
            <a:endParaRPr lang="fr-FR" sz="6000" dirty="0"/>
          </a:p>
        </p:txBody>
      </p:sp>
      <p:sp>
        <p:nvSpPr>
          <p:cNvPr id="10" name="ZoneTexte 9"/>
          <p:cNvSpPr txBox="1"/>
          <p:nvPr/>
        </p:nvSpPr>
        <p:spPr>
          <a:xfrm>
            <a:off x="5796136" y="3717032"/>
            <a:ext cx="2592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/>
              <a:t>28+10</a:t>
            </a:r>
            <a:endParaRPr lang="fr-FR" sz="6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6156176" y="1484784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/>
              <a:t>34+10</a:t>
            </a:r>
            <a:endParaRPr lang="fr-FR" sz="6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1979712" y="5229200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/>
              <a:t>12+1</a:t>
            </a:r>
            <a:endParaRPr lang="fr-FR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8" presetClass="exit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38" presetClass="exit" presetSubtype="0" ac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38" presetClass="exit" presetSubtype="0" ac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38" presetClass="exit" presetSubtype="0" ac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38" presetClass="exit" presetSubtype="0" ac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38" presetClass="exit" presetSubtype="0" ac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" presetID="38" presetClass="exit" presetSubtype="0" ac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38" presetClass="exit" presetSubtype="0" ac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" presetID="38" presetClass="exit" presetSubtype="0" ac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71600" y="3140968"/>
            <a:ext cx="70567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/>
              <a:t>Comment </a:t>
            </a:r>
            <a:r>
              <a:rPr lang="fr-FR" sz="7200" dirty="0" smtClean="0"/>
              <a:t>ajouter facilement</a:t>
            </a:r>
          </a:p>
          <a:p>
            <a:pPr algn="ctr"/>
            <a:r>
              <a:rPr lang="fr-FR" sz="7200" dirty="0" smtClean="0"/>
              <a:t> 1 ou 10 ?</a:t>
            </a:r>
            <a:endParaRPr lang="fr-FR" sz="7200" dirty="0"/>
          </a:p>
        </p:txBody>
      </p:sp>
      <p:pic>
        <p:nvPicPr>
          <p:cNvPr id="3" name="Image 2" descr="logosite avec texte avril 201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0"/>
            <a:ext cx="3600400" cy="2545323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71600" y="0"/>
            <a:ext cx="230425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600" dirty="0" smtClean="0">
                <a:solidFill>
                  <a:srgbClr val="FF0000"/>
                </a:solidFill>
              </a:rPr>
              <a:t>3</a:t>
            </a:r>
            <a:r>
              <a:rPr lang="fr-FR" sz="15600" dirty="0" smtClean="0">
                <a:solidFill>
                  <a:srgbClr val="0070C0"/>
                </a:solidFill>
              </a:rPr>
              <a:t>4</a:t>
            </a:r>
            <a:endParaRPr lang="fr-FR" sz="15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276872"/>
            <a:ext cx="16193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276872"/>
            <a:ext cx="16193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76872"/>
            <a:ext cx="16193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ZoneTexte 39"/>
          <p:cNvSpPr txBox="1"/>
          <p:nvPr/>
        </p:nvSpPr>
        <p:spPr>
          <a:xfrm>
            <a:off x="683568" y="5085184"/>
            <a:ext cx="2915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rgbClr val="FF0000"/>
                </a:solidFill>
              </a:rPr>
              <a:t>3 dizaines</a:t>
            </a:r>
            <a:endParaRPr lang="fr-FR" sz="5400" dirty="0">
              <a:solidFill>
                <a:srgbClr val="FF0000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6588224" y="285293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6588224" y="242088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5508104" y="5085184"/>
            <a:ext cx="2915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rgbClr val="0070C0"/>
                </a:solidFill>
              </a:rPr>
              <a:t>4 unités</a:t>
            </a:r>
            <a:endParaRPr lang="fr-FR" sz="5400" dirty="0">
              <a:solidFill>
                <a:srgbClr val="0070C0"/>
              </a:solidFill>
            </a:endParaRPr>
          </a:p>
        </p:txBody>
      </p:sp>
      <p:cxnSp>
        <p:nvCxnSpPr>
          <p:cNvPr id="23" name="Connecteur droit 22"/>
          <p:cNvCxnSpPr/>
          <p:nvPr/>
        </p:nvCxnSpPr>
        <p:spPr>
          <a:xfrm>
            <a:off x="0" y="594928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3203848" y="0"/>
            <a:ext cx="230425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600" dirty="0" smtClean="0"/>
              <a:t>+</a:t>
            </a:r>
            <a:r>
              <a:rPr lang="fr-FR" sz="15600" dirty="0" smtClean="0">
                <a:solidFill>
                  <a:srgbClr val="0070C0"/>
                </a:solidFill>
              </a:rPr>
              <a:t>1</a:t>
            </a:r>
            <a:endParaRPr lang="fr-FR" sz="15600" dirty="0"/>
          </a:p>
        </p:txBody>
      </p:sp>
      <p:sp>
        <p:nvSpPr>
          <p:cNvPr id="27" name="ZoneTexte 26"/>
          <p:cNvSpPr txBox="1"/>
          <p:nvPr/>
        </p:nvSpPr>
        <p:spPr>
          <a:xfrm>
            <a:off x="5436096" y="0"/>
            <a:ext cx="338437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600" dirty="0" smtClean="0"/>
              <a:t>=</a:t>
            </a:r>
            <a:r>
              <a:rPr lang="fr-FR" sz="15600" dirty="0" smtClean="0">
                <a:solidFill>
                  <a:srgbClr val="FF0000"/>
                </a:solidFill>
              </a:rPr>
              <a:t>3</a:t>
            </a:r>
            <a:r>
              <a:rPr lang="fr-FR" sz="15600" dirty="0" smtClean="0">
                <a:solidFill>
                  <a:srgbClr val="0070C0"/>
                </a:solidFill>
              </a:rPr>
              <a:t>5</a:t>
            </a:r>
            <a:endParaRPr lang="fr-FR" sz="15600" dirty="0"/>
          </a:p>
        </p:txBody>
      </p:sp>
      <p:sp>
        <p:nvSpPr>
          <p:cNvPr id="32" name="Ellipse 31"/>
          <p:cNvSpPr/>
          <p:nvPr/>
        </p:nvSpPr>
        <p:spPr>
          <a:xfrm>
            <a:off x="7236296" y="285293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236296" y="242088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6876256" y="263691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5292080" y="5085184"/>
            <a:ext cx="2915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rgbClr val="0070C0"/>
                </a:solidFill>
              </a:rPr>
              <a:t>5 unités</a:t>
            </a:r>
            <a:endParaRPr lang="fr-FR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0" grpId="0"/>
      <p:bldP spid="19" grpId="0" animBg="1"/>
      <p:bldP spid="20" grpId="0" animBg="1"/>
      <p:bldP spid="21" grpId="0"/>
      <p:bldP spid="21" grpId="1"/>
      <p:bldP spid="25" grpId="0"/>
      <p:bldP spid="27" grpId="0"/>
      <p:bldP spid="32" grpId="0" animBg="1"/>
      <p:bldP spid="34" grpId="0" animBg="1"/>
      <p:bldP spid="35" grpId="0" animBg="1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0"/>
            <a:ext cx="230425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600" dirty="0" smtClean="0">
                <a:solidFill>
                  <a:srgbClr val="FF0000"/>
                </a:solidFill>
              </a:rPr>
              <a:t>3</a:t>
            </a:r>
            <a:r>
              <a:rPr lang="fr-FR" sz="15600" dirty="0" smtClean="0">
                <a:solidFill>
                  <a:srgbClr val="0070C0"/>
                </a:solidFill>
              </a:rPr>
              <a:t>4</a:t>
            </a:r>
            <a:endParaRPr lang="fr-FR" sz="15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276872"/>
            <a:ext cx="16193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276872"/>
            <a:ext cx="16193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76872"/>
            <a:ext cx="16193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ZoneTexte 39"/>
          <p:cNvSpPr txBox="1"/>
          <p:nvPr/>
        </p:nvSpPr>
        <p:spPr>
          <a:xfrm>
            <a:off x="683568" y="5085184"/>
            <a:ext cx="2915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rgbClr val="FF0000"/>
                </a:solidFill>
              </a:rPr>
              <a:t>3 dizaines</a:t>
            </a:r>
            <a:endParaRPr lang="fr-FR" sz="5400" dirty="0">
              <a:solidFill>
                <a:srgbClr val="FF0000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6588224" y="285293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6588224" y="242088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5508104" y="5085184"/>
            <a:ext cx="2915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rgbClr val="0070C0"/>
                </a:solidFill>
              </a:rPr>
              <a:t>4 unités</a:t>
            </a:r>
            <a:endParaRPr lang="fr-FR" sz="5400" dirty="0">
              <a:solidFill>
                <a:srgbClr val="0070C0"/>
              </a:solidFill>
            </a:endParaRPr>
          </a:p>
        </p:txBody>
      </p:sp>
      <p:cxnSp>
        <p:nvCxnSpPr>
          <p:cNvPr id="23" name="Connecteur droit 22"/>
          <p:cNvCxnSpPr/>
          <p:nvPr/>
        </p:nvCxnSpPr>
        <p:spPr>
          <a:xfrm>
            <a:off x="0" y="594928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2339752" y="0"/>
            <a:ext cx="403244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600" dirty="0" smtClean="0"/>
              <a:t>+</a:t>
            </a:r>
            <a:r>
              <a:rPr lang="fr-FR" sz="15600" dirty="0" smtClean="0">
                <a:solidFill>
                  <a:srgbClr val="FF0000"/>
                </a:solidFill>
              </a:rPr>
              <a:t>1</a:t>
            </a:r>
            <a:r>
              <a:rPr lang="fr-FR" sz="15600" dirty="0" smtClean="0">
                <a:solidFill>
                  <a:srgbClr val="0070C0"/>
                </a:solidFill>
              </a:rPr>
              <a:t>0</a:t>
            </a:r>
            <a:endParaRPr lang="fr-FR" sz="15600" dirty="0"/>
          </a:p>
        </p:txBody>
      </p:sp>
      <p:sp>
        <p:nvSpPr>
          <p:cNvPr id="27" name="ZoneTexte 26"/>
          <p:cNvSpPr txBox="1"/>
          <p:nvPr/>
        </p:nvSpPr>
        <p:spPr>
          <a:xfrm>
            <a:off x="5436096" y="0"/>
            <a:ext cx="338437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600" dirty="0" smtClean="0"/>
              <a:t>=</a:t>
            </a:r>
            <a:r>
              <a:rPr lang="fr-FR" sz="15600" dirty="0" smtClean="0">
                <a:solidFill>
                  <a:srgbClr val="FF0000"/>
                </a:solidFill>
              </a:rPr>
              <a:t>4</a:t>
            </a:r>
            <a:r>
              <a:rPr lang="fr-FR" sz="15600" dirty="0" smtClean="0">
                <a:solidFill>
                  <a:srgbClr val="0070C0"/>
                </a:solidFill>
              </a:rPr>
              <a:t>4</a:t>
            </a:r>
            <a:endParaRPr lang="fr-FR" sz="15600" dirty="0"/>
          </a:p>
        </p:txBody>
      </p:sp>
      <p:sp>
        <p:nvSpPr>
          <p:cNvPr id="32" name="Ellipse 31"/>
          <p:cNvSpPr/>
          <p:nvPr/>
        </p:nvSpPr>
        <p:spPr>
          <a:xfrm>
            <a:off x="7236296" y="285293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236296" y="242088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212976"/>
            <a:ext cx="16193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ZoneTexte 17"/>
          <p:cNvSpPr txBox="1"/>
          <p:nvPr/>
        </p:nvSpPr>
        <p:spPr>
          <a:xfrm>
            <a:off x="611560" y="5085184"/>
            <a:ext cx="2915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rgbClr val="FF0000"/>
                </a:solidFill>
              </a:rPr>
              <a:t>4 </a:t>
            </a:r>
            <a:r>
              <a:rPr lang="fr-FR" sz="4800" dirty="0" smtClean="0">
                <a:solidFill>
                  <a:srgbClr val="FF0000"/>
                </a:solidFill>
              </a:rPr>
              <a:t>dizaines</a:t>
            </a:r>
            <a:endParaRPr lang="fr-FR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0" grpId="0"/>
      <p:bldP spid="40" grpId="1"/>
      <p:bldP spid="19" grpId="0" animBg="1"/>
      <p:bldP spid="20" grpId="0" animBg="1"/>
      <p:bldP spid="21" grpId="0"/>
      <p:bldP spid="25" grpId="0"/>
      <p:bldP spid="27" grpId="0"/>
      <p:bldP spid="32" grpId="0" animBg="1"/>
      <p:bldP spid="34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71600" y="0"/>
            <a:ext cx="230425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600" dirty="0" smtClean="0">
                <a:solidFill>
                  <a:srgbClr val="FF0000"/>
                </a:solidFill>
              </a:rPr>
              <a:t>2</a:t>
            </a:r>
            <a:r>
              <a:rPr lang="fr-FR" sz="15600" dirty="0" smtClean="0">
                <a:solidFill>
                  <a:srgbClr val="0070C0"/>
                </a:solidFill>
              </a:rPr>
              <a:t>7</a:t>
            </a:r>
            <a:endParaRPr lang="fr-FR" sz="15600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276872"/>
            <a:ext cx="16193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76872"/>
            <a:ext cx="16193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ZoneTexte 39"/>
          <p:cNvSpPr txBox="1"/>
          <p:nvPr/>
        </p:nvSpPr>
        <p:spPr>
          <a:xfrm>
            <a:off x="683568" y="5085184"/>
            <a:ext cx="2915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rgbClr val="FF0000"/>
                </a:solidFill>
              </a:rPr>
              <a:t>2 </a:t>
            </a:r>
            <a:r>
              <a:rPr lang="fr-FR" sz="4800" dirty="0" smtClean="0">
                <a:solidFill>
                  <a:srgbClr val="FF0000"/>
                </a:solidFill>
              </a:rPr>
              <a:t>dizaines</a:t>
            </a:r>
            <a:endParaRPr lang="fr-FR" sz="5400" dirty="0">
              <a:solidFill>
                <a:srgbClr val="FF0000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6588224" y="285293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6588224" y="242088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5508104" y="5085184"/>
            <a:ext cx="2915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rgbClr val="0070C0"/>
                </a:solidFill>
              </a:rPr>
              <a:t>7</a:t>
            </a:r>
            <a:r>
              <a:rPr lang="fr-FR" sz="4800" dirty="0" smtClean="0">
                <a:solidFill>
                  <a:srgbClr val="0070C0"/>
                </a:solidFill>
              </a:rPr>
              <a:t> unités</a:t>
            </a:r>
            <a:endParaRPr lang="fr-FR" sz="5400" dirty="0">
              <a:solidFill>
                <a:srgbClr val="0070C0"/>
              </a:solidFill>
            </a:endParaRPr>
          </a:p>
        </p:txBody>
      </p:sp>
      <p:cxnSp>
        <p:nvCxnSpPr>
          <p:cNvPr id="23" name="Connecteur droit 22"/>
          <p:cNvCxnSpPr/>
          <p:nvPr/>
        </p:nvCxnSpPr>
        <p:spPr>
          <a:xfrm>
            <a:off x="0" y="594928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3203848" y="0"/>
            <a:ext cx="230425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600" dirty="0" smtClean="0"/>
              <a:t>+</a:t>
            </a:r>
            <a:r>
              <a:rPr lang="fr-FR" sz="15600" dirty="0" smtClean="0">
                <a:solidFill>
                  <a:srgbClr val="0070C0"/>
                </a:solidFill>
              </a:rPr>
              <a:t>1</a:t>
            </a:r>
            <a:endParaRPr lang="fr-FR" sz="15600" dirty="0"/>
          </a:p>
        </p:txBody>
      </p:sp>
      <p:sp>
        <p:nvSpPr>
          <p:cNvPr id="27" name="ZoneTexte 26"/>
          <p:cNvSpPr txBox="1"/>
          <p:nvPr/>
        </p:nvSpPr>
        <p:spPr>
          <a:xfrm>
            <a:off x="5436096" y="0"/>
            <a:ext cx="338437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600" dirty="0" smtClean="0"/>
              <a:t>=</a:t>
            </a:r>
            <a:r>
              <a:rPr lang="fr-FR" sz="15600" dirty="0" smtClean="0">
                <a:solidFill>
                  <a:srgbClr val="FF0000"/>
                </a:solidFill>
              </a:rPr>
              <a:t>2</a:t>
            </a:r>
            <a:r>
              <a:rPr lang="fr-FR" sz="15600" dirty="0" smtClean="0">
                <a:solidFill>
                  <a:srgbClr val="0070C0"/>
                </a:solidFill>
              </a:rPr>
              <a:t>8</a:t>
            </a:r>
            <a:endParaRPr lang="fr-FR" sz="15600" dirty="0"/>
          </a:p>
        </p:txBody>
      </p:sp>
      <p:sp>
        <p:nvSpPr>
          <p:cNvPr id="32" name="Ellipse 31"/>
          <p:cNvSpPr/>
          <p:nvPr/>
        </p:nvSpPr>
        <p:spPr>
          <a:xfrm>
            <a:off x="7236296" y="285293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236296" y="242088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5148064" y="5085184"/>
            <a:ext cx="2915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rgbClr val="0070C0"/>
                </a:solidFill>
              </a:rPr>
              <a:t>8 unités</a:t>
            </a:r>
            <a:endParaRPr lang="fr-FR" sz="5400" dirty="0">
              <a:solidFill>
                <a:srgbClr val="0070C0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7092280" y="386104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6588224" y="342900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6876256" y="263691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6876256" y="364502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0" grpId="0"/>
      <p:bldP spid="19" grpId="0" animBg="1"/>
      <p:bldP spid="20" grpId="0" animBg="1"/>
      <p:bldP spid="21" grpId="1"/>
      <p:bldP spid="21" grpId="2"/>
      <p:bldP spid="25" grpId="0"/>
      <p:bldP spid="27" grpId="0"/>
      <p:bldP spid="32" grpId="0" animBg="1"/>
      <p:bldP spid="34" grpId="0" animBg="1"/>
      <p:bldP spid="38" grpId="0"/>
      <p:bldP spid="17" grpId="0" animBg="1"/>
      <p:bldP spid="18" grpId="0" animBg="1"/>
      <p:bldP spid="22" grpId="0" animBg="1"/>
      <p:bldP spid="2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0"/>
            <a:ext cx="230425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600" dirty="0" smtClean="0">
                <a:solidFill>
                  <a:srgbClr val="FF0000"/>
                </a:solidFill>
              </a:rPr>
              <a:t>2</a:t>
            </a:r>
            <a:r>
              <a:rPr lang="fr-FR" sz="15600" dirty="0" smtClean="0">
                <a:solidFill>
                  <a:srgbClr val="0070C0"/>
                </a:solidFill>
              </a:rPr>
              <a:t>7</a:t>
            </a:r>
            <a:endParaRPr lang="fr-FR" sz="15600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276872"/>
            <a:ext cx="16193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76872"/>
            <a:ext cx="16193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ZoneTexte 39"/>
          <p:cNvSpPr txBox="1"/>
          <p:nvPr/>
        </p:nvSpPr>
        <p:spPr>
          <a:xfrm>
            <a:off x="683568" y="5085184"/>
            <a:ext cx="2915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rgbClr val="FF0000"/>
                </a:solidFill>
              </a:rPr>
              <a:t>2 </a:t>
            </a:r>
            <a:r>
              <a:rPr lang="fr-FR" sz="4800" dirty="0" smtClean="0">
                <a:solidFill>
                  <a:srgbClr val="FF0000"/>
                </a:solidFill>
              </a:rPr>
              <a:t>dizaines</a:t>
            </a:r>
            <a:endParaRPr lang="fr-FR" sz="5400" dirty="0">
              <a:solidFill>
                <a:srgbClr val="FF0000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6588224" y="285293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6588224" y="242088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5508104" y="5085184"/>
            <a:ext cx="2915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rgbClr val="0070C0"/>
                </a:solidFill>
              </a:rPr>
              <a:t>7 unités</a:t>
            </a:r>
            <a:endParaRPr lang="fr-FR" sz="5400" dirty="0">
              <a:solidFill>
                <a:srgbClr val="0070C0"/>
              </a:solidFill>
            </a:endParaRPr>
          </a:p>
        </p:txBody>
      </p:sp>
      <p:cxnSp>
        <p:nvCxnSpPr>
          <p:cNvPr id="23" name="Connecteur droit 22"/>
          <p:cNvCxnSpPr/>
          <p:nvPr/>
        </p:nvCxnSpPr>
        <p:spPr>
          <a:xfrm>
            <a:off x="0" y="594928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2339752" y="0"/>
            <a:ext cx="403244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600" dirty="0" smtClean="0"/>
              <a:t>+</a:t>
            </a:r>
            <a:r>
              <a:rPr lang="fr-FR" sz="15600" dirty="0" smtClean="0">
                <a:solidFill>
                  <a:srgbClr val="FF0000"/>
                </a:solidFill>
              </a:rPr>
              <a:t>1</a:t>
            </a:r>
            <a:r>
              <a:rPr lang="fr-FR" sz="15600" dirty="0" smtClean="0">
                <a:solidFill>
                  <a:srgbClr val="0070C0"/>
                </a:solidFill>
              </a:rPr>
              <a:t>0</a:t>
            </a:r>
            <a:endParaRPr lang="fr-FR" sz="15600" dirty="0"/>
          </a:p>
        </p:txBody>
      </p:sp>
      <p:sp>
        <p:nvSpPr>
          <p:cNvPr id="27" name="ZoneTexte 26"/>
          <p:cNvSpPr txBox="1"/>
          <p:nvPr/>
        </p:nvSpPr>
        <p:spPr>
          <a:xfrm>
            <a:off x="5436096" y="0"/>
            <a:ext cx="338437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600" dirty="0" smtClean="0"/>
              <a:t>=</a:t>
            </a:r>
            <a:r>
              <a:rPr lang="fr-FR" sz="15600" dirty="0" smtClean="0">
                <a:solidFill>
                  <a:srgbClr val="FF0000"/>
                </a:solidFill>
              </a:rPr>
              <a:t>3</a:t>
            </a:r>
            <a:r>
              <a:rPr lang="fr-FR" sz="15600" dirty="0" smtClean="0">
                <a:solidFill>
                  <a:srgbClr val="0070C0"/>
                </a:solidFill>
              </a:rPr>
              <a:t>7</a:t>
            </a:r>
            <a:endParaRPr lang="fr-FR" sz="15600" dirty="0"/>
          </a:p>
        </p:txBody>
      </p:sp>
      <p:sp>
        <p:nvSpPr>
          <p:cNvPr id="32" name="Ellipse 31"/>
          <p:cNvSpPr/>
          <p:nvPr/>
        </p:nvSpPr>
        <p:spPr>
          <a:xfrm>
            <a:off x="7236296" y="285293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236296" y="242088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611560" y="5157192"/>
            <a:ext cx="2915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rgbClr val="FF0000"/>
                </a:solidFill>
              </a:rPr>
              <a:t>3 </a:t>
            </a:r>
            <a:r>
              <a:rPr lang="fr-FR" sz="4800" dirty="0" smtClean="0">
                <a:solidFill>
                  <a:srgbClr val="FF0000"/>
                </a:solidFill>
              </a:rPr>
              <a:t>dizaines</a:t>
            </a:r>
            <a:endParaRPr lang="fr-FR" sz="5400" dirty="0">
              <a:solidFill>
                <a:srgbClr val="FF0000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6876256" y="263691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7092280" y="422108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6588224" y="378904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284984"/>
            <a:ext cx="16193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0" grpId="0"/>
      <p:bldP spid="40" grpId="1"/>
      <p:bldP spid="19" grpId="0" animBg="1"/>
      <p:bldP spid="20" grpId="0" animBg="1"/>
      <p:bldP spid="21" grpId="0"/>
      <p:bldP spid="25" grpId="0"/>
      <p:bldP spid="27" grpId="0"/>
      <p:bldP spid="32" grpId="0" animBg="1"/>
      <p:bldP spid="34" grpId="0" animBg="1"/>
      <p:bldP spid="18" grpId="0"/>
      <p:bldP spid="24" grpId="0" animBg="1"/>
      <p:bldP spid="26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543609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600" dirty="0" smtClean="0">
                <a:solidFill>
                  <a:srgbClr val="FF0000"/>
                </a:solidFill>
              </a:rPr>
              <a:t>3</a:t>
            </a:r>
            <a:r>
              <a:rPr lang="fr-FR" sz="15600" dirty="0" smtClean="0">
                <a:solidFill>
                  <a:srgbClr val="0070C0"/>
                </a:solidFill>
              </a:rPr>
              <a:t>6</a:t>
            </a:r>
            <a:r>
              <a:rPr lang="fr-FR" sz="15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fr-FR" sz="15600" dirty="0" smtClean="0">
                <a:solidFill>
                  <a:srgbClr val="0070C0"/>
                </a:solidFill>
              </a:rPr>
              <a:t>1</a:t>
            </a:r>
            <a:r>
              <a:rPr lang="fr-FR" sz="15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fr-FR" sz="15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2276872"/>
            <a:ext cx="543609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600" dirty="0" smtClean="0">
                <a:solidFill>
                  <a:srgbClr val="FF0000"/>
                </a:solidFill>
              </a:rPr>
              <a:t>4</a:t>
            </a:r>
            <a:r>
              <a:rPr lang="fr-FR" sz="15600" dirty="0" smtClean="0">
                <a:solidFill>
                  <a:srgbClr val="0070C0"/>
                </a:solidFill>
              </a:rPr>
              <a:t>8</a:t>
            </a:r>
            <a:r>
              <a:rPr lang="fr-FR" sz="15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fr-FR" sz="15600" dirty="0" smtClean="0">
                <a:solidFill>
                  <a:srgbClr val="0070C0"/>
                </a:solidFill>
              </a:rPr>
              <a:t>1</a:t>
            </a:r>
            <a:r>
              <a:rPr lang="fr-FR" sz="15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fr-FR" sz="15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4365010"/>
            <a:ext cx="543609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600" dirty="0" smtClean="0">
                <a:solidFill>
                  <a:srgbClr val="FF0000"/>
                </a:solidFill>
              </a:rPr>
              <a:t>1</a:t>
            </a:r>
            <a:r>
              <a:rPr lang="fr-FR" sz="15600" dirty="0" smtClean="0">
                <a:solidFill>
                  <a:srgbClr val="0070C0"/>
                </a:solidFill>
              </a:rPr>
              <a:t>7</a:t>
            </a:r>
            <a:r>
              <a:rPr lang="fr-FR" sz="15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fr-FR" sz="15600" dirty="0" smtClean="0">
                <a:solidFill>
                  <a:srgbClr val="0070C0"/>
                </a:solidFill>
              </a:rPr>
              <a:t>1</a:t>
            </a:r>
            <a:r>
              <a:rPr lang="fr-FR" sz="15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fr-FR" sz="15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220072" y="0"/>
            <a:ext cx="25922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600" dirty="0" smtClean="0">
                <a:solidFill>
                  <a:srgbClr val="FF0000"/>
                </a:solidFill>
              </a:rPr>
              <a:t>3</a:t>
            </a:r>
            <a:r>
              <a:rPr lang="fr-FR" sz="15600" dirty="0" smtClean="0">
                <a:solidFill>
                  <a:srgbClr val="0070C0"/>
                </a:solidFill>
              </a:rPr>
              <a:t>7</a:t>
            </a:r>
            <a:endParaRPr lang="fr-FR" sz="15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20072" y="2276872"/>
            <a:ext cx="25922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600" dirty="0" smtClean="0">
                <a:solidFill>
                  <a:srgbClr val="FF0000"/>
                </a:solidFill>
              </a:rPr>
              <a:t>4</a:t>
            </a:r>
            <a:r>
              <a:rPr lang="fr-FR" sz="15600" dirty="0" smtClean="0">
                <a:solidFill>
                  <a:srgbClr val="0070C0"/>
                </a:solidFill>
              </a:rPr>
              <a:t>9</a:t>
            </a:r>
            <a:endParaRPr lang="fr-FR" sz="15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292080" y="4365010"/>
            <a:ext cx="25922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600" dirty="0" smtClean="0">
                <a:solidFill>
                  <a:srgbClr val="FF0000"/>
                </a:solidFill>
              </a:rPr>
              <a:t>1</a:t>
            </a:r>
            <a:r>
              <a:rPr lang="fr-FR" sz="15600" dirty="0" smtClean="0">
                <a:solidFill>
                  <a:srgbClr val="0070C0"/>
                </a:solidFill>
              </a:rPr>
              <a:t>8</a:t>
            </a:r>
            <a:endParaRPr lang="fr-FR" sz="15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644420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600" dirty="0" smtClean="0">
                <a:solidFill>
                  <a:srgbClr val="FF0000"/>
                </a:solidFill>
              </a:rPr>
              <a:t>3</a:t>
            </a:r>
            <a:r>
              <a:rPr lang="fr-FR" sz="15600" dirty="0" smtClean="0">
                <a:solidFill>
                  <a:srgbClr val="0070C0"/>
                </a:solidFill>
              </a:rPr>
              <a:t>6</a:t>
            </a:r>
            <a:r>
              <a:rPr lang="fr-FR" sz="15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fr-FR" sz="15600" dirty="0" smtClean="0">
                <a:solidFill>
                  <a:srgbClr val="FF0000"/>
                </a:solidFill>
              </a:rPr>
              <a:t>1</a:t>
            </a:r>
            <a:r>
              <a:rPr lang="fr-FR" sz="15600" dirty="0" smtClean="0">
                <a:solidFill>
                  <a:srgbClr val="0070C0"/>
                </a:solidFill>
              </a:rPr>
              <a:t>0</a:t>
            </a:r>
            <a:r>
              <a:rPr lang="fr-FR" sz="15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fr-FR" sz="15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2276872"/>
            <a:ext cx="630019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600" dirty="0" smtClean="0">
                <a:solidFill>
                  <a:srgbClr val="FF0000"/>
                </a:solidFill>
              </a:rPr>
              <a:t>4</a:t>
            </a:r>
            <a:r>
              <a:rPr lang="fr-FR" sz="15600" dirty="0" smtClean="0">
                <a:solidFill>
                  <a:srgbClr val="0070C0"/>
                </a:solidFill>
              </a:rPr>
              <a:t>8</a:t>
            </a:r>
            <a:r>
              <a:rPr lang="fr-FR" sz="15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fr-FR" sz="15600" dirty="0" smtClean="0">
                <a:solidFill>
                  <a:srgbClr val="FF0000"/>
                </a:solidFill>
              </a:rPr>
              <a:t>1</a:t>
            </a:r>
            <a:r>
              <a:rPr lang="fr-FR" sz="15600" dirty="0" smtClean="0">
                <a:solidFill>
                  <a:srgbClr val="0070C0"/>
                </a:solidFill>
              </a:rPr>
              <a:t>0</a:t>
            </a:r>
            <a:r>
              <a:rPr lang="fr-FR" sz="15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fr-FR" sz="15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4365010"/>
            <a:ext cx="658822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600" dirty="0" smtClean="0">
                <a:solidFill>
                  <a:srgbClr val="FF0000"/>
                </a:solidFill>
              </a:rPr>
              <a:t>1</a:t>
            </a:r>
            <a:r>
              <a:rPr lang="fr-FR" sz="15600" dirty="0" smtClean="0">
                <a:solidFill>
                  <a:srgbClr val="0070C0"/>
                </a:solidFill>
              </a:rPr>
              <a:t>7</a:t>
            </a:r>
            <a:r>
              <a:rPr lang="fr-FR" sz="15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fr-FR" sz="15600" dirty="0" smtClean="0">
                <a:solidFill>
                  <a:srgbClr val="FF0000"/>
                </a:solidFill>
              </a:rPr>
              <a:t>1</a:t>
            </a:r>
            <a:r>
              <a:rPr lang="fr-FR" sz="15600" dirty="0" smtClean="0">
                <a:solidFill>
                  <a:srgbClr val="0070C0"/>
                </a:solidFill>
              </a:rPr>
              <a:t>0</a:t>
            </a:r>
            <a:r>
              <a:rPr lang="fr-FR" sz="15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fr-FR" sz="15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084168" y="0"/>
            <a:ext cx="25922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600" dirty="0" smtClean="0">
                <a:solidFill>
                  <a:srgbClr val="FF0000"/>
                </a:solidFill>
              </a:rPr>
              <a:t>4</a:t>
            </a:r>
            <a:r>
              <a:rPr lang="fr-FR" sz="15600" dirty="0" smtClean="0">
                <a:solidFill>
                  <a:srgbClr val="0070C0"/>
                </a:solidFill>
              </a:rPr>
              <a:t>6</a:t>
            </a:r>
            <a:endParaRPr lang="fr-FR" sz="15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084168" y="2132856"/>
            <a:ext cx="25922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600" dirty="0" smtClean="0">
                <a:solidFill>
                  <a:srgbClr val="FF0000"/>
                </a:solidFill>
              </a:rPr>
              <a:t>5</a:t>
            </a:r>
            <a:r>
              <a:rPr lang="fr-FR" sz="15600" dirty="0" smtClean="0">
                <a:solidFill>
                  <a:srgbClr val="0070C0"/>
                </a:solidFill>
              </a:rPr>
              <a:t>8</a:t>
            </a:r>
            <a:endParaRPr lang="fr-FR" sz="15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228184" y="4365010"/>
            <a:ext cx="25922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600" dirty="0" smtClean="0">
                <a:solidFill>
                  <a:srgbClr val="FF0000"/>
                </a:solidFill>
              </a:rPr>
              <a:t>2</a:t>
            </a:r>
            <a:r>
              <a:rPr lang="fr-FR" sz="15600" dirty="0" smtClean="0">
                <a:solidFill>
                  <a:srgbClr val="0070C0"/>
                </a:solidFill>
              </a:rPr>
              <a:t>7</a:t>
            </a:r>
            <a:endParaRPr lang="fr-FR" sz="15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111</Words>
  <Application>Microsoft Office PowerPoint</Application>
  <PresentationFormat>Affichage à l'écran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</dc:creator>
  <cp:lastModifiedBy>hp</cp:lastModifiedBy>
  <cp:revision>16</cp:revision>
  <dcterms:created xsi:type="dcterms:W3CDTF">2015-02-05T21:41:35Z</dcterms:created>
  <dcterms:modified xsi:type="dcterms:W3CDTF">2016-03-13T17:49:54Z</dcterms:modified>
</cp:coreProperties>
</file>