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3" r:id="rId3"/>
    <p:sldId id="294" r:id="rId4"/>
    <p:sldId id="284" r:id="rId5"/>
    <p:sldId id="295" r:id="rId6"/>
    <p:sldId id="296" r:id="rId7"/>
    <p:sldId id="297" r:id="rId8"/>
    <p:sldId id="286" r:id="rId9"/>
    <p:sldId id="298" r:id="rId10"/>
    <p:sldId id="287" r:id="rId11"/>
    <p:sldId id="299" r:id="rId12"/>
    <p:sldId id="301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Je m’entraine à compter des nombres de dizaines entières.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3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7584" y="548680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10+10+10=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5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4766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10+10+10+10+10=</a:t>
            </a:r>
            <a:endParaRPr lang="fr-FR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4788024" y="3703290"/>
            <a:ext cx="43559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10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84783"/>
            <a:ext cx="504056" cy="483893"/>
          </a:xfrm>
          <a:prstGeom prst="rect">
            <a:avLst/>
          </a:prstGeom>
        </p:spPr>
      </p:pic>
      <p:pic>
        <p:nvPicPr>
          <p:cNvPr id="7" name="Image 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3"/>
            <a:ext cx="504056" cy="483893"/>
          </a:xfrm>
          <a:prstGeom prst="rect">
            <a:avLst/>
          </a:prstGeom>
        </p:spPr>
      </p:pic>
      <p:pic>
        <p:nvPicPr>
          <p:cNvPr id="8" name="Image 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3"/>
            <a:ext cx="504056" cy="483893"/>
          </a:xfrm>
          <a:prstGeom prst="rect">
            <a:avLst/>
          </a:prstGeom>
        </p:spPr>
      </p:pic>
      <p:pic>
        <p:nvPicPr>
          <p:cNvPr id="10" name="Image 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84783"/>
            <a:ext cx="504056" cy="483893"/>
          </a:xfrm>
          <a:prstGeom prst="rect">
            <a:avLst/>
          </a:prstGeom>
        </p:spPr>
      </p:pic>
      <p:pic>
        <p:nvPicPr>
          <p:cNvPr id="11" name="Image 1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5"/>
            <a:ext cx="504056" cy="483893"/>
          </a:xfrm>
          <a:prstGeom prst="rect">
            <a:avLst/>
          </a:prstGeom>
        </p:spPr>
      </p:pic>
      <p:pic>
        <p:nvPicPr>
          <p:cNvPr id="12" name="Image 1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052735"/>
            <a:ext cx="504056" cy="483893"/>
          </a:xfrm>
          <a:prstGeom prst="rect">
            <a:avLst/>
          </a:prstGeom>
        </p:spPr>
      </p:pic>
      <p:pic>
        <p:nvPicPr>
          <p:cNvPr id="13" name="Image 1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20687"/>
            <a:ext cx="504056" cy="483893"/>
          </a:xfrm>
          <a:prstGeom prst="rect">
            <a:avLst/>
          </a:prstGeom>
        </p:spPr>
      </p:pic>
      <p:pic>
        <p:nvPicPr>
          <p:cNvPr id="14" name="Image 1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5"/>
            <a:ext cx="504056" cy="483893"/>
          </a:xfrm>
          <a:prstGeom prst="rect">
            <a:avLst/>
          </a:prstGeom>
        </p:spPr>
      </p:pic>
      <p:pic>
        <p:nvPicPr>
          <p:cNvPr id="15" name="Image 1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8639"/>
            <a:ext cx="504056" cy="483893"/>
          </a:xfrm>
          <a:prstGeom prst="rect">
            <a:avLst/>
          </a:prstGeom>
        </p:spPr>
      </p:pic>
      <p:pic>
        <p:nvPicPr>
          <p:cNvPr id="16" name="Image 1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7"/>
            <a:ext cx="504056" cy="483893"/>
          </a:xfrm>
          <a:prstGeom prst="rect">
            <a:avLst/>
          </a:prstGeom>
        </p:spPr>
      </p:pic>
      <p:pic>
        <p:nvPicPr>
          <p:cNvPr id="17" name="Image 1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484784"/>
            <a:ext cx="504056" cy="483893"/>
          </a:xfrm>
          <a:prstGeom prst="rect">
            <a:avLst/>
          </a:prstGeom>
        </p:spPr>
      </p:pic>
      <p:pic>
        <p:nvPicPr>
          <p:cNvPr id="18" name="Image 1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484784"/>
            <a:ext cx="504056" cy="483893"/>
          </a:xfrm>
          <a:prstGeom prst="rect">
            <a:avLst/>
          </a:prstGeom>
        </p:spPr>
      </p:pic>
      <p:pic>
        <p:nvPicPr>
          <p:cNvPr id="19" name="Image 1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84784"/>
            <a:ext cx="504056" cy="483893"/>
          </a:xfrm>
          <a:prstGeom prst="rect">
            <a:avLst/>
          </a:prstGeom>
        </p:spPr>
      </p:pic>
      <p:pic>
        <p:nvPicPr>
          <p:cNvPr id="20" name="Image 1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484784"/>
            <a:ext cx="504056" cy="483893"/>
          </a:xfrm>
          <a:prstGeom prst="rect">
            <a:avLst/>
          </a:prstGeom>
        </p:spPr>
      </p:pic>
      <p:pic>
        <p:nvPicPr>
          <p:cNvPr id="21" name="Image 2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052736"/>
            <a:ext cx="504056" cy="483893"/>
          </a:xfrm>
          <a:prstGeom prst="rect">
            <a:avLst/>
          </a:prstGeom>
        </p:spPr>
      </p:pic>
      <p:pic>
        <p:nvPicPr>
          <p:cNvPr id="22" name="Image 2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052736"/>
            <a:ext cx="504056" cy="483893"/>
          </a:xfrm>
          <a:prstGeom prst="rect">
            <a:avLst/>
          </a:prstGeom>
        </p:spPr>
      </p:pic>
      <p:pic>
        <p:nvPicPr>
          <p:cNvPr id="24" name="Image 2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620688"/>
            <a:ext cx="504056" cy="483893"/>
          </a:xfrm>
          <a:prstGeom prst="rect">
            <a:avLst/>
          </a:prstGeom>
        </p:spPr>
      </p:pic>
      <p:pic>
        <p:nvPicPr>
          <p:cNvPr id="25" name="Image 2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052736"/>
            <a:ext cx="504056" cy="483893"/>
          </a:xfrm>
          <a:prstGeom prst="rect">
            <a:avLst/>
          </a:prstGeom>
        </p:spPr>
      </p:pic>
      <p:pic>
        <p:nvPicPr>
          <p:cNvPr id="26" name="Image 2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88640"/>
            <a:ext cx="504056" cy="483893"/>
          </a:xfrm>
          <a:prstGeom prst="rect">
            <a:avLst/>
          </a:prstGeom>
        </p:spPr>
      </p:pic>
      <p:pic>
        <p:nvPicPr>
          <p:cNvPr id="27" name="Image 2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20688"/>
            <a:ext cx="504056" cy="483893"/>
          </a:xfrm>
          <a:prstGeom prst="rect">
            <a:avLst/>
          </a:prstGeom>
        </p:spPr>
      </p:pic>
      <p:pic>
        <p:nvPicPr>
          <p:cNvPr id="28" name="Image 2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484784"/>
            <a:ext cx="504056" cy="483893"/>
          </a:xfrm>
          <a:prstGeom prst="rect">
            <a:avLst/>
          </a:prstGeom>
        </p:spPr>
      </p:pic>
      <p:pic>
        <p:nvPicPr>
          <p:cNvPr id="29" name="Image 2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504056" cy="483893"/>
          </a:xfrm>
          <a:prstGeom prst="rect">
            <a:avLst/>
          </a:prstGeom>
        </p:spPr>
      </p:pic>
      <p:pic>
        <p:nvPicPr>
          <p:cNvPr id="30" name="Image 2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484784"/>
            <a:ext cx="504056" cy="483893"/>
          </a:xfrm>
          <a:prstGeom prst="rect">
            <a:avLst/>
          </a:prstGeom>
        </p:spPr>
      </p:pic>
      <p:pic>
        <p:nvPicPr>
          <p:cNvPr id="31" name="Image 3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484784"/>
            <a:ext cx="504056" cy="483893"/>
          </a:xfrm>
          <a:prstGeom prst="rect">
            <a:avLst/>
          </a:prstGeom>
        </p:spPr>
      </p:pic>
      <p:pic>
        <p:nvPicPr>
          <p:cNvPr id="32" name="Image 3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052736"/>
            <a:ext cx="504056" cy="483893"/>
          </a:xfrm>
          <a:prstGeom prst="rect">
            <a:avLst/>
          </a:prstGeom>
        </p:spPr>
      </p:pic>
      <p:pic>
        <p:nvPicPr>
          <p:cNvPr id="33" name="Image 3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504056" cy="483893"/>
          </a:xfrm>
          <a:prstGeom prst="rect">
            <a:avLst/>
          </a:prstGeom>
        </p:spPr>
      </p:pic>
      <p:pic>
        <p:nvPicPr>
          <p:cNvPr id="34" name="Image 3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620688"/>
            <a:ext cx="504056" cy="483893"/>
          </a:xfrm>
          <a:prstGeom prst="rect">
            <a:avLst/>
          </a:prstGeom>
        </p:spPr>
      </p:pic>
      <p:pic>
        <p:nvPicPr>
          <p:cNvPr id="35" name="Image 3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052736"/>
            <a:ext cx="504056" cy="483893"/>
          </a:xfrm>
          <a:prstGeom prst="rect">
            <a:avLst/>
          </a:prstGeom>
        </p:spPr>
      </p:pic>
      <p:pic>
        <p:nvPicPr>
          <p:cNvPr id="36" name="Image 3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88640"/>
            <a:ext cx="504056" cy="483893"/>
          </a:xfrm>
          <a:prstGeom prst="rect">
            <a:avLst/>
          </a:prstGeom>
        </p:spPr>
      </p:pic>
      <p:pic>
        <p:nvPicPr>
          <p:cNvPr id="37" name="Image 3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620688"/>
            <a:ext cx="504056" cy="483893"/>
          </a:xfrm>
          <a:prstGeom prst="rect">
            <a:avLst/>
          </a:prstGeom>
        </p:spPr>
      </p:pic>
      <p:pic>
        <p:nvPicPr>
          <p:cNvPr id="38" name="Image 3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484784"/>
            <a:ext cx="504056" cy="483893"/>
          </a:xfrm>
          <a:prstGeom prst="rect">
            <a:avLst/>
          </a:prstGeom>
        </p:spPr>
      </p:pic>
      <p:pic>
        <p:nvPicPr>
          <p:cNvPr id="39" name="Image 3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484784"/>
            <a:ext cx="504056" cy="483893"/>
          </a:xfrm>
          <a:prstGeom prst="rect">
            <a:avLst/>
          </a:prstGeom>
        </p:spPr>
      </p:pic>
      <p:pic>
        <p:nvPicPr>
          <p:cNvPr id="40" name="Image 3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484784"/>
            <a:ext cx="504056" cy="483893"/>
          </a:xfrm>
          <a:prstGeom prst="rect">
            <a:avLst/>
          </a:prstGeom>
        </p:spPr>
      </p:pic>
      <p:pic>
        <p:nvPicPr>
          <p:cNvPr id="41" name="Image 4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1484784"/>
            <a:ext cx="504056" cy="483893"/>
          </a:xfrm>
          <a:prstGeom prst="rect">
            <a:avLst/>
          </a:prstGeom>
        </p:spPr>
      </p:pic>
      <p:pic>
        <p:nvPicPr>
          <p:cNvPr id="42" name="Image 4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052736"/>
            <a:ext cx="504056" cy="483893"/>
          </a:xfrm>
          <a:prstGeom prst="rect">
            <a:avLst/>
          </a:prstGeom>
        </p:spPr>
      </p:pic>
      <p:pic>
        <p:nvPicPr>
          <p:cNvPr id="43" name="Image 4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052736"/>
            <a:ext cx="504056" cy="483893"/>
          </a:xfrm>
          <a:prstGeom prst="rect">
            <a:avLst/>
          </a:prstGeom>
        </p:spPr>
      </p:pic>
      <p:pic>
        <p:nvPicPr>
          <p:cNvPr id="44" name="Image 4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620688"/>
            <a:ext cx="504056" cy="483893"/>
          </a:xfrm>
          <a:prstGeom prst="rect">
            <a:avLst/>
          </a:prstGeom>
        </p:spPr>
      </p:pic>
      <p:pic>
        <p:nvPicPr>
          <p:cNvPr id="45" name="Image 4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052736"/>
            <a:ext cx="504056" cy="483893"/>
          </a:xfrm>
          <a:prstGeom prst="rect">
            <a:avLst/>
          </a:prstGeom>
        </p:spPr>
      </p:pic>
      <p:pic>
        <p:nvPicPr>
          <p:cNvPr id="46" name="Image 4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504056" cy="483893"/>
          </a:xfrm>
          <a:prstGeom prst="rect">
            <a:avLst/>
          </a:prstGeom>
        </p:spPr>
      </p:pic>
      <p:pic>
        <p:nvPicPr>
          <p:cNvPr id="47" name="Image 4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620688"/>
            <a:ext cx="504056" cy="483893"/>
          </a:xfrm>
          <a:prstGeom prst="rect">
            <a:avLst/>
          </a:prstGeom>
        </p:spPr>
      </p:pic>
      <p:pic>
        <p:nvPicPr>
          <p:cNvPr id="48" name="Image 4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573015"/>
            <a:ext cx="504056" cy="483893"/>
          </a:xfrm>
          <a:prstGeom prst="rect">
            <a:avLst/>
          </a:prstGeom>
        </p:spPr>
      </p:pic>
      <p:pic>
        <p:nvPicPr>
          <p:cNvPr id="49" name="Image 4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73015"/>
            <a:ext cx="504056" cy="483893"/>
          </a:xfrm>
          <a:prstGeom prst="rect">
            <a:avLst/>
          </a:prstGeom>
        </p:spPr>
      </p:pic>
      <p:pic>
        <p:nvPicPr>
          <p:cNvPr id="50" name="Image 4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573015"/>
            <a:ext cx="504056" cy="483893"/>
          </a:xfrm>
          <a:prstGeom prst="rect">
            <a:avLst/>
          </a:prstGeom>
        </p:spPr>
      </p:pic>
      <p:pic>
        <p:nvPicPr>
          <p:cNvPr id="51" name="Image 5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573015"/>
            <a:ext cx="504056" cy="483893"/>
          </a:xfrm>
          <a:prstGeom prst="rect">
            <a:avLst/>
          </a:prstGeom>
        </p:spPr>
      </p:pic>
      <p:pic>
        <p:nvPicPr>
          <p:cNvPr id="52" name="Image 5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140967"/>
            <a:ext cx="504056" cy="483893"/>
          </a:xfrm>
          <a:prstGeom prst="rect">
            <a:avLst/>
          </a:prstGeom>
        </p:spPr>
      </p:pic>
      <p:pic>
        <p:nvPicPr>
          <p:cNvPr id="53" name="Image 5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140967"/>
            <a:ext cx="504056" cy="483893"/>
          </a:xfrm>
          <a:prstGeom prst="rect">
            <a:avLst/>
          </a:prstGeom>
        </p:spPr>
      </p:pic>
      <p:pic>
        <p:nvPicPr>
          <p:cNvPr id="54" name="Image 5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708919"/>
            <a:ext cx="504056" cy="483893"/>
          </a:xfrm>
          <a:prstGeom prst="rect">
            <a:avLst/>
          </a:prstGeom>
        </p:spPr>
      </p:pic>
      <p:pic>
        <p:nvPicPr>
          <p:cNvPr id="55" name="Image 5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7"/>
            <a:ext cx="504056" cy="483893"/>
          </a:xfrm>
          <a:prstGeom prst="rect">
            <a:avLst/>
          </a:prstGeom>
        </p:spPr>
      </p:pic>
      <p:pic>
        <p:nvPicPr>
          <p:cNvPr id="56" name="Image 5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1"/>
            <a:ext cx="504056" cy="483893"/>
          </a:xfrm>
          <a:prstGeom prst="rect">
            <a:avLst/>
          </a:prstGeom>
        </p:spPr>
      </p:pic>
      <p:pic>
        <p:nvPicPr>
          <p:cNvPr id="57" name="Image 5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08919"/>
            <a:ext cx="504056" cy="483893"/>
          </a:xfrm>
          <a:prstGeom prst="rect">
            <a:avLst/>
          </a:prstGeom>
        </p:spPr>
      </p:pic>
      <p:pic>
        <p:nvPicPr>
          <p:cNvPr id="58" name="Image 5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573016"/>
            <a:ext cx="504056" cy="483893"/>
          </a:xfrm>
          <a:prstGeom prst="rect">
            <a:avLst/>
          </a:prstGeom>
        </p:spPr>
      </p:pic>
      <p:pic>
        <p:nvPicPr>
          <p:cNvPr id="59" name="Image 5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573016"/>
            <a:ext cx="504056" cy="483893"/>
          </a:xfrm>
          <a:prstGeom prst="rect">
            <a:avLst/>
          </a:prstGeom>
        </p:spPr>
      </p:pic>
      <p:pic>
        <p:nvPicPr>
          <p:cNvPr id="60" name="Image 5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73016"/>
            <a:ext cx="504056" cy="483893"/>
          </a:xfrm>
          <a:prstGeom prst="rect">
            <a:avLst/>
          </a:prstGeom>
        </p:spPr>
      </p:pic>
      <p:pic>
        <p:nvPicPr>
          <p:cNvPr id="61" name="Image 6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573016"/>
            <a:ext cx="504056" cy="483893"/>
          </a:xfrm>
          <a:prstGeom prst="rect">
            <a:avLst/>
          </a:prstGeom>
        </p:spPr>
      </p:pic>
      <p:pic>
        <p:nvPicPr>
          <p:cNvPr id="62" name="Image 6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140968"/>
            <a:ext cx="504056" cy="483893"/>
          </a:xfrm>
          <a:prstGeom prst="rect">
            <a:avLst/>
          </a:prstGeom>
        </p:spPr>
      </p:pic>
      <p:pic>
        <p:nvPicPr>
          <p:cNvPr id="63" name="Image 6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140968"/>
            <a:ext cx="504056" cy="483893"/>
          </a:xfrm>
          <a:prstGeom prst="rect">
            <a:avLst/>
          </a:prstGeom>
        </p:spPr>
      </p:pic>
      <p:pic>
        <p:nvPicPr>
          <p:cNvPr id="64" name="Image 6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708920"/>
            <a:ext cx="504056" cy="483893"/>
          </a:xfrm>
          <a:prstGeom prst="rect">
            <a:avLst/>
          </a:prstGeom>
        </p:spPr>
      </p:pic>
      <p:pic>
        <p:nvPicPr>
          <p:cNvPr id="65" name="Image 6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140968"/>
            <a:ext cx="504056" cy="483893"/>
          </a:xfrm>
          <a:prstGeom prst="rect">
            <a:avLst/>
          </a:prstGeom>
        </p:spPr>
      </p:pic>
      <p:pic>
        <p:nvPicPr>
          <p:cNvPr id="66" name="Image 6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76872"/>
            <a:ext cx="504056" cy="483893"/>
          </a:xfrm>
          <a:prstGeom prst="rect">
            <a:avLst/>
          </a:prstGeom>
        </p:spPr>
      </p:pic>
      <p:pic>
        <p:nvPicPr>
          <p:cNvPr id="67" name="Image 6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08920"/>
            <a:ext cx="504056" cy="483893"/>
          </a:xfrm>
          <a:prstGeom prst="rect">
            <a:avLst/>
          </a:prstGeom>
        </p:spPr>
      </p:pic>
      <p:pic>
        <p:nvPicPr>
          <p:cNvPr id="68" name="Image 6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573016"/>
            <a:ext cx="504056" cy="483893"/>
          </a:xfrm>
          <a:prstGeom prst="rect">
            <a:avLst/>
          </a:prstGeom>
        </p:spPr>
      </p:pic>
      <p:pic>
        <p:nvPicPr>
          <p:cNvPr id="69" name="Image 6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73016"/>
            <a:ext cx="504056" cy="483893"/>
          </a:xfrm>
          <a:prstGeom prst="rect">
            <a:avLst/>
          </a:prstGeom>
        </p:spPr>
      </p:pic>
      <p:pic>
        <p:nvPicPr>
          <p:cNvPr id="70" name="Image 6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573016"/>
            <a:ext cx="504056" cy="483893"/>
          </a:xfrm>
          <a:prstGeom prst="rect">
            <a:avLst/>
          </a:prstGeom>
        </p:spPr>
      </p:pic>
      <p:pic>
        <p:nvPicPr>
          <p:cNvPr id="71" name="Image 7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73016"/>
            <a:ext cx="504056" cy="483893"/>
          </a:xfrm>
          <a:prstGeom prst="rect">
            <a:avLst/>
          </a:prstGeom>
        </p:spPr>
      </p:pic>
      <p:pic>
        <p:nvPicPr>
          <p:cNvPr id="72" name="Image 7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140968"/>
            <a:ext cx="504056" cy="483893"/>
          </a:xfrm>
          <a:prstGeom prst="rect">
            <a:avLst/>
          </a:prstGeom>
        </p:spPr>
      </p:pic>
      <p:pic>
        <p:nvPicPr>
          <p:cNvPr id="73" name="Image 7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140968"/>
            <a:ext cx="504056" cy="483893"/>
          </a:xfrm>
          <a:prstGeom prst="rect">
            <a:avLst/>
          </a:prstGeom>
        </p:spPr>
      </p:pic>
      <p:pic>
        <p:nvPicPr>
          <p:cNvPr id="74" name="Image 7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708920"/>
            <a:ext cx="504056" cy="483893"/>
          </a:xfrm>
          <a:prstGeom prst="rect">
            <a:avLst/>
          </a:prstGeom>
        </p:spPr>
      </p:pic>
      <p:pic>
        <p:nvPicPr>
          <p:cNvPr id="75" name="Image 7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140968"/>
            <a:ext cx="504056" cy="483893"/>
          </a:xfrm>
          <a:prstGeom prst="rect">
            <a:avLst/>
          </a:prstGeom>
        </p:spPr>
      </p:pic>
      <p:pic>
        <p:nvPicPr>
          <p:cNvPr id="76" name="Image 7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276872"/>
            <a:ext cx="504056" cy="483893"/>
          </a:xfrm>
          <a:prstGeom prst="rect">
            <a:avLst/>
          </a:prstGeom>
        </p:spPr>
      </p:pic>
      <p:pic>
        <p:nvPicPr>
          <p:cNvPr id="77" name="Image 7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708920"/>
            <a:ext cx="504056" cy="483893"/>
          </a:xfrm>
          <a:prstGeom prst="rect">
            <a:avLst/>
          </a:prstGeom>
        </p:spPr>
      </p:pic>
      <p:pic>
        <p:nvPicPr>
          <p:cNvPr id="78" name="Image 7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573016"/>
            <a:ext cx="504056" cy="483893"/>
          </a:xfrm>
          <a:prstGeom prst="rect">
            <a:avLst/>
          </a:prstGeom>
        </p:spPr>
      </p:pic>
      <p:pic>
        <p:nvPicPr>
          <p:cNvPr id="79" name="Image 7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3573016"/>
            <a:ext cx="504056" cy="483893"/>
          </a:xfrm>
          <a:prstGeom prst="rect">
            <a:avLst/>
          </a:prstGeom>
        </p:spPr>
      </p:pic>
      <p:pic>
        <p:nvPicPr>
          <p:cNvPr id="80" name="Image 7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573016"/>
            <a:ext cx="504056" cy="483893"/>
          </a:xfrm>
          <a:prstGeom prst="rect">
            <a:avLst/>
          </a:prstGeom>
        </p:spPr>
      </p:pic>
      <p:pic>
        <p:nvPicPr>
          <p:cNvPr id="81" name="Image 8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3573016"/>
            <a:ext cx="504056" cy="483893"/>
          </a:xfrm>
          <a:prstGeom prst="rect">
            <a:avLst/>
          </a:prstGeom>
        </p:spPr>
      </p:pic>
      <p:pic>
        <p:nvPicPr>
          <p:cNvPr id="82" name="Image 8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3140968"/>
            <a:ext cx="504056" cy="483893"/>
          </a:xfrm>
          <a:prstGeom prst="rect">
            <a:avLst/>
          </a:prstGeom>
        </p:spPr>
      </p:pic>
      <p:pic>
        <p:nvPicPr>
          <p:cNvPr id="83" name="Image 8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3140968"/>
            <a:ext cx="504056" cy="483893"/>
          </a:xfrm>
          <a:prstGeom prst="rect">
            <a:avLst/>
          </a:prstGeom>
        </p:spPr>
      </p:pic>
      <p:pic>
        <p:nvPicPr>
          <p:cNvPr id="84" name="Image 8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708920"/>
            <a:ext cx="504056" cy="483893"/>
          </a:xfrm>
          <a:prstGeom prst="rect">
            <a:avLst/>
          </a:prstGeom>
        </p:spPr>
      </p:pic>
      <p:pic>
        <p:nvPicPr>
          <p:cNvPr id="85" name="Image 8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140968"/>
            <a:ext cx="504056" cy="483893"/>
          </a:xfrm>
          <a:prstGeom prst="rect">
            <a:avLst/>
          </a:prstGeom>
        </p:spPr>
      </p:pic>
      <p:pic>
        <p:nvPicPr>
          <p:cNvPr id="86" name="Image 8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276872"/>
            <a:ext cx="504056" cy="483893"/>
          </a:xfrm>
          <a:prstGeom prst="rect">
            <a:avLst/>
          </a:prstGeom>
        </p:spPr>
      </p:pic>
      <p:pic>
        <p:nvPicPr>
          <p:cNvPr id="87" name="Image 8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2708920"/>
            <a:ext cx="504056" cy="483893"/>
          </a:xfrm>
          <a:prstGeom prst="rect">
            <a:avLst/>
          </a:prstGeom>
        </p:spPr>
      </p:pic>
      <p:pic>
        <p:nvPicPr>
          <p:cNvPr id="88" name="Image 8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877271"/>
            <a:ext cx="504056" cy="483893"/>
          </a:xfrm>
          <a:prstGeom prst="rect">
            <a:avLst/>
          </a:prstGeom>
        </p:spPr>
      </p:pic>
      <p:pic>
        <p:nvPicPr>
          <p:cNvPr id="89" name="Image 8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877271"/>
            <a:ext cx="504056" cy="483893"/>
          </a:xfrm>
          <a:prstGeom prst="rect">
            <a:avLst/>
          </a:prstGeom>
        </p:spPr>
      </p:pic>
      <p:pic>
        <p:nvPicPr>
          <p:cNvPr id="90" name="Image 8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877271"/>
            <a:ext cx="504056" cy="483893"/>
          </a:xfrm>
          <a:prstGeom prst="rect">
            <a:avLst/>
          </a:prstGeom>
        </p:spPr>
      </p:pic>
      <p:pic>
        <p:nvPicPr>
          <p:cNvPr id="91" name="Image 9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877271"/>
            <a:ext cx="504056" cy="483893"/>
          </a:xfrm>
          <a:prstGeom prst="rect">
            <a:avLst/>
          </a:prstGeom>
        </p:spPr>
      </p:pic>
      <p:pic>
        <p:nvPicPr>
          <p:cNvPr id="92" name="Image 9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5445223"/>
            <a:ext cx="504056" cy="483893"/>
          </a:xfrm>
          <a:prstGeom prst="rect">
            <a:avLst/>
          </a:prstGeom>
        </p:spPr>
      </p:pic>
      <p:pic>
        <p:nvPicPr>
          <p:cNvPr id="93" name="Image 9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45223"/>
            <a:ext cx="504056" cy="483893"/>
          </a:xfrm>
          <a:prstGeom prst="rect">
            <a:avLst/>
          </a:prstGeom>
        </p:spPr>
      </p:pic>
      <p:pic>
        <p:nvPicPr>
          <p:cNvPr id="94" name="Image 9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013175"/>
            <a:ext cx="504056" cy="483893"/>
          </a:xfrm>
          <a:prstGeom prst="rect">
            <a:avLst/>
          </a:prstGeom>
        </p:spPr>
      </p:pic>
      <p:pic>
        <p:nvPicPr>
          <p:cNvPr id="95" name="Image 9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45223"/>
            <a:ext cx="504056" cy="483893"/>
          </a:xfrm>
          <a:prstGeom prst="rect">
            <a:avLst/>
          </a:prstGeom>
        </p:spPr>
      </p:pic>
      <p:pic>
        <p:nvPicPr>
          <p:cNvPr id="96" name="Image 9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581127"/>
            <a:ext cx="504056" cy="483893"/>
          </a:xfrm>
          <a:prstGeom prst="rect">
            <a:avLst/>
          </a:prstGeom>
        </p:spPr>
      </p:pic>
      <p:pic>
        <p:nvPicPr>
          <p:cNvPr id="97" name="Image 9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013175"/>
            <a:ext cx="504056" cy="483893"/>
          </a:xfrm>
          <a:prstGeom prst="rect">
            <a:avLst/>
          </a:prstGeom>
        </p:spPr>
      </p:pic>
      <p:pic>
        <p:nvPicPr>
          <p:cNvPr id="98" name="Image 97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5877272"/>
            <a:ext cx="504056" cy="483893"/>
          </a:xfrm>
          <a:prstGeom prst="rect">
            <a:avLst/>
          </a:prstGeom>
        </p:spPr>
      </p:pic>
      <p:pic>
        <p:nvPicPr>
          <p:cNvPr id="99" name="Image 9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5877272"/>
            <a:ext cx="504056" cy="483893"/>
          </a:xfrm>
          <a:prstGeom prst="rect">
            <a:avLst/>
          </a:prstGeom>
        </p:spPr>
      </p:pic>
      <p:pic>
        <p:nvPicPr>
          <p:cNvPr id="100" name="Image 99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5877272"/>
            <a:ext cx="504056" cy="483893"/>
          </a:xfrm>
          <a:prstGeom prst="rect">
            <a:avLst/>
          </a:prstGeom>
        </p:spPr>
      </p:pic>
      <p:pic>
        <p:nvPicPr>
          <p:cNvPr id="101" name="Image 100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877272"/>
            <a:ext cx="504056" cy="483893"/>
          </a:xfrm>
          <a:prstGeom prst="rect">
            <a:avLst/>
          </a:prstGeom>
        </p:spPr>
      </p:pic>
      <p:pic>
        <p:nvPicPr>
          <p:cNvPr id="102" name="Image 101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5445224"/>
            <a:ext cx="504056" cy="483893"/>
          </a:xfrm>
          <a:prstGeom prst="rect">
            <a:avLst/>
          </a:prstGeom>
        </p:spPr>
      </p:pic>
      <p:pic>
        <p:nvPicPr>
          <p:cNvPr id="103" name="Image 102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445224"/>
            <a:ext cx="504056" cy="483893"/>
          </a:xfrm>
          <a:prstGeom prst="rect">
            <a:avLst/>
          </a:prstGeom>
        </p:spPr>
      </p:pic>
      <p:pic>
        <p:nvPicPr>
          <p:cNvPr id="104" name="Image 103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5013176"/>
            <a:ext cx="504056" cy="483893"/>
          </a:xfrm>
          <a:prstGeom prst="rect">
            <a:avLst/>
          </a:prstGeom>
        </p:spPr>
      </p:pic>
      <p:pic>
        <p:nvPicPr>
          <p:cNvPr id="105" name="Image 104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5445224"/>
            <a:ext cx="504056" cy="483893"/>
          </a:xfrm>
          <a:prstGeom prst="rect">
            <a:avLst/>
          </a:prstGeom>
        </p:spPr>
      </p:pic>
      <p:pic>
        <p:nvPicPr>
          <p:cNvPr id="106" name="Image 105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581128"/>
            <a:ext cx="504056" cy="483893"/>
          </a:xfrm>
          <a:prstGeom prst="rect">
            <a:avLst/>
          </a:prstGeom>
        </p:spPr>
      </p:pic>
      <p:pic>
        <p:nvPicPr>
          <p:cNvPr id="107" name="Image 106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5013176"/>
            <a:ext cx="504056" cy="483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2448267" cy="1333686"/>
          </a:xfrm>
          <a:prstGeom prst="rect">
            <a:avLst/>
          </a:prstGeom>
        </p:spPr>
      </p:pic>
      <p:pic>
        <p:nvPicPr>
          <p:cNvPr id="5" name="Image 4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564904"/>
            <a:ext cx="2448267" cy="1333686"/>
          </a:xfrm>
          <a:prstGeom prst="rect">
            <a:avLst/>
          </a:prstGeom>
        </p:spPr>
      </p:pic>
      <p:pic>
        <p:nvPicPr>
          <p:cNvPr id="6" name="Image 5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764704"/>
            <a:ext cx="2448267" cy="133368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3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2448267" cy="1333686"/>
          </a:xfrm>
          <a:prstGeom prst="rect">
            <a:avLst/>
          </a:prstGeom>
        </p:spPr>
      </p:pic>
      <p:pic>
        <p:nvPicPr>
          <p:cNvPr id="5" name="Image 4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492896"/>
            <a:ext cx="2448267" cy="1333686"/>
          </a:xfrm>
          <a:prstGeom prst="rect">
            <a:avLst/>
          </a:prstGeom>
        </p:spPr>
      </p:pic>
      <p:pic>
        <p:nvPicPr>
          <p:cNvPr id="6" name="Image 5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764704"/>
            <a:ext cx="2448267" cy="133368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5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2448267" cy="1333686"/>
          </a:xfrm>
          <a:prstGeom prst="rect">
            <a:avLst/>
          </a:prstGeom>
        </p:spPr>
      </p:pic>
      <p:pic>
        <p:nvPicPr>
          <p:cNvPr id="9" name="Image 8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789040"/>
            <a:ext cx="2448267" cy="1333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444208" y="1052736"/>
            <a:ext cx="1944216" cy="16561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4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332656"/>
            <a:ext cx="1944216" cy="16561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39552" y="548680"/>
            <a:ext cx="1944216" cy="16561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27784" y="2348880"/>
            <a:ext cx="1944216" cy="16561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build="allAtOnce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6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48680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1560" y="2204864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19872" y="2204864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300192" y="2204864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300192" y="548680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419872" y="548680"/>
            <a:ext cx="1368152" cy="12241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5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 8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2534004" cy="1562318"/>
          </a:xfrm>
          <a:prstGeom prst="rect">
            <a:avLst/>
          </a:prstGeom>
        </p:spPr>
      </p:pic>
      <p:pic>
        <p:nvPicPr>
          <p:cNvPr id="10" name="Image 9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2534004" cy="1562318"/>
          </a:xfrm>
          <a:prstGeom prst="rect">
            <a:avLst/>
          </a:prstGeom>
        </p:spPr>
      </p:pic>
      <p:pic>
        <p:nvPicPr>
          <p:cNvPr id="11" name="Image 10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2534004" cy="1562318"/>
          </a:xfrm>
          <a:prstGeom prst="rect">
            <a:avLst/>
          </a:prstGeom>
        </p:spPr>
      </p:pic>
      <p:pic>
        <p:nvPicPr>
          <p:cNvPr id="12" name="Image 11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780928"/>
            <a:ext cx="2534004" cy="1562318"/>
          </a:xfrm>
          <a:prstGeom prst="rect">
            <a:avLst/>
          </a:prstGeom>
        </p:spPr>
      </p:pic>
      <p:pic>
        <p:nvPicPr>
          <p:cNvPr id="13" name="Image 12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60648"/>
            <a:ext cx="2534004" cy="1562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414908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9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 8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34004" cy="1562318"/>
          </a:xfrm>
          <a:prstGeom prst="rect">
            <a:avLst/>
          </a:prstGeom>
        </p:spPr>
      </p:pic>
      <p:pic>
        <p:nvPicPr>
          <p:cNvPr id="10" name="Image 9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2534004" cy="1562318"/>
          </a:xfrm>
          <a:prstGeom prst="rect">
            <a:avLst/>
          </a:prstGeom>
        </p:spPr>
      </p:pic>
      <p:pic>
        <p:nvPicPr>
          <p:cNvPr id="11" name="Image 10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0"/>
            <a:ext cx="2534004" cy="1562318"/>
          </a:xfrm>
          <a:prstGeom prst="rect">
            <a:avLst/>
          </a:prstGeom>
        </p:spPr>
      </p:pic>
      <p:pic>
        <p:nvPicPr>
          <p:cNvPr id="12" name="Image 11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628800"/>
            <a:ext cx="2534004" cy="1562318"/>
          </a:xfrm>
          <a:prstGeom prst="rect">
            <a:avLst/>
          </a:prstGeom>
        </p:spPr>
      </p:pic>
      <p:pic>
        <p:nvPicPr>
          <p:cNvPr id="13" name="Image 12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9996" y="0"/>
            <a:ext cx="2534004" cy="1562318"/>
          </a:xfrm>
          <a:prstGeom prst="rect">
            <a:avLst/>
          </a:prstGeom>
        </p:spPr>
      </p:pic>
      <p:pic>
        <p:nvPicPr>
          <p:cNvPr id="8" name="Image 7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140968"/>
            <a:ext cx="2534004" cy="1562318"/>
          </a:xfrm>
          <a:prstGeom prst="rect">
            <a:avLst/>
          </a:prstGeom>
        </p:spPr>
      </p:pic>
      <p:pic>
        <p:nvPicPr>
          <p:cNvPr id="14" name="Image 13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6992"/>
            <a:ext cx="2534004" cy="1562318"/>
          </a:xfrm>
          <a:prstGeom prst="rect">
            <a:avLst/>
          </a:prstGeom>
        </p:spPr>
      </p:pic>
      <p:pic>
        <p:nvPicPr>
          <p:cNvPr id="15" name="Image 14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9996" y="1628800"/>
            <a:ext cx="2534004" cy="1562318"/>
          </a:xfrm>
          <a:prstGeom prst="rect">
            <a:avLst/>
          </a:prstGeom>
        </p:spPr>
      </p:pic>
      <p:pic>
        <p:nvPicPr>
          <p:cNvPr id="16" name="Image 15" descr="10 doig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9996" y="3212976"/>
            <a:ext cx="2534004" cy="1562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4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 8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 9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4982" y="2351823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 10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0648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059832" y="4077072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8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 8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 10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0648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 9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836712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Image 12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12976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 14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636912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mage 13" descr="10 eu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140968"/>
            <a:ext cx="2808312" cy="1513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</Words>
  <Application>Microsoft Office PowerPoint</Application>
  <PresentationFormat>Affichage à l'écran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dumet.philippe@orange.fr</cp:lastModifiedBy>
  <cp:revision>21</cp:revision>
  <dcterms:created xsi:type="dcterms:W3CDTF">2014-10-06T08:11:46Z</dcterms:created>
  <dcterms:modified xsi:type="dcterms:W3CDTF">2016-02-01T18:18:20Z</dcterms:modified>
</cp:coreProperties>
</file>