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Ajouter 1.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87624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940152" y="141277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9752" y="2420888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763688" y="177281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3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4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4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5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  <p:sp>
        <p:nvSpPr>
          <p:cNvPr id="17" name="Triangle isocèle 16"/>
          <p:cNvSpPr/>
          <p:nvPr/>
        </p:nvSpPr>
        <p:spPr>
          <a:xfrm>
            <a:off x="1115616" y="980728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1187624" y="2564904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2987824" y="2564904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2915816" y="980728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5580112" y="1700808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2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3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1187624" y="1700808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627784" y="1196752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652120" y="1772816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5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6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  <p:sp>
        <p:nvSpPr>
          <p:cNvPr id="11" name="Lune 10"/>
          <p:cNvSpPr/>
          <p:nvPr/>
        </p:nvSpPr>
        <p:spPr>
          <a:xfrm>
            <a:off x="1259632" y="76470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une 16"/>
          <p:cNvSpPr/>
          <p:nvPr/>
        </p:nvSpPr>
        <p:spPr>
          <a:xfrm>
            <a:off x="3347864" y="76470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une 17"/>
          <p:cNvSpPr/>
          <p:nvPr/>
        </p:nvSpPr>
        <p:spPr>
          <a:xfrm>
            <a:off x="1187624" y="292494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une 18"/>
          <p:cNvSpPr/>
          <p:nvPr/>
        </p:nvSpPr>
        <p:spPr>
          <a:xfrm>
            <a:off x="2195736" y="191683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une 19"/>
          <p:cNvSpPr/>
          <p:nvPr/>
        </p:nvSpPr>
        <p:spPr>
          <a:xfrm>
            <a:off x="3275856" y="299695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une 20"/>
          <p:cNvSpPr/>
          <p:nvPr/>
        </p:nvSpPr>
        <p:spPr>
          <a:xfrm>
            <a:off x="5724128" y="15567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6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7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  <p:sp>
        <p:nvSpPr>
          <p:cNvPr id="22" name="Cœur 21"/>
          <p:cNvSpPr/>
          <p:nvPr/>
        </p:nvSpPr>
        <p:spPr>
          <a:xfrm>
            <a:off x="2411760" y="263691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>
            <a:off x="899592" y="263691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>
            <a:off x="2411760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>
            <a:off x="899592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2411760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œur 26"/>
          <p:cNvSpPr/>
          <p:nvPr/>
        </p:nvSpPr>
        <p:spPr>
          <a:xfrm>
            <a:off x="899592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œur 27"/>
          <p:cNvSpPr/>
          <p:nvPr/>
        </p:nvSpPr>
        <p:spPr>
          <a:xfrm>
            <a:off x="4860032" y="134076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179512" y="6309320"/>
            <a:ext cx="871296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63688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8</a:t>
            </a:r>
            <a:endParaRPr lang="fr-FR" sz="13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37220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9</a:t>
            </a:r>
            <a:endParaRPr lang="fr-FR" sz="13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+</a:t>
            </a:r>
            <a:endParaRPr lang="fr-FR" sz="13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1960" y="4077072"/>
            <a:ext cx="1368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/>
              <a:t>1</a:t>
            </a:r>
            <a:endParaRPr lang="fr-FR" sz="13800" dirty="0"/>
          </a:p>
        </p:txBody>
      </p:sp>
      <p:sp>
        <p:nvSpPr>
          <p:cNvPr id="17" name="Ellipse 16"/>
          <p:cNvSpPr/>
          <p:nvPr/>
        </p:nvSpPr>
        <p:spPr>
          <a:xfrm>
            <a:off x="1043608" y="40466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619672" y="980728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043608" y="155679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971600" y="270892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195736" y="155679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195736" y="40466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619672" y="306896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267744" y="3501008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572000" y="148478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Affichage à l'écran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5</cp:revision>
  <dcterms:created xsi:type="dcterms:W3CDTF">2014-10-06T08:11:46Z</dcterms:created>
  <dcterms:modified xsi:type="dcterms:W3CDTF">2015-05-09T13:48:53Z</dcterms:modified>
</cp:coreProperties>
</file>