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4" r:id="rId4"/>
    <p:sldId id="265" r:id="rId5"/>
    <p:sldId id="266" r:id="rId6"/>
    <p:sldId id="267" r:id="rId7"/>
    <p:sldId id="268" r:id="rId8"/>
    <p:sldId id="27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08/09/2015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08/09/2015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08/09/2015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4015654" y="1537872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Organiser son comptage pour compter vite.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187624" y="112474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5940152" y="141277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339752" y="2420888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763688" y="177281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iangle isocèle 16"/>
          <p:cNvSpPr/>
          <p:nvPr/>
        </p:nvSpPr>
        <p:spPr>
          <a:xfrm>
            <a:off x="1763688" y="1628800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isocèle 17"/>
          <p:cNvSpPr/>
          <p:nvPr/>
        </p:nvSpPr>
        <p:spPr>
          <a:xfrm>
            <a:off x="4716016" y="4797152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isocèle 18"/>
          <p:cNvSpPr/>
          <p:nvPr/>
        </p:nvSpPr>
        <p:spPr>
          <a:xfrm>
            <a:off x="6516216" y="4797152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6444208" y="3212976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isocèle 20"/>
          <p:cNvSpPr/>
          <p:nvPr/>
        </p:nvSpPr>
        <p:spPr>
          <a:xfrm>
            <a:off x="5580112" y="4077072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isocèle 21"/>
          <p:cNvSpPr/>
          <p:nvPr/>
        </p:nvSpPr>
        <p:spPr>
          <a:xfrm>
            <a:off x="4644008" y="3212976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à coins arrondis 21"/>
          <p:cNvSpPr/>
          <p:nvPr/>
        </p:nvSpPr>
        <p:spPr>
          <a:xfrm>
            <a:off x="611560" y="306896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5652120" y="1772816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2627784" y="306896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7236296" y="5445224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5652120" y="3717032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5652120" y="270892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une 10"/>
          <p:cNvSpPr/>
          <p:nvPr/>
        </p:nvSpPr>
        <p:spPr>
          <a:xfrm>
            <a:off x="2411760" y="4869160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Lune 16"/>
          <p:cNvSpPr/>
          <p:nvPr/>
        </p:nvSpPr>
        <p:spPr>
          <a:xfrm>
            <a:off x="7380312" y="155679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Lune 17"/>
          <p:cNvSpPr/>
          <p:nvPr/>
        </p:nvSpPr>
        <p:spPr>
          <a:xfrm>
            <a:off x="1691680" y="4869160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une 18"/>
          <p:cNvSpPr/>
          <p:nvPr/>
        </p:nvSpPr>
        <p:spPr>
          <a:xfrm>
            <a:off x="7380312" y="299695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une 19"/>
          <p:cNvSpPr/>
          <p:nvPr/>
        </p:nvSpPr>
        <p:spPr>
          <a:xfrm>
            <a:off x="5724128" y="2924944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une 20"/>
          <p:cNvSpPr/>
          <p:nvPr/>
        </p:nvSpPr>
        <p:spPr>
          <a:xfrm>
            <a:off x="5724128" y="155679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œur 21"/>
          <p:cNvSpPr/>
          <p:nvPr/>
        </p:nvSpPr>
        <p:spPr>
          <a:xfrm>
            <a:off x="2411760" y="2636912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œur 22"/>
          <p:cNvSpPr/>
          <p:nvPr/>
        </p:nvSpPr>
        <p:spPr>
          <a:xfrm>
            <a:off x="899592" y="2636912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œur 23"/>
          <p:cNvSpPr/>
          <p:nvPr/>
        </p:nvSpPr>
        <p:spPr>
          <a:xfrm>
            <a:off x="2411760" y="1700808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Cœur 24"/>
          <p:cNvSpPr/>
          <p:nvPr/>
        </p:nvSpPr>
        <p:spPr>
          <a:xfrm>
            <a:off x="899592" y="1700808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œur 25"/>
          <p:cNvSpPr/>
          <p:nvPr/>
        </p:nvSpPr>
        <p:spPr>
          <a:xfrm>
            <a:off x="2411760" y="764704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œur 26"/>
          <p:cNvSpPr/>
          <p:nvPr/>
        </p:nvSpPr>
        <p:spPr>
          <a:xfrm>
            <a:off x="899592" y="764704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Cœur 27"/>
          <p:cNvSpPr/>
          <p:nvPr/>
        </p:nvSpPr>
        <p:spPr>
          <a:xfrm>
            <a:off x="5436096" y="3573016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Cœur 16"/>
          <p:cNvSpPr/>
          <p:nvPr/>
        </p:nvSpPr>
        <p:spPr>
          <a:xfrm>
            <a:off x="6660232" y="4581128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llipse 16"/>
          <p:cNvSpPr/>
          <p:nvPr/>
        </p:nvSpPr>
        <p:spPr>
          <a:xfrm>
            <a:off x="3491880" y="2492896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4067944" y="3068960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491880" y="3645024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899592" y="1196752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644008" y="3645024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4644008" y="2492896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347864" y="5229200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796136" y="1052736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7308304" y="3645024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3928" y="6309320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  <p:pic>
        <p:nvPicPr>
          <p:cNvPr id="23" name="Image 22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6237312"/>
            <a:ext cx="1227411" cy="429442"/>
          </a:xfrm>
          <a:prstGeom prst="rect">
            <a:avLst/>
          </a:prstGeom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03920" y="4733529"/>
            <a:ext cx="8424936" cy="107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C’est fini.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</Words>
  <Application>Microsoft Office PowerPoint</Application>
  <PresentationFormat>Affichage à l'écran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dumet.philippe@orange.fr</cp:lastModifiedBy>
  <cp:revision>7</cp:revision>
  <dcterms:created xsi:type="dcterms:W3CDTF">2014-10-06T08:11:46Z</dcterms:created>
  <dcterms:modified xsi:type="dcterms:W3CDTF">2015-09-08T16:32:47Z</dcterms:modified>
</cp:coreProperties>
</file>