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4" r:id="rId4"/>
    <p:sldId id="265" r:id="rId5"/>
    <p:sldId id="266" r:id="rId6"/>
    <p:sldId id="267" r:id="rId7"/>
    <p:sldId id="268" r:id="rId8"/>
    <p:sldId id="27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4015654" y="1537872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3528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Organiser son comptage pour compter </a:t>
            </a: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vite (2)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187624" y="112474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2411760" y="1124744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411760" y="234888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1763688" y="177281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187624" y="2348880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7020272" y="3933056"/>
            <a:ext cx="648072" cy="64807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riangle isocèle 16"/>
          <p:cNvSpPr/>
          <p:nvPr/>
        </p:nvSpPr>
        <p:spPr>
          <a:xfrm>
            <a:off x="4644008" y="1844824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Triangle isocèle 17"/>
          <p:cNvSpPr/>
          <p:nvPr/>
        </p:nvSpPr>
        <p:spPr>
          <a:xfrm>
            <a:off x="4716016" y="4797152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iangle isocèle 18"/>
          <p:cNvSpPr/>
          <p:nvPr/>
        </p:nvSpPr>
        <p:spPr>
          <a:xfrm>
            <a:off x="6516216" y="4797152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6444208" y="3212976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iangle isocèle 20"/>
          <p:cNvSpPr/>
          <p:nvPr/>
        </p:nvSpPr>
        <p:spPr>
          <a:xfrm>
            <a:off x="6372200" y="1772816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iangle isocèle 21"/>
          <p:cNvSpPr/>
          <p:nvPr/>
        </p:nvSpPr>
        <p:spPr>
          <a:xfrm>
            <a:off x="4644008" y="3212976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riangle isocèle 7"/>
          <p:cNvSpPr/>
          <p:nvPr/>
        </p:nvSpPr>
        <p:spPr>
          <a:xfrm>
            <a:off x="1043608" y="4437112"/>
            <a:ext cx="864096" cy="7200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à coins arrondis 21"/>
          <p:cNvSpPr/>
          <p:nvPr/>
        </p:nvSpPr>
        <p:spPr>
          <a:xfrm>
            <a:off x="611560" y="306896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6876256" y="270892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2627784" y="306896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à coins arrondis 16"/>
          <p:cNvSpPr/>
          <p:nvPr/>
        </p:nvSpPr>
        <p:spPr>
          <a:xfrm>
            <a:off x="6876256" y="3717032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5652120" y="3717032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à coins arrondis 18"/>
          <p:cNvSpPr/>
          <p:nvPr/>
        </p:nvSpPr>
        <p:spPr>
          <a:xfrm>
            <a:off x="5652120" y="2708920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6012160" y="692696"/>
            <a:ext cx="864096" cy="79208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une 10"/>
          <p:cNvSpPr/>
          <p:nvPr/>
        </p:nvSpPr>
        <p:spPr>
          <a:xfrm>
            <a:off x="6660232" y="1628800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Lune 16"/>
          <p:cNvSpPr/>
          <p:nvPr/>
        </p:nvSpPr>
        <p:spPr>
          <a:xfrm>
            <a:off x="7380312" y="155679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Lune 17"/>
          <p:cNvSpPr/>
          <p:nvPr/>
        </p:nvSpPr>
        <p:spPr>
          <a:xfrm>
            <a:off x="5868144" y="1628800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Lune 18"/>
          <p:cNvSpPr/>
          <p:nvPr/>
        </p:nvSpPr>
        <p:spPr>
          <a:xfrm>
            <a:off x="7380312" y="299695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Lune 19"/>
          <p:cNvSpPr/>
          <p:nvPr/>
        </p:nvSpPr>
        <p:spPr>
          <a:xfrm>
            <a:off x="6588224" y="299695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Lune 20"/>
          <p:cNvSpPr/>
          <p:nvPr/>
        </p:nvSpPr>
        <p:spPr>
          <a:xfrm>
            <a:off x="5796136" y="299695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Lune 7"/>
          <p:cNvSpPr/>
          <p:nvPr/>
        </p:nvSpPr>
        <p:spPr>
          <a:xfrm>
            <a:off x="6948264" y="515719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Lune 8"/>
          <p:cNvSpPr/>
          <p:nvPr/>
        </p:nvSpPr>
        <p:spPr>
          <a:xfrm>
            <a:off x="2123728" y="155679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Lune 9"/>
          <p:cNvSpPr/>
          <p:nvPr/>
        </p:nvSpPr>
        <p:spPr>
          <a:xfrm>
            <a:off x="4283968" y="47667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Lune 11"/>
          <p:cNvSpPr/>
          <p:nvPr/>
        </p:nvSpPr>
        <p:spPr>
          <a:xfrm>
            <a:off x="2195736" y="5157192"/>
            <a:ext cx="864096" cy="1152128"/>
          </a:xfrm>
          <a:prstGeom prst="mo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œur 21"/>
          <p:cNvSpPr/>
          <p:nvPr/>
        </p:nvSpPr>
        <p:spPr>
          <a:xfrm>
            <a:off x="1403648" y="5085184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Cœur 22"/>
          <p:cNvSpPr/>
          <p:nvPr/>
        </p:nvSpPr>
        <p:spPr>
          <a:xfrm>
            <a:off x="6660232" y="764704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Cœur 23"/>
          <p:cNvSpPr/>
          <p:nvPr/>
        </p:nvSpPr>
        <p:spPr>
          <a:xfrm>
            <a:off x="2411760" y="1700808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Cœur 24"/>
          <p:cNvSpPr/>
          <p:nvPr/>
        </p:nvSpPr>
        <p:spPr>
          <a:xfrm>
            <a:off x="899592" y="1700808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Cœur 25"/>
          <p:cNvSpPr/>
          <p:nvPr/>
        </p:nvSpPr>
        <p:spPr>
          <a:xfrm>
            <a:off x="2411760" y="764704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Cœur 26"/>
          <p:cNvSpPr/>
          <p:nvPr/>
        </p:nvSpPr>
        <p:spPr>
          <a:xfrm>
            <a:off x="899592" y="764704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Cœur 27"/>
          <p:cNvSpPr/>
          <p:nvPr/>
        </p:nvSpPr>
        <p:spPr>
          <a:xfrm>
            <a:off x="5292080" y="3068960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Cœur 16"/>
          <p:cNvSpPr/>
          <p:nvPr/>
        </p:nvSpPr>
        <p:spPr>
          <a:xfrm>
            <a:off x="6660232" y="4581128"/>
            <a:ext cx="1080120" cy="864096"/>
          </a:xfrm>
          <a:prstGeom prst="hear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llipse 16"/>
          <p:cNvSpPr/>
          <p:nvPr/>
        </p:nvSpPr>
        <p:spPr>
          <a:xfrm>
            <a:off x="3491880" y="2492896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4067944" y="3068960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3491880" y="3645024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899592" y="1196752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4644008" y="3645024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4644008" y="2492896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347864" y="5229200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5796136" y="1052736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7308304" y="3645024"/>
            <a:ext cx="648072" cy="64807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6309320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  <p:pic>
        <p:nvPicPr>
          <p:cNvPr id="23" name="Image 22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3920" y="4733529"/>
            <a:ext cx="8424936" cy="10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C’est fini.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</Words>
  <Application>Microsoft Office PowerPoint</Application>
  <PresentationFormat>Affichage à l'écran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dumet.philippe@orange.fr</cp:lastModifiedBy>
  <cp:revision>8</cp:revision>
  <dcterms:created xsi:type="dcterms:W3CDTF">2014-10-06T08:11:46Z</dcterms:created>
  <dcterms:modified xsi:type="dcterms:W3CDTF">2015-09-20T15:30:36Z</dcterms:modified>
</cp:coreProperties>
</file>