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70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292" autoAdjust="0"/>
    <p:restoredTop sz="94660"/>
  </p:normalViewPr>
  <p:slideViewPr>
    <p:cSldViewPr>
      <p:cViewPr varScale="1">
        <p:scale>
          <a:sx n="64" d="100"/>
          <a:sy n="64" d="100"/>
        </p:scale>
        <p:origin x="-172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60AE6-8026-400F-AA5B-CB816817BC51}" type="datetimeFigureOut">
              <a:rPr lang="fr-FR" smtClean="0"/>
              <a:pPr/>
              <a:t>20/09/2015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BAF20-4984-4C47-9556-9FF00E07035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4015654" y="1537872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323528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5400" dirty="0" smtClean="0">
                <a:solidFill>
                  <a:srgbClr val="800000"/>
                </a:solidFill>
                <a:latin typeface="Mistral" pitchFamily="66" charset="0"/>
              </a:rPr>
              <a:t>Reconnaitre rapidement les représentations des nombres en doigts</a:t>
            </a:r>
            <a:endParaRPr kumimoji="0" lang="fr-FR" altLang="fr-F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1259632" y="2276872"/>
            <a:ext cx="367240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400" dirty="0" smtClean="0">
                <a:latin typeface="Pictchou" pitchFamily="2" charset="0"/>
              </a:rPr>
              <a:t>U</a:t>
            </a:r>
            <a:endParaRPr lang="fr-FR" sz="34400" dirty="0">
              <a:latin typeface="Pictchou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67544" y="0"/>
            <a:ext cx="252028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600" dirty="0" smtClean="0"/>
              <a:t>10</a:t>
            </a:r>
            <a:endParaRPr lang="fr-FR" sz="16600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332656"/>
            <a:ext cx="48245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 smtClean="0"/>
              <a:t>dix</a:t>
            </a:r>
            <a:endParaRPr lang="fr-FR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1043608" y="2276872"/>
            <a:ext cx="367240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400" dirty="0" smtClean="0">
                <a:latin typeface="Pictchou" pitchFamily="2" charset="0"/>
              </a:rPr>
              <a:t>R</a:t>
            </a:r>
            <a:endParaRPr lang="fr-FR" sz="34400" dirty="0">
              <a:latin typeface="Pictchou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39552" y="0"/>
            <a:ext cx="208823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600" dirty="0" smtClean="0"/>
              <a:t>7</a:t>
            </a:r>
            <a:endParaRPr lang="fr-FR" sz="16600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332656"/>
            <a:ext cx="48245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smtClean="0"/>
              <a:t>sept</a:t>
            </a:r>
            <a:endParaRPr lang="fr-FR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45618"/>
            <a:ext cx="2268537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539552" y="1772816"/>
            <a:ext cx="2232248" cy="827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CALCUL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958078" y="3585575"/>
            <a:ext cx="381635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STRAT</a:t>
            </a:r>
            <a:r>
              <a:rPr kumimoji="0" lang="fr-FR" altLang="fr-FR" sz="4000" b="1" i="0" u="none" strike="noStrike" cap="none" normalizeH="0" baseline="0" noProof="1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É</a:t>
            </a:r>
            <a:r>
              <a:rPr kumimoji="0" lang="fr-FR" altLang="fr-FR" sz="4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GIQUE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anose="020B0604020202020204" pitchFamily="34" charset="0"/>
            </a:endParaRPr>
          </a:p>
        </p:txBody>
      </p:sp>
      <p:pic>
        <p:nvPicPr>
          <p:cNvPr id="1035" name="Picture 11" descr="pencil-37254_128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695307">
            <a:off x="7832078" y="-1630480"/>
            <a:ext cx="1425575" cy="177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7" name="AutoShape 12"/>
          <p:cNvSpPr>
            <a:spLocks noChangeArrowheads="1"/>
          </p:cNvSpPr>
          <p:nvPr/>
        </p:nvSpPr>
        <p:spPr bwMode="auto">
          <a:xfrm rot="1708024">
            <a:off x="6306502" y="558721"/>
            <a:ext cx="341313" cy="323850"/>
          </a:xfrm>
          <a:prstGeom prst="star5">
            <a:avLst/>
          </a:prstGeom>
          <a:solidFill>
            <a:srgbClr val="82C63E"/>
          </a:solidFill>
          <a:ln w="9525" algn="in">
            <a:solidFill>
              <a:srgbClr val="82C63E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 rot="1509198">
            <a:off x="6144577" y="990521"/>
            <a:ext cx="360363" cy="288925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4"/>
          <p:cNvSpPr>
            <a:spLocks noChangeArrowheads="1"/>
          </p:cNvSpPr>
          <p:nvPr/>
        </p:nvSpPr>
        <p:spPr bwMode="auto">
          <a:xfrm rot="-970026">
            <a:off x="4776152" y="990521"/>
            <a:ext cx="612775" cy="504825"/>
          </a:xfrm>
          <a:prstGeom prst="star5">
            <a:avLst/>
          </a:prstGeom>
          <a:solidFill>
            <a:srgbClr val="598929"/>
          </a:solidFill>
          <a:ln w="9525" algn="in">
            <a:solidFill>
              <a:srgbClr val="59892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5855652" y="13508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AutoShape 16"/>
          <p:cNvSpPr>
            <a:spLocks noChangeArrowheads="1"/>
          </p:cNvSpPr>
          <p:nvPr/>
        </p:nvSpPr>
        <p:spPr bwMode="auto">
          <a:xfrm rot="974059">
            <a:off x="5531802" y="703184"/>
            <a:ext cx="396875" cy="360362"/>
          </a:xfrm>
          <a:prstGeom prst="star5">
            <a:avLst/>
          </a:prstGeom>
          <a:solidFill>
            <a:srgbClr val="6EAA32"/>
          </a:solidFill>
          <a:ln w="9525" algn="in">
            <a:solidFill>
              <a:srgbClr val="6EAA3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2" name="AutoShape 17"/>
          <p:cNvSpPr>
            <a:spLocks noChangeArrowheads="1"/>
          </p:cNvSpPr>
          <p:nvPr/>
        </p:nvSpPr>
        <p:spPr bwMode="auto">
          <a:xfrm rot="1015866">
            <a:off x="6900227" y="666671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3" name="AutoShape 18"/>
          <p:cNvSpPr>
            <a:spLocks noChangeArrowheads="1"/>
          </p:cNvSpPr>
          <p:nvPr/>
        </p:nvSpPr>
        <p:spPr bwMode="auto">
          <a:xfrm rot="-1017990">
            <a:off x="6684327" y="955596"/>
            <a:ext cx="203200" cy="166688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4" name="AutoShape 19"/>
          <p:cNvSpPr>
            <a:spLocks noChangeArrowheads="1"/>
          </p:cNvSpPr>
          <p:nvPr/>
        </p:nvSpPr>
        <p:spPr bwMode="auto">
          <a:xfrm rot="798346">
            <a:off x="6612890" y="1279446"/>
            <a:ext cx="215900" cy="215900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5" name="AutoShape 20"/>
          <p:cNvSpPr>
            <a:spLocks noChangeArrowheads="1"/>
          </p:cNvSpPr>
          <p:nvPr/>
        </p:nvSpPr>
        <p:spPr bwMode="auto">
          <a:xfrm rot="1392486">
            <a:off x="7295515" y="847646"/>
            <a:ext cx="144462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6" name="AutoShape 21"/>
          <p:cNvSpPr>
            <a:spLocks noChangeArrowheads="1"/>
          </p:cNvSpPr>
          <p:nvPr/>
        </p:nvSpPr>
        <p:spPr bwMode="auto">
          <a:xfrm rot="965516">
            <a:off x="7439977" y="1098471"/>
            <a:ext cx="138113" cy="138113"/>
          </a:xfrm>
          <a:prstGeom prst="star5">
            <a:avLst/>
          </a:prstGeom>
          <a:solidFill>
            <a:srgbClr val="ADDA80"/>
          </a:solidFill>
          <a:ln w="9525" algn="in">
            <a:solidFill>
              <a:srgbClr val="ADDA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AutoShape 22"/>
          <p:cNvSpPr>
            <a:spLocks noChangeArrowheads="1"/>
          </p:cNvSpPr>
          <p:nvPr/>
        </p:nvSpPr>
        <p:spPr bwMode="auto">
          <a:xfrm rot="2536187">
            <a:off x="7008177" y="1171496"/>
            <a:ext cx="138113" cy="138113"/>
          </a:xfrm>
          <a:prstGeom prst="star5">
            <a:avLst/>
          </a:prstGeom>
          <a:solidFill>
            <a:srgbClr val="8ECC50"/>
          </a:solidFill>
          <a:ln w="9525" algn="in">
            <a:solidFill>
              <a:srgbClr val="8ECC5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 rot="2112116">
            <a:off x="7800340" y="955596"/>
            <a:ext cx="107950" cy="107950"/>
          </a:xfrm>
          <a:prstGeom prst="star5">
            <a:avLst/>
          </a:prstGeom>
          <a:solidFill>
            <a:srgbClr val="BCE197"/>
          </a:solidFill>
          <a:ln w="9525" algn="in">
            <a:solidFill>
              <a:srgbClr val="BCE197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9" name="AutoShape 24"/>
          <p:cNvSpPr>
            <a:spLocks noChangeArrowheads="1"/>
          </p:cNvSpPr>
          <p:nvPr/>
        </p:nvSpPr>
        <p:spPr bwMode="auto">
          <a:xfrm rot="1460716">
            <a:off x="8052752" y="1134984"/>
            <a:ext cx="107950" cy="107950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" name="AutoShape 25"/>
          <p:cNvSpPr>
            <a:spLocks noChangeArrowheads="1"/>
          </p:cNvSpPr>
          <p:nvPr/>
        </p:nvSpPr>
        <p:spPr bwMode="auto">
          <a:xfrm rot="-1342178">
            <a:off x="8413115" y="1171496"/>
            <a:ext cx="71437" cy="53975"/>
          </a:xfrm>
          <a:prstGeom prst="star5">
            <a:avLst/>
          </a:prstGeom>
          <a:solidFill>
            <a:srgbClr val="D1EAB8"/>
          </a:solidFill>
          <a:ln w="9525" algn="in">
            <a:solidFill>
              <a:srgbClr val="D1EAB8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251520" y="4581128"/>
            <a:ext cx="8424936" cy="146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23928" y="6309320"/>
            <a:ext cx="5022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/>
              <a:t>http://lewebpedagogique.com/strategiescalcul/</a:t>
            </a:r>
            <a:endParaRPr lang="fr-FR" dirty="0"/>
          </a:p>
        </p:txBody>
      </p:sp>
      <p:pic>
        <p:nvPicPr>
          <p:cNvPr id="23" name="Image 22" descr="licence by-nc-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6237312"/>
            <a:ext cx="1227411" cy="429442"/>
          </a:xfrm>
          <a:prstGeom prst="rect">
            <a:avLst/>
          </a:prstGeom>
        </p:spPr>
      </p:pic>
      <p:sp>
        <p:nvSpPr>
          <p:cNvPr id="24" name="Text Box 10"/>
          <p:cNvSpPr txBox="1">
            <a:spLocks noChangeArrowheads="1"/>
          </p:cNvSpPr>
          <p:nvPr/>
        </p:nvSpPr>
        <p:spPr bwMode="auto">
          <a:xfrm>
            <a:off x="403920" y="4733529"/>
            <a:ext cx="8424936" cy="1071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altLang="fr-FR" sz="6000" dirty="0" smtClean="0">
                <a:solidFill>
                  <a:srgbClr val="800000"/>
                </a:solidFill>
                <a:latin typeface="Mistral" pitchFamily="66" charset="0"/>
              </a:rPr>
              <a:t>C’est fini.</a:t>
            </a:r>
            <a:endParaRPr kumimoji="0" lang="fr-FR" alt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4390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915816" y="2276872"/>
            <a:ext cx="367240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400" dirty="0" smtClean="0">
                <a:latin typeface="Pictchou" pitchFamily="2" charset="0"/>
              </a:rPr>
              <a:t>M</a:t>
            </a:r>
            <a:endParaRPr lang="fr-FR" sz="34400" dirty="0">
              <a:latin typeface="Pictchou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27584" y="0"/>
            <a:ext cx="208823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600" dirty="0" smtClean="0"/>
              <a:t>3</a:t>
            </a:r>
            <a:endParaRPr lang="fr-FR" sz="16600" dirty="0"/>
          </a:p>
        </p:txBody>
      </p:sp>
      <p:sp>
        <p:nvSpPr>
          <p:cNvPr id="12" name="ZoneTexte 11"/>
          <p:cNvSpPr txBox="1"/>
          <p:nvPr/>
        </p:nvSpPr>
        <p:spPr>
          <a:xfrm>
            <a:off x="3923928" y="332656"/>
            <a:ext cx="48245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 smtClean="0"/>
              <a:t>trois</a:t>
            </a:r>
            <a:endParaRPr lang="fr-FR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1403648" y="2276872"/>
            <a:ext cx="367240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400" dirty="0" smtClean="0">
                <a:latin typeface="Pictchou" pitchFamily="2" charset="0"/>
              </a:rPr>
              <a:t>Q</a:t>
            </a:r>
            <a:endParaRPr lang="fr-FR" sz="34400" dirty="0">
              <a:latin typeface="Pictchou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67544" y="0"/>
            <a:ext cx="208823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600" dirty="0" smtClean="0"/>
              <a:t>6</a:t>
            </a:r>
            <a:endParaRPr lang="fr-FR" sz="16600" dirty="0"/>
          </a:p>
        </p:txBody>
      </p:sp>
      <p:sp>
        <p:nvSpPr>
          <p:cNvPr id="4" name="ZoneTexte 3"/>
          <p:cNvSpPr txBox="1"/>
          <p:nvPr/>
        </p:nvSpPr>
        <p:spPr>
          <a:xfrm>
            <a:off x="4139952" y="332656"/>
            <a:ext cx="48245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 smtClean="0"/>
              <a:t>six</a:t>
            </a:r>
            <a:endParaRPr lang="fr-FR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915816" y="2276872"/>
            <a:ext cx="367240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400" dirty="0" smtClean="0">
                <a:latin typeface="Pictchou" pitchFamily="2" charset="0"/>
              </a:rPr>
              <a:t>N</a:t>
            </a:r>
            <a:endParaRPr lang="fr-FR" sz="34400" dirty="0">
              <a:latin typeface="Pictchou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39552" y="0"/>
            <a:ext cx="208823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600" dirty="0" smtClean="0"/>
              <a:t>4</a:t>
            </a:r>
            <a:endParaRPr lang="fr-FR" sz="16600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332656"/>
            <a:ext cx="48245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 smtClean="0"/>
              <a:t>quatre</a:t>
            </a:r>
            <a:endParaRPr lang="fr-FR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1259632" y="2204864"/>
            <a:ext cx="367240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400" dirty="0" smtClean="0">
                <a:latin typeface="Pictchou" pitchFamily="2" charset="0"/>
              </a:rPr>
              <a:t>S</a:t>
            </a:r>
            <a:endParaRPr lang="fr-FR" sz="34400" dirty="0">
              <a:latin typeface="Pictchou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39552" y="0"/>
            <a:ext cx="208823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600" dirty="0" smtClean="0"/>
              <a:t>8</a:t>
            </a:r>
            <a:endParaRPr lang="fr-FR" sz="16600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332656"/>
            <a:ext cx="48245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 smtClean="0"/>
              <a:t>huit</a:t>
            </a:r>
            <a:endParaRPr lang="fr-FR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915816" y="2276872"/>
            <a:ext cx="367240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400" dirty="0" smtClean="0">
                <a:latin typeface="Pictchou" pitchFamily="2" charset="0"/>
              </a:rPr>
              <a:t>L</a:t>
            </a:r>
            <a:endParaRPr lang="fr-FR" sz="34400" dirty="0">
              <a:latin typeface="Pictchou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67544" y="0"/>
            <a:ext cx="208823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600" dirty="0" smtClean="0"/>
              <a:t>2</a:t>
            </a:r>
            <a:endParaRPr lang="fr-FR" sz="16600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332656"/>
            <a:ext cx="48245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 smtClean="0"/>
              <a:t>deux</a:t>
            </a:r>
            <a:endParaRPr lang="fr-FR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915816" y="2276872"/>
            <a:ext cx="3672408" cy="1067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400" dirty="0" smtClean="0">
                <a:latin typeface="Pictchou" pitchFamily="2" charset="0"/>
              </a:rPr>
              <a:t>KL</a:t>
            </a:r>
            <a:endParaRPr lang="fr-FR" sz="34400" dirty="0">
              <a:latin typeface="Pictchou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67544" y="0"/>
            <a:ext cx="208823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600" dirty="0" smtClean="0"/>
              <a:t>1</a:t>
            </a:r>
            <a:endParaRPr lang="fr-FR" sz="16600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332656"/>
            <a:ext cx="48245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 smtClean="0"/>
              <a:t>un</a:t>
            </a:r>
            <a:endParaRPr lang="fr-FR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1043608" y="2132856"/>
            <a:ext cx="3672408" cy="10679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400" dirty="0" smtClean="0">
                <a:latin typeface="Pictchou" pitchFamily="2" charset="0"/>
              </a:rPr>
              <a:t>TL</a:t>
            </a:r>
            <a:endParaRPr lang="fr-FR" sz="34400" dirty="0">
              <a:latin typeface="Pictchou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39552" y="0"/>
            <a:ext cx="208823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600" dirty="0" smtClean="0"/>
              <a:t>9</a:t>
            </a:r>
            <a:endParaRPr lang="fr-FR" sz="16600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332656"/>
            <a:ext cx="48245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 smtClean="0"/>
              <a:t>neuf</a:t>
            </a:r>
            <a:endParaRPr lang="fr-FR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oneTexte 9"/>
          <p:cNvSpPr txBox="1"/>
          <p:nvPr/>
        </p:nvSpPr>
        <p:spPr>
          <a:xfrm>
            <a:off x="2915816" y="2276872"/>
            <a:ext cx="367240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4400" dirty="0" smtClean="0">
                <a:latin typeface="Pictchou" pitchFamily="2" charset="0"/>
              </a:rPr>
              <a:t>O</a:t>
            </a:r>
            <a:endParaRPr lang="fr-FR" sz="34400" dirty="0">
              <a:latin typeface="Pictchou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467544" y="0"/>
            <a:ext cx="208823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600" dirty="0" smtClean="0"/>
              <a:t>5</a:t>
            </a:r>
            <a:endParaRPr lang="fr-FR" sz="16600" dirty="0"/>
          </a:p>
        </p:txBody>
      </p:sp>
      <p:sp>
        <p:nvSpPr>
          <p:cNvPr id="4" name="ZoneTexte 3"/>
          <p:cNvSpPr txBox="1"/>
          <p:nvPr/>
        </p:nvSpPr>
        <p:spPr>
          <a:xfrm>
            <a:off x="3923928" y="332656"/>
            <a:ext cx="4824536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500" dirty="0" smtClean="0"/>
              <a:t>cinq</a:t>
            </a:r>
            <a:endParaRPr lang="fr-FR" sz="11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49</Words>
  <Application>Microsoft Office PowerPoint</Application>
  <PresentationFormat>Affichage à l'écran (4:3)</PresentationFormat>
  <Paragraphs>37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Philippe</dc:creator>
  <cp:lastModifiedBy>dumet.philippe@orange.fr</cp:lastModifiedBy>
  <cp:revision>10</cp:revision>
  <dcterms:created xsi:type="dcterms:W3CDTF">2014-10-06T08:11:46Z</dcterms:created>
  <dcterms:modified xsi:type="dcterms:W3CDTF">2015-09-20T16:05:52Z</dcterms:modified>
</cp:coreProperties>
</file>