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57" r:id="rId4"/>
    <p:sldId id="264" r:id="rId5"/>
    <p:sldId id="265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04/11/2015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Je découvre le comptage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de 2 en 2.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une 7"/>
          <p:cNvSpPr/>
          <p:nvPr/>
        </p:nvSpPr>
        <p:spPr>
          <a:xfrm>
            <a:off x="6948264" y="51571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Lune 8"/>
          <p:cNvSpPr/>
          <p:nvPr/>
        </p:nvSpPr>
        <p:spPr>
          <a:xfrm>
            <a:off x="1259632" y="1124744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une 9"/>
          <p:cNvSpPr/>
          <p:nvPr/>
        </p:nvSpPr>
        <p:spPr>
          <a:xfrm>
            <a:off x="1979712" y="1124744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une 11"/>
          <p:cNvSpPr/>
          <p:nvPr/>
        </p:nvSpPr>
        <p:spPr>
          <a:xfrm>
            <a:off x="6300192" y="51571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87624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907704" y="620688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300192" y="198884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724128" y="141277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156176" y="414908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020272" y="393305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le isocèle 16"/>
          <p:cNvSpPr/>
          <p:nvPr/>
        </p:nvSpPr>
        <p:spPr>
          <a:xfrm>
            <a:off x="1115616" y="105273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1763688" y="4509120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7236296" y="335699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7236296" y="2420888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1115616" y="191683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3923928" y="2348880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3923928" y="1484784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iangle isocèle 8"/>
          <p:cNvSpPr/>
          <p:nvPr/>
        </p:nvSpPr>
        <p:spPr>
          <a:xfrm>
            <a:off x="1763688" y="537321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>
          <a:xfrm>
            <a:off x="611560" y="306896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6732240" y="270892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1691680" y="306896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2555776" y="620688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3995936" y="522920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5652120" y="270892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987824" y="522920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2555776" y="1556792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012160" y="54868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5004048" y="54868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7452320" y="558924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452320" y="4653136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œur 21"/>
          <p:cNvSpPr/>
          <p:nvPr/>
        </p:nvSpPr>
        <p:spPr>
          <a:xfrm>
            <a:off x="7668344" y="5157192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œur 22"/>
          <p:cNvSpPr/>
          <p:nvPr/>
        </p:nvSpPr>
        <p:spPr>
          <a:xfrm>
            <a:off x="6156176" y="692696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œur 23"/>
          <p:cNvSpPr/>
          <p:nvPr/>
        </p:nvSpPr>
        <p:spPr>
          <a:xfrm>
            <a:off x="2483768" y="328498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œur 24"/>
          <p:cNvSpPr/>
          <p:nvPr/>
        </p:nvSpPr>
        <p:spPr>
          <a:xfrm>
            <a:off x="1763688" y="98072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>
            <a:off x="3419872" y="3933056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œur 26"/>
          <p:cNvSpPr/>
          <p:nvPr/>
        </p:nvSpPr>
        <p:spPr>
          <a:xfrm>
            <a:off x="683568" y="40466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œur 27"/>
          <p:cNvSpPr/>
          <p:nvPr/>
        </p:nvSpPr>
        <p:spPr>
          <a:xfrm>
            <a:off x="7236296" y="134076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œur 16"/>
          <p:cNvSpPr/>
          <p:nvPr/>
        </p:nvSpPr>
        <p:spPr>
          <a:xfrm>
            <a:off x="6660232" y="458112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œur 9"/>
          <p:cNvSpPr/>
          <p:nvPr/>
        </p:nvSpPr>
        <p:spPr>
          <a:xfrm>
            <a:off x="1763688" y="5589240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œur 10"/>
          <p:cNvSpPr/>
          <p:nvPr/>
        </p:nvSpPr>
        <p:spPr>
          <a:xfrm>
            <a:off x="611560" y="5157192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/>
          <p:cNvSpPr/>
          <p:nvPr/>
        </p:nvSpPr>
        <p:spPr>
          <a:xfrm>
            <a:off x="5220072" y="76470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059832" y="328498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483768" y="378904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115616" y="90872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796136" y="371703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644008" y="126876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364088" y="436510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67544" y="141277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452320" y="2060848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948264" y="263691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7092280" y="551723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7596336" y="486916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67544" y="558924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899592" y="501317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dumet.philippe@orange.fr</cp:lastModifiedBy>
  <cp:revision>9</cp:revision>
  <dcterms:created xsi:type="dcterms:W3CDTF">2014-10-06T08:11:46Z</dcterms:created>
  <dcterms:modified xsi:type="dcterms:W3CDTF">2015-11-04T10:34:06Z</dcterms:modified>
</cp:coreProperties>
</file>