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6" r:id="rId3"/>
    <p:sldId id="271" r:id="rId4"/>
    <p:sldId id="27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12/11/2015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12/11/2015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12/11/2015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12/11/2015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12/11/2015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12/11/2015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0AE6-8026-400F-AA5B-CB816817BC51}" type="datetimeFigureOut">
              <a:rPr lang="fr-FR" smtClean="0"/>
              <a:pPr/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4015654" y="1537872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23528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J’effectue des calculs qui ressemblent à 2+2+2+2+2.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0" y="0"/>
            <a:ext cx="9144000" cy="613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fr-FR" sz="8000" dirty="0" smtClean="0"/>
              <a:t>2+2+2+2=</a:t>
            </a:r>
          </a:p>
          <a:p>
            <a:pPr>
              <a:lnSpc>
                <a:spcPct val="125000"/>
              </a:lnSpc>
            </a:pPr>
            <a:r>
              <a:rPr lang="fr-FR" sz="8000" dirty="0" smtClean="0"/>
              <a:t>2+2+2+2+2+2=</a:t>
            </a:r>
          </a:p>
          <a:p>
            <a:pPr>
              <a:lnSpc>
                <a:spcPct val="125000"/>
              </a:lnSpc>
            </a:pPr>
            <a:r>
              <a:rPr lang="fr-FR" sz="8000" dirty="0" smtClean="0"/>
              <a:t>2+2=</a:t>
            </a:r>
          </a:p>
          <a:p>
            <a:pPr>
              <a:lnSpc>
                <a:spcPct val="125000"/>
              </a:lnSpc>
            </a:pPr>
            <a:r>
              <a:rPr lang="fr-FR" sz="8000" dirty="0" smtClean="0"/>
              <a:t>2+2+2+2+2+2+2+2=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0" y="332656"/>
            <a:ext cx="9144000" cy="552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fr-FR" sz="7200" dirty="0" smtClean="0"/>
              <a:t>2+2+2=</a:t>
            </a:r>
          </a:p>
          <a:p>
            <a:pPr>
              <a:lnSpc>
                <a:spcPct val="125000"/>
              </a:lnSpc>
            </a:pPr>
            <a:r>
              <a:rPr lang="fr-FR" sz="7200" dirty="0" smtClean="0"/>
              <a:t>2+2+2+2+2=</a:t>
            </a:r>
          </a:p>
          <a:p>
            <a:pPr>
              <a:lnSpc>
                <a:spcPct val="125000"/>
              </a:lnSpc>
            </a:pPr>
            <a:r>
              <a:rPr lang="fr-FR" sz="7200" dirty="0" smtClean="0"/>
              <a:t>2+2+2+2+2+2+2+2+2=</a:t>
            </a:r>
          </a:p>
          <a:p>
            <a:pPr>
              <a:lnSpc>
                <a:spcPct val="125000"/>
              </a:lnSpc>
            </a:pPr>
            <a:r>
              <a:rPr lang="fr-FR" sz="7200" dirty="0" smtClean="0"/>
              <a:t>2+2+2+2+2+2+2=</a:t>
            </a:r>
            <a:endParaRPr lang="fr-F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51520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23928" y="6309320"/>
            <a:ext cx="5022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http://lewebpedagogique.com/strategiescalcul/</a:t>
            </a:r>
            <a:endParaRPr lang="fr-FR" dirty="0"/>
          </a:p>
        </p:txBody>
      </p:sp>
      <p:pic>
        <p:nvPicPr>
          <p:cNvPr id="23" name="Image 22" descr="licence by-nc-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6237312"/>
            <a:ext cx="1227411" cy="429442"/>
          </a:xfrm>
          <a:prstGeom prst="rect">
            <a:avLst/>
          </a:prstGeom>
        </p:spPr>
      </p:pic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395536" y="4437112"/>
            <a:ext cx="8424936" cy="107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Je me suis </a:t>
            </a: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entrainé(e) </a:t>
            </a: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à </a:t>
            </a: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faire des calculs de la form</a:t>
            </a: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e 2+2+2+2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45</Words>
  <Application>Microsoft Office PowerPoint</Application>
  <PresentationFormat>Affichage à l'écran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hp</cp:lastModifiedBy>
  <cp:revision>12</cp:revision>
  <dcterms:created xsi:type="dcterms:W3CDTF">2014-10-06T08:11:46Z</dcterms:created>
  <dcterms:modified xsi:type="dcterms:W3CDTF">2015-11-12T22:21:13Z</dcterms:modified>
</cp:coreProperties>
</file>