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4" r:id="rId4"/>
    <p:sldId id="271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11/11/2015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err="1" smtClean="0">
                <a:solidFill>
                  <a:srgbClr val="800000"/>
                </a:solidFill>
                <a:latin typeface="Mistral" pitchFamily="66" charset="0"/>
              </a:rPr>
              <a:t>Surcompter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 pour compter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plus vite.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87624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411760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411760" y="234888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115616" y="342900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187624" y="234888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020272" y="393305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156176" y="328498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04248" y="2420888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339752" y="342900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4 +</a:t>
            </a:r>
            <a:endParaRPr lang="fr-FR" sz="28700" dirty="0"/>
          </a:p>
        </p:txBody>
      </p:sp>
      <p:sp>
        <p:nvSpPr>
          <p:cNvPr id="10" name="Ellipse 9"/>
          <p:cNvSpPr/>
          <p:nvPr/>
        </p:nvSpPr>
        <p:spPr>
          <a:xfrm>
            <a:off x="5364088" y="25649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164288" y="22048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588224" y="41490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6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164288" y="22048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084168" y="39330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7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4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9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51621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8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08304" y="37170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923928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+ 6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2483768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83768" y="38610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3955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11560" y="38610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19672" y="285293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</Words>
  <Application>Microsoft Office PowerPoint</Application>
  <PresentationFormat>Affichage à l'écran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11</cp:revision>
  <dcterms:created xsi:type="dcterms:W3CDTF">2014-10-06T08:11:46Z</dcterms:created>
  <dcterms:modified xsi:type="dcterms:W3CDTF">2015-11-11T21:37:28Z</dcterms:modified>
</cp:coreProperties>
</file>