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2" r:id="rId4"/>
    <p:sldId id="273" r:id="rId5"/>
    <p:sldId id="276" r:id="rId6"/>
    <p:sldId id="274" r:id="rId7"/>
    <p:sldId id="275" r:id="rId8"/>
    <p:sldId id="277" r:id="rId9"/>
    <p:sldId id="27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28/11/2015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Je m’entraine à </a:t>
            </a:r>
            <a:r>
              <a:rPr lang="fr-FR" altLang="fr-FR" sz="6000" dirty="0" err="1" smtClean="0">
                <a:solidFill>
                  <a:srgbClr val="800000"/>
                </a:solidFill>
                <a:latin typeface="Mistral" pitchFamily="66" charset="0"/>
              </a:rPr>
              <a:t>surcompter</a:t>
            </a:r>
            <a:r>
              <a:rPr lang="fr-FR" altLang="fr-FR" sz="6000" smtClean="0">
                <a:solidFill>
                  <a:srgbClr val="800000"/>
                </a:solidFill>
                <a:latin typeface="Mistral" pitchFamily="66" charset="0"/>
              </a:rPr>
              <a:t>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6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6588224" y="270892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796136" y="141277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41490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7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8 </a:t>
            </a:r>
            <a:r>
              <a:rPr lang="fr-FR" sz="28700" dirty="0" smtClean="0"/>
              <a:t>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803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444208" y="285293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923928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+ 6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2483768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483768" y="38610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3955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11560" y="38610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19672" y="285293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9 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520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5 </a:t>
            </a:r>
            <a:r>
              <a:rPr lang="fr-FR" sz="28700" dirty="0" smtClean="0"/>
              <a:t>+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7308304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58011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308304" y="37170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580112" y="191683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563888" y="980728"/>
            <a:ext cx="50405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700" dirty="0" smtClean="0"/>
              <a:t>+9 </a:t>
            </a:r>
            <a:endParaRPr lang="fr-FR" sz="28700" dirty="0"/>
          </a:p>
        </p:txBody>
      </p:sp>
      <p:sp>
        <p:nvSpPr>
          <p:cNvPr id="11" name="Ellipse 10"/>
          <p:cNvSpPr/>
          <p:nvPr/>
        </p:nvSpPr>
        <p:spPr>
          <a:xfrm>
            <a:off x="1331640" y="22048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3955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547664" y="47971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339752" y="11967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67544" y="321297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411760" y="314096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</Words>
  <Application>Microsoft Office PowerPoint</Application>
  <PresentationFormat>Affichage à l'écran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13</cp:revision>
  <dcterms:created xsi:type="dcterms:W3CDTF">2014-10-06T08:11:46Z</dcterms:created>
  <dcterms:modified xsi:type="dcterms:W3CDTF">2015-11-28T14:06:32Z</dcterms:modified>
</cp:coreProperties>
</file>