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  <p:sldId id="278" r:id="rId4"/>
    <p:sldId id="279" r:id="rId5"/>
    <p:sldId id="282" r:id="rId6"/>
    <p:sldId id="281" r:id="rId7"/>
    <p:sldId id="280" r:id="rId8"/>
    <p:sldId id="270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28/11/2015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28/11/2015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28/11/2015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28/11/2015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28/11/2015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28/11/2015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60AE6-8026-400F-AA5B-CB816817BC51}" type="datetimeFigureOut">
              <a:rPr lang="fr-FR" smtClean="0"/>
              <a:pPr/>
              <a:t>28/11/2015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4015654" y="1537872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23528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Je </a:t>
            </a: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découvre le </a:t>
            </a:r>
            <a:r>
              <a:rPr lang="fr-FR" altLang="fr-FR" sz="6000" dirty="0" err="1" smtClean="0">
                <a:solidFill>
                  <a:srgbClr val="800000"/>
                </a:solidFill>
                <a:latin typeface="Mistral" pitchFamily="66" charset="0"/>
              </a:rPr>
              <a:t>surcomptage</a:t>
            </a: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avec les doigts.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51520" y="980728"/>
            <a:ext cx="792088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700" dirty="0" smtClean="0"/>
              <a:t>5 +</a:t>
            </a:r>
            <a:r>
              <a:rPr lang="fr-FR" sz="28700" dirty="0" smtClean="0">
                <a:latin typeface="Pictchou" pitchFamily="2" charset="0"/>
              </a:rPr>
              <a:t>M</a:t>
            </a:r>
            <a:endParaRPr lang="fr-FR" sz="28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51520" y="980728"/>
            <a:ext cx="792088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700" dirty="0" smtClean="0"/>
              <a:t>7 +</a:t>
            </a:r>
            <a:r>
              <a:rPr lang="fr-FR" sz="28700" dirty="0" smtClean="0">
                <a:latin typeface="Pictchou" pitchFamily="2" charset="0"/>
              </a:rPr>
              <a:t>N</a:t>
            </a:r>
            <a:endParaRPr lang="fr-FR" sz="28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51520" y="980728"/>
            <a:ext cx="8712968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700" dirty="0" smtClean="0">
                <a:latin typeface="Pictchou" pitchFamily="2" charset="0"/>
              </a:rPr>
              <a:t>L</a:t>
            </a:r>
            <a:r>
              <a:rPr lang="fr-FR" sz="28700" dirty="0" smtClean="0"/>
              <a:t>+6</a:t>
            </a:r>
            <a:endParaRPr lang="fr-FR" sz="28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51520" y="980728"/>
            <a:ext cx="792088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700" dirty="0" smtClean="0"/>
              <a:t>4 +</a:t>
            </a:r>
            <a:r>
              <a:rPr lang="fr-FR" sz="28700" dirty="0" smtClean="0">
                <a:latin typeface="Pictchou" pitchFamily="2" charset="0"/>
              </a:rPr>
              <a:t>M</a:t>
            </a:r>
            <a:endParaRPr lang="fr-FR" sz="28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51520" y="980728"/>
            <a:ext cx="8712968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dirty="0" smtClean="0">
                <a:latin typeface="Pictchou" pitchFamily="2" charset="0"/>
              </a:rPr>
              <a:t>Q</a:t>
            </a:r>
            <a:r>
              <a:rPr lang="fr-FR" sz="28700" dirty="0" smtClean="0"/>
              <a:t>+7</a:t>
            </a:r>
            <a:endParaRPr lang="fr-FR" sz="28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51520" y="980728"/>
            <a:ext cx="928903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700" dirty="0" smtClean="0"/>
              <a:t>9 +</a:t>
            </a:r>
            <a:r>
              <a:rPr lang="fr-FR" sz="28700" dirty="0" smtClean="0">
                <a:latin typeface="Pictchou" pitchFamily="2" charset="0"/>
              </a:rPr>
              <a:t>O</a:t>
            </a:r>
            <a:endParaRPr lang="fr-FR" sz="28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7832078" y="-1630480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51520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23928" y="6309320"/>
            <a:ext cx="5022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http://lewebpedagogique.com/strategiescalcul/</a:t>
            </a:r>
            <a:endParaRPr lang="fr-FR" dirty="0"/>
          </a:p>
        </p:txBody>
      </p:sp>
      <p:pic>
        <p:nvPicPr>
          <p:cNvPr id="23" name="Image 22" descr="licence by-nc-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6237312"/>
            <a:ext cx="1227411" cy="429442"/>
          </a:xfrm>
          <a:prstGeom prst="rect">
            <a:avLst/>
          </a:prstGeom>
        </p:spPr>
      </p:pic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403920" y="4733529"/>
            <a:ext cx="8424936" cy="107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C’est fini.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33</Words>
  <Application>Microsoft Office PowerPoint</Application>
  <PresentationFormat>Affichage à l'écran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Philippe</dc:creator>
  <cp:lastModifiedBy>hp</cp:lastModifiedBy>
  <cp:revision>14</cp:revision>
  <dcterms:created xsi:type="dcterms:W3CDTF">2014-10-06T08:11:46Z</dcterms:created>
  <dcterms:modified xsi:type="dcterms:W3CDTF">2015-11-28T15:04:45Z</dcterms:modified>
</cp:coreProperties>
</file>