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09/12/2015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Les nombres de 10 à 19.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Dizaines</a:t>
            </a:r>
            <a:r>
              <a:rPr kumimoji="0" lang="fr-FR" altLang="fr-FR" sz="60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Mistral" pitchFamily="66" charset="0"/>
              </a:rPr>
              <a:t> et unités.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2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052736"/>
            <a:ext cx="1737998" cy="169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pic>
        <p:nvPicPr>
          <p:cNvPr id="21" name="Image 20" descr="unité 8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764704"/>
            <a:ext cx="3283563" cy="172819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5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92696"/>
            <a:ext cx="1845205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9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836712"/>
            <a:ext cx="3395021" cy="1779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1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268760"/>
            <a:ext cx="742215" cy="71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4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980728"/>
            <a:ext cx="1737998" cy="169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7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052736"/>
            <a:ext cx="3001413" cy="157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6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124744"/>
            <a:ext cx="2725304" cy="165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unité 3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980728"/>
            <a:ext cx="1882014" cy="1836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</Words>
  <Application>Microsoft Office PowerPoint</Application>
  <PresentationFormat>Affichage à l'écran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13</cp:revision>
  <dcterms:created xsi:type="dcterms:W3CDTF">2014-10-06T08:11:46Z</dcterms:created>
  <dcterms:modified xsi:type="dcterms:W3CDTF">2015-12-09T19:18:38Z</dcterms:modified>
</cp:coreProperties>
</file>